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59" r:id="rId10"/>
    <p:sldId id="257" r:id="rId11"/>
    <p:sldId id="258" r:id="rId12"/>
    <p:sldId id="260" r:id="rId13"/>
    <p:sldId id="272" r:id="rId14"/>
    <p:sldId id="266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AFEFF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2023/11/17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D4CBC-5301-5670-E18D-6C16C36CB20A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032B5E-C260-2F7D-E5BA-DE52663F94A7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37586" y="2339804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49454" y="3641890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307583" y="3147112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888503" y="2700781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>
            <a:off x="4888503" y="3147112"/>
            <a:ext cx="0" cy="5758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4898678" y="2343089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4955403" y="3301140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4812503" y="1103185"/>
            <a:ext cx="1010535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2187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62034" y="1103185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599641" y="1624638"/>
            <a:ext cx="4415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(arp2)</a:t>
            </a:r>
          </a:p>
          <a:p>
            <a:r>
              <a:rPr lang="en-US" altLang="ja-JP"/>
              <a:t>arp_org</a:t>
            </a:r>
            <a:r>
              <a:rPr lang="ja-JP" altLang="en-US"/>
              <a:t>では不必要に音が遠くに飛ぶ場合があるので、</a:t>
            </a:r>
            <a:r>
              <a:rPr lang="en-US" altLang="ja-JP"/>
              <a:t>com</a:t>
            </a:r>
            <a:r>
              <a:rPr lang="ja-JP" altLang="en-US"/>
              <a:t>ベースのシンプルな方法にした</a:t>
            </a:r>
            <a:endParaRPr lang="en-US" altLang="ja-JP" dirty="0"/>
          </a:p>
          <a:p>
            <a:r>
              <a:rPr lang="ja-JP" altLang="en-US"/>
              <a:t>下から上のアルペジオの音を、ある和音の音に変換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する例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 sz="1600">
                <a:highlight>
                  <a:srgbClr val="C0C0C0"/>
                </a:highlight>
              </a:rPr>
              <a:t>[</a:t>
            </a:r>
            <a:r>
              <a:rPr lang="ja-JP" altLang="en-US" sz="1600">
                <a:highlight>
                  <a:srgbClr val="C0C0C0"/>
                </a:highlight>
              </a:rPr>
              <a:t>第一段階</a:t>
            </a:r>
            <a:r>
              <a:rPr lang="en-US" altLang="ja-JP" sz="1600">
                <a:highlight>
                  <a:srgbClr val="C0C0C0"/>
                </a:highlight>
              </a:rPr>
              <a:t>]</a:t>
            </a:r>
            <a:r>
              <a:rPr lang="ja-JP" altLang="en-US" sz="1600"/>
              <a:t>まず</a:t>
            </a:r>
            <a:r>
              <a:rPr lang="en-US" altLang="ja-JP" sz="1600"/>
              <a:t>table</a:t>
            </a:r>
            <a:r>
              <a:rPr lang="ja-JP" altLang="en-US" sz="1600"/>
              <a:t>を通して一番近い音</a:t>
            </a:r>
            <a:r>
              <a:rPr lang="en-US" altLang="ja-JP" sz="1600"/>
              <a:t>1</a:t>
            </a:r>
            <a:r>
              <a:rPr lang="ja-JP" altLang="en-US" sz="1600"/>
              <a:t>が選ばれる（</a:t>
            </a:r>
            <a:r>
              <a:rPr lang="en-US" altLang="ja-JP" sz="1600"/>
              <a:t>Com</a:t>
            </a:r>
            <a:r>
              <a:rPr lang="ja-JP" altLang="en-US" sz="1600"/>
              <a:t>と同じ方法）</a:t>
            </a:r>
            <a:endParaRPr lang="en-US" altLang="ja-JP" sz="160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600">
                <a:highlight>
                  <a:srgbClr val="C0C0C0"/>
                </a:highlight>
              </a:rPr>
              <a:t>[</a:t>
            </a:r>
            <a:r>
              <a:rPr kumimoji="1" lang="ja-JP" altLang="en-US" sz="1600">
                <a:highlight>
                  <a:srgbClr val="C0C0C0"/>
                </a:highlight>
              </a:rPr>
              <a:t>第二段階</a:t>
            </a:r>
            <a:r>
              <a:rPr kumimoji="1" lang="en-US" altLang="ja-JP" sz="1600">
                <a:highlight>
                  <a:srgbClr val="C0C0C0"/>
                </a:highlight>
              </a:rPr>
              <a:t>]</a:t>
            </a:r>
            <a:r>
              <a:rPr kumimoji="1" lang="en-US" altLang="ja-JP" sz="1600"/>
              <a:t>1</a:t>
            </a:r>
            <a:r>
              <a:rPr kumimoji="1" lang="ja-JP" altLang="en-US" sz="1600"/>
              <a:t>の音程</a:t>
            </a:r>
            <a:r>
              <a:rPr lang="ja-JP" altLang="en-US" sz="1600"/>
              <a:t>が</a:t>
            </a:r>
            <a:r>
              <a:rPr kumimoji="1" lang="ja-JP" altLang="en-US" sz="1600"/>
              <a:t>前音程と同じか、アルぺジオの方向が違う時、</a:t>
            </a:r>
            <a:r>
              <a:rPr kumimoji="1" lang="en-US" altLang="ja-JP" sz="1600"/>
              <a:t>Analyze</a:t>
            </a:r>
            <a:r>
              <a:rPr kumimoji="1" lang="ja-JP" altLang="en-US" sz="1600"/>
              <a:t>時と方向が同じ</a:t>
            </a:r>
            <a:r>
              <a:rPr kumimoji="1" lang="en-US" altLang="ja-JP" sz="1600"/>
              <a:t>2</a:t>
            </a:r>
            <a:r>
              <a:rPr kumimoji="1" lang="ja-JP" altLang="en-US" sz="1600"/>
              <a:t>が選ばれる</a:t>
            </a:r>
            <a:endParaRPr kumimoji="1" lang="en-US" altLang="ja-JP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第一段階が等距離の場合、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translate_note_arp2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7C2C6-55AE-E02C-CC0A-AD7D99990DD7}"/>
              </a:ext>
            </a:extLst>
          </p:cNvPr>
          <p:cNvSpPr txBox="1"/>
          <p:nvPr/>
        </p:nvSpPr>
        <p:spPr>
          <a:xfrm>
            <a:off x="2827172" y="2339804"/>
            <a:ext cx="10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前音程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0F9837-80C2-AD7B-C312-E98761537D73}"/>
              </a:ext>
            </a:extLst>
          </p:cNvPr>
          <p:cNvSpPr txBox="1"/>
          <p:nvPr/>
        </p:nvSpPr>
        <p:spPr>
          <a:xfrm>
            <a:off x="3837586" y="1115161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C20355-A795-8D4D-1C26-99C8E4CA4BFD}"/>
              </a:ext>
            </a:extLst>
          </p:cNvPr>
          <p:cNvCxnSpPr>
            <a:cxnSpLocks/>
          </p:cNvCxnSpPr>
          <p:nvPr/>
        </p:nvCxnSpPr>
        <p:spPr>
          <a:xfrm flipV="1">
            <a:off x="4898678" y="1467974"/>
            <a:ext cx="6154" cy="8862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61B6C8-530D-E825-D607-350B660BD70E}"/>
              </a:ext>
            </a:extLst>
          </p:cNvPr>
          <p:cNvSpPr txBox="1"/>
          <p:nvPr/>
        </p:nvSpPr>
        <p:spPr>
          <a:xfrm>
            <a:off x="4898678" y="1151104"/>
            <a:ext cx="9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次の音</a:t>
            </a:r>
          </a:p>
        </p:txBody>
      </p:sp>
    </p:spTree>
    <p:extLst>
      <p:ext uri="{BB962C8B-B14F-4D97-AF65-F5344CB8AC3E}">
        <p14:creationId xmlns:p14="http://schemas.microsoft.com/office/powerpoint/2010/main" val="4767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Play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487919" y="2301766"/>
            <a:ext cx="244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</a:t>
            </a:r>
            <a:r>
              <a:rPr lang="en-US" altLang="ja-JP" sz="1600"/>
              <a:t>: </a:t>
            </a:r>
            <a:r>
              <a:rPr kumimoji="1" lang="en-US" altLang="ja-JP" sz="1600"/>
              <a:t>lpnlib.rs</a:t>
            </a:r>
            <a:r>
              <a:rPr kumimoji="1" lang="ja-JP" altLang="en-US" sz="16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0336"/>
            <a:ext cx="254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format: “n______”</a:t>
            </a:r>
          </a:p>
          <a:p>
            <a:r>
              <a:rPr kumimoji="1" lang="ja-JP" altLang="en-US" sz="1600"/>
              <a:t>冒頭の</a:t>
            </a:r>
            <a:r>
              <a:rPr kumimoji="1" lang="en-US" altLang="ja-JP" sz="1600"/>
              <a:t>n</a:t>
            </a:r>
            <a:r>
              <a:rPr kumimoji="1" lang="ja-JP" altLang="en-US" sz="1600"/>
              <a:t>が</a:t>
            </a:r>
            <a:r>
              <a:rPr kumimoji="1" lang="en-US" altLang="ja-JP" sz="1600"/>
              <a:t>indicator </a:t>
            </a:r>
            <a:r>
              <a:rPr kumimoji="1" lang="ja-JP" altLang="en-US" sz="1600"/>
              <a:t>の位置などを表す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B28E96-BE76-C5A8-E844-0A5692B7F400}"/>
              </a:ext>
            </a:extLst>
          </p:cNvPr>
          <p:cNvSpPr txBox="1"/>
          <p:nvPr/>
        </p:nvSpPr>
        <p:spPr>
          <a:xfrm>
            <a:off x="4309241" y="6278461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for ElapseStack::periodic()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488643-FFFC-1F6D-0F95-4C85F61DB7B7}"/>
              </a:ext>
            </a:extLst>
          </p:cNvPr>
          <p:cNvSpPr txBox="1"/>
          <p:nvPr/>
        </p:nvSpPr>
        <p:spPr>
          <a:xfrm>
            <a:off x="8550823" y="724649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5298DA-F87C-66A8-4854-D202CCC7A756}"/>
              </a:ext>
            </a:extLst>
          </p:cNvPr>
          <p:cNvSpPr txBox="1"/>
          <p:nvPr/>
        </p:nvSpPr>
        <p:spPr>
          <a:xfrm>
            <a:off x="5544864" y="724649"/>
            <a:ext cx="13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msg</a:t>
            </a:r>
            <a:r>
              <a:rPr kumimoji="1" lang="en-US" altLang="ja-JP"/>
              <a:t>_hndr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A1E93E-D97F-A281-DB96-D588B5486149}"/>
              </a:ext>
            </a:extLst>
          </p:cNvPr>
          <p:cNvSpPr txBox="1"/>
          <p:nvPr/>
        </p:nvSpPr>
        <p:spPr>
          <a:xfrm>
            <a:off x="8628993" y="6278461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7" y="4902492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5860057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8" y="1510593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3944928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90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8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6" y="2163544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6" y="216354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90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4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6" y="2174056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025460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934873" y="1982386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465380" y="2674883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471496" y="3170762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42999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3628370" y="3350200"/>
            <a:ext cx="843126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53F2787-E50C-4FEB-9949-3EF8B4862F0A}"/>
              </a:ext>
            </a:extLst>
          </p:cNvPr>
          <p:cNvSpPr txBox="1"/>
          <p:nvPr/>
        </p:nvSpPr>
        <p:spPr>
          <a:xfrm>
            <a:off x="9743768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</a:t>
            </a:r>
            <a:endParaRPr kumimoji="1" lang="ja-JP" altLang="en-US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</p:cNvCxnSpPr>
          <p:nvPr/>
        </p:nvCxnSpPr>
        <p:spPr>
          <a:xfrm>
            <a:off x="9716824" y="2351717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69193" y="2028552"/>
            <a:ext cx="903212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10645353" y="2685117"/>
            <a:ext cx="575446" cy="495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9528626" y="3166295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8022682" y="317076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</p:cNvCxnSpPr>
          <p:nvPr/>
        </p:nvCxnSpPr>
        <p:spPr>
          <a:xfrm>
            <a:off x="9107898" y="3350200"/>
            <a:ext cx="6089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7047523" y="3743291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5875946" y="3355428"/>
            <a:ext cx="22905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Tempo</a:t>
            </a:r>
            <a:r>
              <a:rPr kumimoji="1" lang="ja-JP" altLang="en-US"/>
              <a:t>の１秒あたりの変化量を</a:t>
            </a:r>
            <a:r>
              <a:rPr kumimoji="1" lang="en-US" altLang="ja-JP" dirty="0" err="1"/>
              <a:t>TickPerSec(bpm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をかける</a:t>
            </a:r>
            <a:r>
              <a:rPr kumimoji="1" lang="en-US" altLang="ja-JP" dirty="0" err="1"/>
              <a:t>)</a:t>
            </a:r>
            <a:r>
              <a:rPr kumimoji="1" lang="ja-JP" altLang="en-US"/>
              <a:t>にしたもの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9163</TotalTime>
  <Words>995</Words>
  <Application>Microsoft Macintosh PowerPoint</Application>
  <PresentationFormat>ワイド画面</PresentationFormat>
  <Paragraphs>174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Courier New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家 長谷部</cp:lastModifiedBy>
  <cp:revision>89</cp:revision>
  <dcterms:created xsi:type="dcterms:W3CDTF">2022-10-04T11:08:54Z</dcterms:created>
  <dcterms:modified xsi:type="dcterms:W3CDTF">2023-11-17T13:39:57Z</dcterms:modified>
</cp:coreProperties>
</file>