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59" r:id="rId10"/>
    <p:sldId id="257" r:id="rId11"/>
    <p:sldId id="258" r:id="rId12"/>
    <p:sldId id="260" r:id="rId13"/>
    <p:sldId id="266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AFEFF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2023/3/6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等距離なら下を選択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805854" y="2677143"/>
            <a:ext cx="201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format</a:t>
            </a:r>
            <a:r>
              <a:rPr kumimoji="1" lang="ja-JP" altLang="en-US" sz="1200"/>
              <a:t>は</a:t>
            </a:r>
            <a:r>
              <a:rPr kumimoji="1" lang="en-US" altLang="ja-JP" sz="1200"/>
              <a:t>lpnlib.rs</a:t>
            </a:r>
            <a:r>
              <a:rPr kumimoji="1" lang="ja-JP" altLang="en-US" sz="12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2541"/>
            <a:ext cx="254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“n______”</a:t>
            </a:r>
          </a:p>
          <a:p>
            <a:r>
              <a:rPr kumimoji="1" lang="ja-JP" altLang="en-US" sz="1200"/>
              <a:t>冒頭の</a:t>
            </a:r>
            <a:r>
              <a:rPr kumimoji="1" lang="en-US" altLang="ja-JP" sz="1200"/>
              <a:t>n</a:t>
            </a:r>
            <a:r>
              <a:rPr kumimoji="1" lang="ja-JP" altLang="en-US" sz="1200"/>
              <a:t>が</a:t>
            </a:r>
            <a:r>
              <a:rPr kumimoji="1" lang="en-US" altLang="ja-JP" sz="1200"/>
              <a:t>indicator </a:t>
            </a:r>
            <a:r>
              <a:rPr kumimoji="1" lang="ja-JP" altLang="en-US" sz="1200"/>
              <a:t>の位置を表す</a:t>
            </a:r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8" y="125073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213360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7" y="301647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558609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89" y="3669422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7" y="3669422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5" y="3669421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5" y="3669420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89" y="4462675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3" y="4462675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5" y="367993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025460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934873" y="1982386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465380" y="2674883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471496" y="3170762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42999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8370" y="3350200"/>
            <a:ext cx="843126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53F2787-E50C-4FEB-9949-3EF8B4862F0A}"/>
              </a:ext>
            </a:extLst>
          </p:cNvPr>
          <p:cNvSpPr txBox="1"/>
          <p:nvPr/>
        </p:nvSpPr>
        <p:spPr>
          <a:xfrm>
            <a:off x="9743768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</p:cNvCxnSpPr>
          <p:nvPr/>
        </p:nvCxnSpPr>
        <p:spPr>
          <a:xfrm>
            <a:off x="9716824" y="2351717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69193" y="2028552"/>
            <a:ext cx="903212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10645353" y="2685117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9528626" y="3166295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8022682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</p:cNvCxnSpPr>
          <p:nvPr/>
        </p:nvCxnSpPr>
        <p:spPr>
          <a:xfrm>
            <a:off x="9107898" y="3350200"/>
            <a:ext cx="6089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7047523" y="3743291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75946" y="3355428"/>
            <a:ext cx="22905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/>
              <a:t>delta_tps</a:t>
            </a:r>
            <a:r>
              <a:rPr kumimoji="1" lang="en-US" altLang="ja-JP" dirty="0"/>
              <a:t>: Tempo</a:t>
            </a:r>
            <a:r>
              <a:rPr kumimoji="1" lang="ja-JP" altLang="en-US"/>
              <a:t>の１秒あたりの変化量を</a:t>
            </a:r>
            <a:r>
              <a:rPr kumimoji="1" lang="en-US" altLang="ja-JP" dirty="0" err="1"/>
              <a:t>TickPerSec(bpm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をかける</a:t>
            </a:r>
            <a:r>
              <a:rPr kumimoji="1" lang="en-US" altLang="ja-JP" dirty="0" err="1"/>
              <a:t>)</a:t>
            </a:r>
            <a:r>
              <a:rPr kumimoji="1" lang="ja-JP" altLang="en-US"/>
              <a:t>にしたもの</a:t>
            </a:r>
            <a:endParaRPr kumimoji="1" lang="en-US" altLang="ja-JP" dirty="0"/>
          </a:p>
          <a:p>
            <a:r>
              <a:rPr lang="en-US" altLang="ja-JP" dirty="0"/>
              <a:t>time_to0[sec]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8664</TotalTime>
  <Words>805</Words>
  <Application>Microsoft Macintosh PowerPoint</Application>
  <PresentationFormat>ワイド画面</PresentationFormat>
  <Paragraphs>149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Courier New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長谷部 家</cp:lastModifiedBy>
  <cp:revision>75</cp:revision>
  <dcterms:created xsi:type="dcterms:W3CDTF">2022-10-04T11:08:54Z</dcterms:created>
  <dcterms:modified xsi:type="dcterms:W3CDTF">2023-03-06T11:43:23Z</dcterms:modified>
</cp:coreProperties>
</file>