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78" r:id="rId10"/>
    <p:sldId id="259" r:id="rId11"/>
    <p:sldId id="257" r:id="rId12"/>
    <p:sldId id="258" r:id="rId13"/>
    <p:sldId id="260" r:id="rId14"/>
    <p:sldId id="272" r:id="rId15"/>
    <p:sldId id="266" r:id="rId16"/>
    <p:sldId id="269" r:id="rId17"/>
    <p:sldId id="273" r:id="rId18"/>
    <p:sldId id="277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EFF"/>
    <a:srgbClr val="FFC000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/>
              <a:t>Elps</a:t>
            </a:r>
            <a:r>
              <a:rPr kumimoji="1" lang="en-US" altLang="ja-JP" sz="3200"/>
              <a:t>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4309241" y="6278461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8550823" y="724649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724649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8628993" y="6278461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loop</a:t>
            </a:r>
            <a:r>
              <a:rPr kumimoji="1" lang="en-US" altLang="ja-JP" dirty="0"/>
              <a:t>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DFF85-0806-D71D-F53F-072F26D5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loop priority regulation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C2C71-3749-D070-7DFC-9C4247C2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sz="1800"/>
              <a:t>現在再生中の</a:t>
            </a:r>
            <a:r>
              <a:rPr lang="en-US" altLang="ja-JP" sz="1800"/>
              <a:t>loop</a:t>
            </a:r>
            <a:r>
              <a:rPr lang="ja-JP" altLang="en-US" sz="1800"/>
              <a:t>を置き換える</a:t>
            </a:r>
            <a:r>
              <a:rPr lang="en-US" altLang="ja-JP" sz="1800"/>
              <a:t> Phrase/Composition </a:t>
            </a:r>
            <a:r>
              <a:rPr lang="ja-JP" altLang="en-US" sz="1800"/>
              <a:t>を入力しても、</a:t>
            </a:r>
            <a:r>
              <a:rPr lang="ja-JP" altLang="en-US" sz="1800">
                <a:solidFill>
                  <a:srgbClr val="FF0000"/>
                </a:solidFill>
              </a:rPr>
              <a:t>再生中の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が終了しないと次の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は始まらない</a:t>
            </a:r>
            <a:endParaRPr lang="en-US" altLang="ja-JP" sz="1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800"/>
              <a:t>variation</a:t>
            </a:r>
            <a:r>
              <a:rPr kumimoji="1" lang="ja-JP" altLang="en-US" sz="1800"/>
              <a:t>は、</a:t>
            </a:r>
            <a:r>
              <a:rPr kumimoji="1" lang="en-US" altLang="ja-JP" sz="1800"/>
              <a:t>composition</a:t>
            </a:r>
            <a:r>
              <a:rPr kumimoji="1" lang="ja-JP" altLang="en-US" sz="1800"/>
              <a:t>から自動的に指定される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である</a:t>
            </a:r>
            <a:endParaRPr kumimoji="1" lang="en-US" altLang="ja-JP" sz="18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が再生されたら、そのとき再生されていた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</a:t>
            </a:r>
            <a:r>
              <a:rPr kumimoji="1" lang="ja-JP" altLang="en-US" sz="1400">
                <a:solidFill>
                  <a:srgbClr val="FF0000"/>
                </a:solidFill>
              </a:rPr>
              <a:t>消去</a:t>
            </a:r>
            <a:r>
              <a:rPr kumimoji="1" lang="ja-JP" altLang="en-US" sz="1400"/>
              <a:t>される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vari=0</a:t>
            </a:r>
            <a:r>
              <a:rPr kumimoji="1" lang="ja-JP" altLang="en-US" sz="1400"/>
              <a:t>（通常入力の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）の新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の入力は、</a:t>
            </a:r>
            <a:r>
              <a:rPr kumimoji="1" lang="en-US" altLang="ja-JP" sz="1400"/>
              <a:t>variation</a:t>
            </a:r>
            <a:r>
              <a:rPr kumimoji="1" lang="ja-JP" altLang="en-US" sz="1400"/>
              <a:t>再生より優先度が</a:t>
            </a:r>
            <a:r>
              <a:rPr kumimoji="1" lang="ja-JP" altLang="en-US" sz="1400">
                <a:solidFill>
                  <a:srgbClr val="FF0000"/>
                </a:solidFill>
              </a:rPr>
              <a:t>低い</a:t>
            </a:r>
            <a:endParaRPr kumimoji="1" lang="en-US" altLang="ja-JP" sz="1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800"/>
              <a:t>sync</a:t>
            </a:r>
            <a:r>
              <a:rPr lang="ja-JP" altLang="en-US" sz="1800"/>
              <a:t>がパートに指定された場合、次の小節の頭で、</a:t>
            </a:r>
            <a:r>
              <a:rPr lang="en-US" altLang="ja-JP" sz="1800">
                <a:solidFill>
                  <a:srgbClr val="FF0000"/>
                </a:solidFill>
              </a:rPr>
              <a:t>Composition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に、</a:t>
            </a:r>
            <a:r>
              <a:rPr lang="en-US" altLang="ja-JP" sz="1800"/>
              <a:t>Composition</a:t>
            </a:r>
            <a:r>
              <a:rPr lang="ja-JP" altLang="en-US" sz="1800"/>
              <a:t>がない場合再生中の</a:t>
            </a:r>
            <a:r>
              <a:rPr lang="en-US" altLang="ja-JP" sz="1800">
                <a:solidFill>
                  <a:srgbClr val="FF0000"/>
                </a:solidFill>
              </a:rPr>
              <a:t>Phrase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に戻る（最大の優先度）</a:t>
            </a:r>
            <a:endParaRPr lang="en-US" altLang="ja-JP" sz="1800"/>
          </a:p>
          <a:p>
            <a:pPr>
              <a:lnSpc>
                <a:spcPct val="150000"/>
              </a:lnSpc>
            </a:pPr>
            <a:r>
              <a:rPr kumimoji="1" lang="ja-JP" altLang="en-US" sz="1800"/>
              <a:t>次の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に</a:t>
            </a:r>
            <a:r>
              <a:rPr kumimoji="1" lang="en-US" altLang="ja-JP" sz="1800"/>
              <a:t>auftakt</a:t>
            </a:r>
            <a:r>
              <a:rPr kumimoji="1" lang="ja-JP" altLang="en-US" sz="1800"/>
              <a:t>指定があった場合、基本的に</a:t>
            </a:r>
            <a:r>
              <a:rPr kumimoji="1" lang="ja-JP" altLang="en-US" sz="1800">
                <a:solidFill>
                  <a:srgbClr val="FF0000"/>
                </a:solidFill>
              </a:rPr>
              <a:t>今の小節が終わる</a:t>
            </a:r>
            <a:r>
              <a:rPr kumimoji="1" lang="en-US" altLang="ja-JP" sz="1800">
                <a:solidFill>
                  <a:srgbClr val="FF0000"/>
                </a:solidFill>
              </a:rPr>
              <a:t>1</a:t>
            </a:r>
            <a:r>
              <a:rPr kumimoji="1" lang="ja-JP" altLang="en-US" sz="1800">
                <a:solidFill>
                  <a:srgbClr val="FF0000"/>
                </a:solidFill>
              </a:rPr>
              <a:t>小節前に次の</a:t>
            </a:r>
            <a:r>
              <a:rPr kumimoji="1" lang="en-US" altLang="ja-JP" sz="1800">
                <a:solidFill>
                  <a:srgbClr val="FF0000"/>
                </a:solidFill>
              </a:rPr>
              <a:t>Phrase</a:t>
            </a:r>
            <a:r>
              <a:rPr kumimoji="1" lang="ja-JP" altLang="en-US" sz="1800">
                <a:solidFill>
                  <a:srgbClr val="FF0000"/>
                </a:solidFill>
              </a:rPr>
              <a:t>を再生</a:t>
            </a:r>
            <a:r>
              <a:rPr kumimoji="1" lang="ja-JP" altLang="en-US" sz="1800"/>
              <a:t>する</a:t>
            </a:r>
            <a:endParaRPr lang="en-US" altLang="ja-JP" sz="1800"/>
          </a:p>
          <a:p>
            <a:pPr lvl="1">
              <a:lnSpc>
                <a:spcPct val="150000"/>
              </a:lnSpc>
            </a:pPr>
            <a:r>
              <a:rPr lang="ja-JP" altLang="en-US" sz="1400"/>
              <a:t>新</a:t>
            </a:r>
            <a:r>
              <a:rPr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があった場合、現</a:t>
            </a:r>
            <a:r>
              <a:rPr lang="en-US" altLang="ja-JP" sz="1400"/>
              <a:t>Phrase</a:t>
            </a:r>
            <a:r>
              <a:rPr lang="ja-JP" altLang="en-US" sz="1400"/>
              <a:t>が残り１小節になったときに再生する</a:t>
            </a:r>
            <a:endParaRPr lang="en-US" altLang="ja-JP" sz="1400"/>
          </a:p>
          <a:p>
            <a:pPr lvl="1">
              <a:lnSpc>
                <a:spcPct val="150000"/>
              </a:lnSpc>
            </a:pPr>
            <a:r>
              <a:rPr kumimoji="1" lang="ja-JP" altLang="en-US" sz="1400"/>
              <a:t>再生中の</a:t>
            </a:r>
            <a:r>
              <a:rPr kumimoji="1"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があった場合、残り１小節になったときに再生する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に</a:t>
            </a:r>
            <a:r>
              <a:rPr kumimoji="1" lang="en-US" altLang="ja-JP" sz="1400"/>
              <a:t>auftakt</a:t>
            </a:r>
            <a:r>
              <a:rPr kumimoji="1" lang="ja-JP" altLang="en-US" sz="1400"/>
              <a:t>があった場合、その前の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はその後</a:t>
            </a:r>
            <a:r>
              <a:rPr kumimoji="1" lang="en-US" altLang="ja-JP" sz="1400"/>
              <a:t>1</a:t>
            </a:r>
            <a:r>
              <a:rPr lang="ja-JP" altLang="en-US" sz="1400"/>
              <a:t>小節は消去されない</a:t>
            </a:r>
            <a:endParaRPr kumimoji="1" lang="en-US" altLang="ja-JP" sz="1400"/>
          </a:p>
          <a:p>
            <a:pPr>
              <a:lnSpc>
                <a:spcPct val="150000"/>
              </a:lnSpc>
            </a:pP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0125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0237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367755" y="3229425"/>
            <a:ext cx="21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585794" y="4229100"/>
            <a:ext cx="94421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 vari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585794" y="2749591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5585794" y="2517605"/>
            <a:ext cx="15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はここで強制解放指示</a:t>
            </a:r>
            <a:br>
              <a:rPr kumimoji="1" lang="en-US" altLang="ja-JP" sz="1200">
                <a:solidFill>
                  <a:srgbClr val="FF0000"/>
                </a:solidFill>
              </a:rPr>
            </a:br>
            <a:r>
              <a:rPr lang="en" altLang="ja-JP" sz="1200" b="0" u="sng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set_destroy</a:t>
            </a:r>
            <a:r>
              <a:rPr lang="en" altLang="ja-JP" sz="1200" b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5794" y="3853483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3737113" y="4599823"/>
            <a:ext cx="188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は、通常通り生成される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lang="ja-JP" altLang="en-US"/>
              <a:t>書法</a:t>
            </a:r>
            <a:r>
              <a:rPr lang="en-US" altLang="ja-JP"/>
              <a:t>: @n=[xxx]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FCA733-C7E6-A0CE-0F58-FE675BBBF32C}"/>
              </a:ext>
            </a:extLst>
          </p:cNvPr>
          <p:cNvSpPr/>
          <p:nvPr/>
        </p:nvSpPr>
        <p:spPr>
          <a:xfrm>
            <a:off x="6537461" y="4229100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577098-4113-103E-78EA-01C036C6F4CB}"/>
              </a:ext>
            </a:extLst>
          </p:cNvPr>
          <p:cNvSpPr txBox="1"/>
          <p:nvPr/>
        </p:nvSpPr>
        <p:spPr>
          <a:xfrm>
            <a:off x="4410487" y="5384241"/>
            <a:ext cx="24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composition</a:t>
            </a:r>
            <a:r>
              <a:rPr kumimoji="1" lang="ja-JP" altLang="en-US" sz="1400" b="1"/>
              <a:t>で指定された</a:t>
            </a:r>
            <a:r>
              <a:rPr kumimoji="1" lang="en-US" altLang="ja-JP" sz="1400" b="1"/>
              <a:t> variation </a:t>
            </a:r>
            <a:r>
              <a:rPr kumimoji="1" lang="ja-JP" altLang="en-US" sz="1400" b="1"/>
              <a:t>再生指定の小節頭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7BA5F11-9BEB-0953-3E44-7AA117DDFD11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996D22-7AE2-9310-DDE6-3F6DF9358B66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4207E5-3A59-11CF-4D89-C2BD5C8804F7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ある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で再生中の一部分だけ別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に差し替えたい</a:t>
            </a:r>
            <a:endParaRPr kumimoji="1" lang="ja-JP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3" y="3071191"/>
            <a:ext cx="67585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237922" y="4229100"/>
            <a:ext cx="1292086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C0E06A-E06C-228B-7355-500CFF04A9FB}"/>
              </a:ext>
            </a:extLst>
          </p:cNvPr>
          <p:cNvSpPr/>
          <p:nvPr/>
        </p:nvSpPr>
        <p:spPr>
          <a:xfrm>
            <a:off x="4562062" y="4229100"/>
            <a:ext cx="6758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237922" y="2753139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114806" y="5729909"/>
            <a:ext cx="24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この時点（小節頭ではない</a:t>
            </a:r>
            <a:r>
              <a:rPr kumimoji="1" lang="en-US" altLang="ja-JP" sz="1400" b="1"/>
              <a:t>)</a:t>
            </a:r>
            <a:r>
              <a:rPr kumimoji="1" lang="ja-JP" altLang="en-US" sz="1400" b="1"/>
              <a:t>でデータ入力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4899989" y="2491049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はここで解放指示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277675" y="3945547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4572000" y="5215918"/>
            <a:ext cx="196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は入力タイミングまで早送りして生成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6F8B27-E060-52BA-6AE9-BF45D8402F1F}"/>
              </a:ext>
            </a:extLst>
          </p:cNvPr>
          <p:cNvSpPr/>
          <p:nvPr/>
        </p:nvSpPr>
        <p:spPr>
          <a:xfrm>
            <a:off x="6530010" y="4229100"/>
            <a:ext cx="196794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 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[RT:xxx]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001001" y="5073857"/>
            <a:ext cx="379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A’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</a:t>
            </a:r>
            <a:r>
              <a:rPr kumimoji="1" lang="ja-JP" altLang="en-US"/>
              <a:t>と小節数が同じ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A</a:t>
            </a:r>
            <a:r>
              <a:rPr kumimoji="1" lang="ja-JP" altLang="en-US"/>
              <a:t>も</a:t>
            </a:r>
            <a:r>
              <a:rPr kumimoji="1" lang="en-US" altLang="ja-JP"/>
              <a:t>A’</a:t>
            </a:r>
            <a:r>
              <a:rPr kumimoji="1" lang="ja-JP" altLang="en-US"/>
              <a:t>も中身は空ではない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variation</a:t>
            </a:r>
            <a:r>
              <a:rPr lang="ja-JP" altLang="en-US"/>
              <a:t>指示の場合、現在該当</a:t>
            </a:r>
            <a:r>
              <a:rPr lang="en-US" altLang="ja-JP"/>
              <a:t>variation</a:t>
            </a:r>
            <a:r>
              <a:rPr lang="ja-JP" altLang="en-US"/>
              <a:t>なら</a:t>
            </a:r>
            <a:r>
              <a:rPr lang="en-US" altLang="ja-JP"/>
              <a:t>RT</a:t>
            </a:r>
            <a:r>
              <a:rPr lang="ja-JP" altLang="en-US"/>
              <a:t>の処理になる</a:t>
            </a:r>
            <a:endParaRPr lang="en-US" altLang="ja-JP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6BFCCA3-8F00-DF74-8AF9-807ACFB75142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861A0B-F530-8DC0-7045-8507FEFCF5FA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27F22-6828-77D8-34D7-9A726BFD8C0A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今再生中の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を修正して、今の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中に反映させたい</a:t>
            </a:r>
            <a:endParaRPr kumimoji="1" lang="ja-JP" altLang="en-US" sz="160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D2E8B-E2B5-64B0-89DC-88BCBD2E7040}"/>
              </a:ext>
            </a:extLst>
          </p:cNvPr>
          <p:cNvSpPr txBox="1"/>
          <p:nvPr/>
        </p:nvSpPr>
        <p:spPr>
          <a:xfrm>
            <a:off x="510140" y="400515"/>
            <a:ext cx="142129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未実装</a:t>
            </a:r>
          </a:p>
        </p:txBody>
      </p:sp>
    </p:spTree>
    <p:extLst>
      <p:ext uri="{BB962C8B-B14F-4D97-AF65-F5344CB8AC3E}">
        <p14:creationId xmlns:p14="http://schemas.microsoft.com/office/powerpoint/2010/main" val="42752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95800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6147360" y="4229100"/>
            <a:ext cx="1366622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403038" y="5357022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Loop A </a:t>
            </a:r>
            <a:r>
              <a:rPr lang="ja-JP" altLang="en-US" sz="1400" b="1"/>
              <a:t>の最後の小節頭で</a:t>
            </a:r>
            <a:r>
              <a:rPr lang="en-US" altLang="ja-JP" sz="1400" b="1"/>
              <a:t> Loop X </a:t>
            </a:r>
            <a:r>
              <a:rPr lang="ja-JP" altLang="en-US" sz="1400" b="1"/>
              <a:t>再生指示</a:t>
            </a:r>
            <a:endParaRPr kumimoji="1" lang="ja-JP" altLang="en-US" sz="1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6520069" y="3297032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は最後まで再生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606785" y="2799161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4133" y="4930600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5536097" y="3787242"/>
            <a:ext cx="136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lang="ja-JP" altLang="en-US" sz="1200">
                <a:solidFill>
                  <a:srgbClr val="FF0000"/>
                </a:solidFill>
              </a:rPr>
              <a:t>と</a:t>
            </a:r>
            <a:r>
              <a:rPr lang="en-US" altLang="ja-JP" sz="1200">
                <a:solidFill>
                  <a:srgbClr val="FF0000"/>
                </a:solidFill>
              </a:rPr>
              <a:t>3</a:t>
            </a:r>
            <a:r>
              <a:rPr lang="ja-JP" altLang="en-US" sz="1200">
                <a:solidFill>
                  <a:srgbClr val="FF0000"/>
                </a:solidFill>
              </a:rPr>
              <a:t>は同時に存在する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Auftakt (</a:t>
            </a:r>
            <a:r>
              <a:rPr lang="ja-JP" altLang="en-US"/>
              <a:t>弱起</a:t>
            </a:r>
            <a:r>
              <a:rPr lang="en-US" altLang="ja-JP"/>
              <a:t>)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[An:xxx] n:n</a:t>
            </a:r>
            <a:r>
              <a:rPr lang="ja-JP" altLang="en-US"/>
              <a:t>拍以降から開始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676863" y="5069099"/>
            <a:ext cx="30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A/X</a:t>
            </a:r>
            <a:r>
              <a:rPr kumimoji="1" lang="ja-JP" altLang="en-US"/>
              <a:t>とも</a:t>
            </a:r>
            <a:r>
              <a:rPr kumimoji="1" lang="en-US" altLang="ja-JP"/>
              <a:t>2</a:t>
            </a:r>
            <a:r>
              <a:rPr kumimoji="1" lang="ja-JP" altLang="en-US"/>
              <a:t>小節以上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Loop X </a:t>
            </a:r>
            <a:r>
              <a:rPr lang="ja-JP" altLang="en-US"/>
              <a:t>の開始は、弱起の小節の頭として指示</a:t>
            </a:r>
            <a:endParaRPr kumimoji="1"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CD5B7E-CBA2-8FFB-EEAD-C2BF8D88DEC5}"/>
              </a:ext>
            </a:extLst>
          </p:cNvPr>
          <p:cNvSpPr/>
          <p:nvPr/>
        </p:nvSpPr>
        <p:spPr>
          <a:xfrm>
            <a:off x="5536096" y="4229100"/>
            <a:ext cx="611261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8F06AC8-FD85-1036-8B43-3728AFD1AEBF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05AE37-AB40-352A-C1C7-E468130B3D14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AED743-7EC7-15FB-DB34-CB15DE817655}"/>
              </a:ext>
            </a:extLst>
          </p:cNvPr>
          <p:cNvCxnSpPr/>
          <p:nvPr/>
        </p:nvCxnSpPr>
        <p:spPr>
          <a:xfrm>
            <a:off x="5546035" y="2722817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57A9DE4-6D83-3D30-E026-2F072877B57E}"/>
              </a:ext>
            </a:extLst>
          </p:cNvPr>
          <p:cNvSpPr/>
          <p:nvPr/>
        </p:nvSpPr>
        <p:spPr>
          <a:xfrm>
            <a:off x="7513983" y="4229100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EE213D-4259-41D1-4397-6314CFAD575B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kumimoji="1" lang="ja-JP" altLang="en-US" sz="1600">
                <a:latin typeface="+mj-lt"/>
              </a:rPr>
              <a:t>弱起の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を小節区切りではなく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先頭から入力したい</a:t>
            </a:r>
          </a:p>
        </p:txBody>
      </p:sp>
    </p:spTree>
    <p:extLst>
      <p:ext uri="{BB962C8B-B14F-4D97-AF65-F5344CB8AC3E}">
        <p14:creationId xmlns:p14="http://schemas.microsoft.com/office/powerpoint/2010/main" val="3607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771691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002213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2674883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2855151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28536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038318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351717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028551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2680110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342148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357700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533183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3900885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222668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163307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520351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0346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357811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4683659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366737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</p:cNvCxnSpPr>
          <p:nvPr/>
        </p:nvCxnSpPr>
        <p:spPr>
          <a:xfrm>
            <a:off x="11672405" y="2351717"/>
            <a:ext cx="3565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3669073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365442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563701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023234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が目標の小節頭を超えたとき、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F5927AA-BFC1-E331-93E7-93BC40FDB55C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CEB6F5A-2EC6-F6FC-47F5-0E19A2899561}"/>
              </a:ext>
            </a:extLst>
          </p:cNvPr>
          <p:cNvCxnSpPr>
            <a:cxnSpLocks/>
          </p:cNvCxnSpPr>
          <p:nvPr/>
        </p:nvCxnSpPr>
        <p:spPr>
          <a:xfrm flipV="1">
            <a:off x="5996281" y="1597572"/>
            <a:ext cx="0" cy="77283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FACFFD-58FF-BD24-6F20-4FB23687F58F}"/>
              </a:ext>
            </a:extLst>
          </p:cNvPr>
          <p:cNvCxnSpPr>
            <a:cxnSpLocks/>
          </p:cNvCxnSpPr>
          <p:nvPr/>
        </p:nvCxnSpPr>
        <p:spPr>
          <a:xfrm>
            <a:off x="5996281" y="1597572"/>
            <a:ext cx="367323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6CB3A8-00AA-F269-9B67-01639BF563EC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852C1AE-14D3-079E-304C-E7D3CA9EEDAC}"/>
              </a:ext>
            </a:extLst>
          </p:cNvPr>
          <p:cNvCxnSpPr>
            <a:cxnSpLocks/>
          </p:cNvCxnSpPr>
          <p:nvPr/>
        </p:nvCxnSpPr>
        <p:spPr>
          <a:xfrm>
            <a:off x="5996281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B4CA5B-CC62-38E8-6294-53772133FB80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3C0F19-1771-67DA-8AA7-A2CAF4A4C1A0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A8164BB-89F2-D78C-3A36-8E89C68212D5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ADC4CD-79B3-5AB9-CCEE-1AC42C65A992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23A2B7-661D-1F18-0A20-90C8D8E38E40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72567-F85D-3475-6BD0-9362B9152E91}"/>
              </a:ext>
            </a:extLst>
          </p:cNvPr>
          <p:cNvSpPr txBox="1"/>
          <p:nvPr/>
        </p:nvSpPr>
        <p:spPr>
          <a:xfrm>
            <a:off x="5985452" y="2224910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FEF383-B214-E818-DFBC-628C8F1BF828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テンポはシグモイド関数と仮定する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C65F058-E841-DA55-8B43-3AE3543582B1}"/>
              </a:ext>
            </a:extLst>
          </p:cNvPr>
          <p:cNvCxnSpPr>
            <a:cxnSpLocks/>
          </p:cNvCxnSpPr>
          <p:nvPr/>
        </p:nvCxnSpPr>
        <p:spPr>
          <a:xfrm>
            <a:off x="4941834" y="1264765"/>
            <a:ext cx="0" cy="16087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C29C1B-09B3-C215-F782-AA1B38AE98F6}"/>
              </a:ext>
            </a:extLst>
          </p:cNvPr>
          <p:cNvSpPr txBox="1"/>
          <p:nvPr/>
        </p:nvSpPr>
        <p:spPr>
          <a:xfrm>
            <a:off x="4461644" y="2914019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851D2B-30E3-5DFC-4E2E-BF4B00556FF0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E14047CD-9DB3-8BFF-410D-C9793B6405DF}"/>
              </a:ext>
            </a:extLst>
          </p:cNvPr>
          <p:cNvSpPr/>
          <p:nvPr/>
        </p:nvSpPr>
        <p:spPr>
          <a:xfrm>
            <a:off x="3301472" y="1177157"/>
            <a:ext cx="1793696" cy="1146275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4F7502F7-E853-2720-F92D-AD1930D486E0}"/>
              </a:ext>
            </a:extLst>
          </p:cNvPr>
          <p:cNvSpPr/>
          <p:nvPr/>
        </p:nvSpPr>
        <p:spPr>
          <a:xfrm rot="10800000">
            <a:off x="5099433" y="1224796"/>
            <a:ext cx="1793696" cy="1144800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F55123-BCBD-9F37-15FE-D8EB46A61A11}"/>
              </a:ext>
            </a:extLst>
          </p:cNvPr>
          <p:cNvSpPr txBox="1"/>
          <p:nvPr/>
        </p:nvSpPr>
        <p:spPr>
          <a:xfrm>
            <a:off x="1334814" y="3466939"/>
            <a:ext cx="928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72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18019</TotalTime>
  <Words>1632</Words>
  <Application>Microsoft Macintosh PowerPoint</Application>
  <PresentationFormat>ワイド画面</PresentationFormat>
  <Paragraphs>275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Courier New</vt:lpstr>
      <vt:lpstr>JetBrains Mono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  <vt:lpstr>loop Design</vt:lpstr>
      <vt:lpstr>loop priority regulation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122</cp:revision>
  <dcterms:created xsi:type="dcterms:W3CDTF">2022-10-04T11:08:54Z</dcterms:created>
  <dcterms:modified xsi:type="dcterms:W3CDTF">2024-03-10T00:12:50Z</dcterms:modified>
</cp:coreProperties>
</file>