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2" r:id="rId5"/>
    <p:sldId id="273" r:id="rId6"/>
    <p:sldId id="263" r:id="rId7"/>
    <p:sldId id="264" r:id="rId8"/>
    <p:sldId id="274" r:id="rId9"/>
    <p:sldId id="276" r:id="rId10"/>
    <p:sldId id="277" r:id="rId11"/>
    <p:sldId id="278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6D4A-0866-49A8-9BC7-E0AE2012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A0CD-3664-47D0-9C5C-DE0F8E4E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Blob is a group of connected pixels in an image that share some common property ( E.g. grayscale value ). In the image above, the dark connected regions are blobs, and the goal of blob detection is to identify and mark these regions.</a:t>
            </a:r>
            <a:endParaRPr lang="en-US" sz="2800" b="1" dirty="0"/>
          </a:p>
          <a:p>
            <a:r>
              <a:rPr lang="en-US" sz="2800" b="1" dirty="0"/>
              <a:t>BLOB</a:t>
            </a:r>
            <a:r>
              <a:rPr lang="en-US" sz="2800" dirty="0"/>
              <a:t> stands for Binary Large Object and refers to a group of connected pixels in a binary </a:t>
            </a:r>
            <a:r>
              <a:rPr lang="en-US" sz="2800" b="1" dirty="0"/>
              <a:t>image</a:t>
            </a:r>
            <a:r>
              <a:rPr lang="en-US" sz="2800" dirty="0"/>
              <a:t>. The term “Large” indicates that only objects of a certain size are of interest and that “small” binary objects are usually noise.</a:t>
            </a:r>
          </a:p>
        </p:txBody>
      </p:sp>
    </p:spTree>
    <p:extLst>
      <p:ext uri="{BB962C8B-B14F-4D97-AF65-F5344CB8AC3E}">
        <p14:creationId xmlns:p14="http://schemas.microsoft.com/office/powerpoint/2010/main" val="158900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BE9107-BF17-4EB2-A165-7270B3B2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" y="0"/>
            <a:ext cx="121101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2DA766-A547-4C08-8DAA-60EBF9A6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606" y="2489149"/>
            <a:ext cx="9151398" cy="1371600"/>
          </a:xfrm>
        </p:spPr>
        <p:txBody>
          <a:bodyPr>
            <a:normAutofit/>
          </a:bodyPr>
          <a:lstStyle/>
          <a:p>
            <a:r>
              <a:rPr lang="en-US" sz="3600" dirty="0"/>
              <a:t>Find contours of the cars from frame</a:t>
            </a:r>
          </a:p>
        </p:txBody>
      </p:sp>
    </p:spTree>
    <p:extLst>
      <p:ext uri="{BB962C8B-B14F-4D97-AF65-F5344CB8AC3E}">
        <p14:creationId xmlns:p14="http://schemas.microsoft.com/office/powerpoint/2010/main" val="73607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CA38024-5EC6-4212-A852-035E5BF3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3"/>
            <a:ext cx="12192000" cy="68017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73A02C-3F12-4FD6-B0F1-074C4FA2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86" y="4027932"/>
            <a:ext cx="9151398" cy="1371600"/>
          </a:xfrm>
        </p:spPr>
        <p:txBody>
          <a:bodyPr>
            <a:normAutofit/>
          </a:bodyPr>
          <a:lstStyle/>
          <a:p>
            <a:r>
              <a:rPr lang="en-US" sz="3600" dirty="0"/>
              <a:t>Store centers of blobs of the cars into an array</a:t>
            </a:r>
          </a:p>
        </p:txBody>
      </p:sp>
    </p:spTree>
    <p:extLst>
      <p:ext uri="{BB962C8B-B14F-4D97-AF65-F5344CB8AC3E}">
        <p14:creationId xmlns:p14="http://schemas.microsoft.com/office/powerpoint/2010/main" val="383922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A6378E-84B4-4978-9AAD-3806FC8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E315C7-6A39-4296-A646-4B4CCE6E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86" y="4027932"/>
            <a:ext cx="9151398" cy="1371600"/>
          </a:xfrm>
        </p:spPr>
        <p:txBody>
          <a:bodyPr>
            <a:normAutofit/>
          </a:bodyPr>
          <a:lstStyle/>
          <a:p>
            <a:r>
              <a:rPr lang="en-US" sz="3600" dirty="0"/>
              <a:t>Read the next frame and also find center of blobs of cars for this frame. </a:t>
            </a:r>
          </a:p>
        </p:txBody>
      </p:sp>
    </p:spTree>
    <p:extLst>
      <p:ext uri="{BB962C8B-B14F-4D97-AF65-F5344CB8AC3E}">
        <p14:creationId xmlns:p14="http://schemas.microsoft.com/office/powerpoint/2010/main" val="142584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C328D9B-84A6-4DFD-BE4B-CFE7F68A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95"/>
            <a:ext cx="12192000" cy="6758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1F9E52-6889-4492-8E09-AD17239BF72C}"/>
              </a:ext>
            </a:extLst>
          </p:cNvPr>
          <p:cNvSpPr txBox="1">
            <a:spLocks/>
          </p:cNvSpPr>
          <p:nvPr/>
        </p:nvSpPr>
        <p:spPr>
          <a:xfrm>
            <a:off x="133165" y="4158007"/>
            <a:ext cx="915139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Compute the Euclidian distance of the center of each car from all the centers of previous frame.</a:t>
            </a:r>
          </a:p>
        </p:txBody>
      </p:sp>
    </p:spTree>
    <p:extLst>
      <p:ext uri="{BB962C8B-B14F-4D97-AF65-F5344CB8AC3E}">
        <p14:creationId xmlns:p14="http://schemas.microsoft.com/office/powerpoint/2010/main" val="60824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322215-4BD9-4035-BF42-0D2C10C6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70969"/>
            <a:ext cx="12155596" cy="67160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1F592-9FDB-427E-B9E9-3160AE8E5F83}"/>
              </a:ext>
            </a:extLst>
          </p:cNvPr>
          <p:cNvSpPr txBox="1">
            <a:spLocks/>
          </p:cNvSpPr>
          <p:nvPr/>
        </p:nvSpPr>
        <p:spPr>
          <a:xfrm>
            <a:off x="923278" y="2656332"/>
            <a:ext cx="915139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The point which has the smallest Euclidian value will be the center of this car in previous frame.</a:t>
            </a:r>
          </a:p>
        </p:txBody>
      </p:sp>
    </p:spTree>
    <p:extLst>
      <p:ext uri="{BB962C8B-B14F-4D97-AF65-F5344CB8AC3E}">
        <p14:creationId xmlns:p14="http://schemas.microsoft.com/office/powerpoint/2010/main" val="254983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83656-9550-4A7E-AE3A-AB81D73E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80"/>
            <a:ext cx="12192000" cy="67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CC050-003B-445D-BD8A-7BF16429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" y="18574"/>
            <a:ext cx="1216512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3AD4-4B77-4749-BE8B-122F2EAC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2D86-4E99-431D-AEFE-2B5F7B44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detect any object that passes through line, we must define a blob size of some range so that only objects that fall in this range are vehicles.</a:t>
            </a:r>
          </a:p>
          <a:p>
            <a:r>
              <a:rPr lang="en-US" dirty="0"/>
              <a:t>Background reference image will have bad impact if the very first frames are not empty background frames.</a:t>
            </a:r>
          </a:p>
          <a:p>
            <a:r>
              <a:rPr lang="en-US" dirty="0"/>
              <a:t>If vehicles stops at a signal, our reference image will have very bad impact as it will start adding vehicles in the background image because the frame is moving,</a:t>
            </a:r>
          </a:p>
        </p:txBody>
      </p:sp>
    </p:spTree>
    <p:extLst>
      <p:ext uri="{BB962C8B-B14F-4D97-AF65-F5344CB8AC3E}">
        <p14:creationId xmlns:p14="http://schemas.microsoft.com/office/powerpoint/2010/main" val="399169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F0E1B0-C417-4A60-9EB2-28ED858F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128391"/>
            <a:ext cx="784016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F1C3-4E3B-4E78-8391-B1EEE4DD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E0C4-DA46-47AD-BAFC-2EA393E4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was to detect vehicles whether in a video or in an image.</a:t>
            </a:r>
          </a:p>
          <a:p>
            <a:r>
              <a:rPr lang="en-US" dirty="0"/>
              <a:t>The approach in image will be different from videos.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1B48-306B-49BA-88DC-1C303162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274-B50D-4F37-B01A-15E9ABCD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Have an empty background image.</a:t>
            </a:r>
          </a:p>
          <a:p>
            <a:r>
              <a:rPr lang="en-US" sz="2000" dirty="0"/>
              <a:t>When there are vehicles in the image, subtract both the images.</a:t>
            </a:r>
          </a:p>
          <a:p>
            <a:r>
              <a:rPr lang="en-US" sz="2000" dirty="0"/>
              <a:t>You will have an image with only vehicles.</a:t>
            </a:r>
          </a:p>
          <a:p>
            <a:r>
              <a:rPr lang="en-US" sz="2000" dirty="0"/>
              <a:t>Now convert them into binary by a threshold value.</a:t>
            </a:r>
          </a:p>
          <a:p>
            <a:r>
              <a:rPr lang="en-US" sz="2000" dirty="0"/>
              <a:t>These white chunks are blobs.</a:t>
            </a:r>
          </a:p>
          <a:p>
            <a:r>
              <a:rPr lang="en-US" sz="2000" dirty="0"/>
              <a:t>When these blobs crosses a predefined line then a counter is increased by one.</a:t>
            </a:r>
          </a:p>
          <a:p>
            <a:r>
              <a:rPr lang="en-US" sz="2000" dirty="0"/>
              <a:t>Background reference image is constantly changing as it will handle day and night.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6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038030-C4E0-4E38-88C0-866C7EE8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786840"/>
            <a:ext cx="7649643" cy="429637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65A176D-43F9-4DA2-8997-EE29EBEB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Averaged Background:</a:t>
            </a:r>
          </a:p>
        </p:txBody>
      </p:sp>
    </p:spTree>
    <p:extLst>
      <p:ext uri="{BB962C8B-B14F-4D97-AF65-F5344CB8AC3E}">
        <p14:creationId xmlns:p14="http://schemas.microsoft.com/office/powerpoint/2010/main" val="103072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65A176D-43F9-4DA2-8997-EE29EBEB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Subtract from Background: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A9EBA-29E7-4B71-B58A-DF48333E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729"/>
            <a:ext cx="12192000" cy="37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5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65A176D-43F9-4DA2-8997-EE29EBEB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Thresholding: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4DF5D-014D-4C35-A8DC-FCAE6D41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36" y="1775534"/>
            <a:ext cx="3834594" cy="42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65A176D-43F9-4DA2-8997-EE29EBEB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Thresholding: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4DF5D-014D-4C35-A8DC-FCAE6D41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36" y="1775534"/>
            <a:ext cx="3834594" cy="42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7DA0D6-2E5A-496F-A416-6CED0BD5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{9FCF0D82-BA3D-43A9-A6DE-4406B92E6A0D}tf78438558_win32</Template>
  <TotalTime>660</TotalTime>
  <Words>320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Garamond</vt:lpstr>
      <vt:lpstr>SavonVTI</vt:lpstr>
      <vt:lpstr>BLOB </vt:lpstr>
      <vt:lpstr>PowerPoint Presentation</vt:lpstr>
      <vt:lpstr>WHAT IS THE PROBLEM</vt:lpstr>
      <vt:lpstr>Approach for Video</vt:lpstr>
      <vt:lpstr>Averaged Background:</vt:lpstr>
      <vt:lpstr>Subtract from Background:</vt:lpstr>
      <vt:lpstr>Thresholding:</vt:lpstr>
      <vt:lpstr>Thresholding:</vt:lpstr>
      <vt:lpstr>PowerPoint Presentation</vt:lpstr>
      <vt:lpstr>Find contours of the cars from frame</vt:lpstr>
      <vt:lpstr>Store centers of blobs of the cars into an array</vt:lpstr>
      <vt:lpstr>Read the next frame and also find center of blobs of cars for this frame. </vt:lpstr>
      <vt:lpstr>PowerPoint Presentation</vt:lpstr>
      <vt:lpstr>PowerPoint Presentation</vt:lpstr>
      <vt:lpstr>PowerPoint Presentation</vt:lpstr>
      <vt:lpstr>PowerPoint Presentation</vt:lpstr>
      <vt:lpstr>Drawbacks.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Counter</dc:title>
  <dc:creator>arqam shakeel</dc:creator>
  <cp:lastModifiedBy>NoobGamer</cp:lastModifiedBy>
  <cp:revision>13</cp:revision>
  <dcterms:created xsi:type="dcterms:W3CDTF">2020-12-21T22:31:00Z</dcterms:created>
  <dcterms:modified xsi:type="dcterms:W3CDTF">2021-01-30T02:43:14Z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