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8" r:id="rId1"/>
  </p:sldMasterIdLst>
  <p:sldIdLst>
    <p:sldId id="257" r:id="rId2"/>
    <p:sldId id="258" r:id="rId3"/>
    <p:sldId id="259" r:id="rId4"/>
    <p:sldId id="260" r:id="rId5"/>
    <p:sldId id="261" r:id="rId6"/>
    <p:sldId id="262" r:id="rId7"/>
    <p:sldId id="274" r:id="rId8"/>
    <p:sldId id="268" r:id="rId9"/>
    <p:sldId id="269" r:id="rId10"/>
    <p:sldId id="275" r:id="rId11"/>
    <p:sldId id="263" r:id="rId12"/>
    <p:sldId id="264" r:id="rId13"/>
    <p:sldId id="265" r:id="rId14"/>
    <p:sldId id="285" r:id="rId15"/>
    <p:sldId id="277" r:id="rId16"/>
    <p:sldId id="276" r:id="rId17"/>
    <p:sldId id="278" r:id="rId18"/>
    <p:sldId id="279" r:id="rId19"/>
    <p:sldId id="280" r:id="rId20"/>
    <p:sldId id="281" r:id="rId21"/>
    <p:sldId id="282" r:id="rId22"/>
    <p:sldId id="283" r:id="rId23"/>
    <p:sldId id="284" r:id="rId24"/>
    <p:sldId id="286" r:id="rId25"/>
    <p:sldId id="287" r:id="rId26"/>
    <p:sldId id="288" r:id="rId27"/>
    <p:sldId id="289" r:id="rId28"/>
    <p:sldId id="266" r:id="rId29"/>
    <p:sldId id="290" r:id="rId30"/>
    <p:sldId id="26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4DE1C9-0274-402D-BF96-C022DE3DCD15}" v="324" dt="2021-11-22T19:46:20.4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9e1937dae8c7ad41" providerId="Windows Live" clId="Web-{A74DE1C9-0274-402D-BF96-C022DE3DCD15}"/>
    <pc:docChg chg="addSld delSld modSld sldOrd">
      <pc:chgData name="Guest User" userId="9e1937dae8c7ad41" providerId="Windows Live" clId="Web-{A74DE1C9-0274-402D-BF96-C022DE3DCD15}" dt="2021-11-22T19:46:20.466" v="315" actId="20577"/>
      <pc:docMkLst>
        <pc:docMk/>
      </pc:docMkLst>
      <pc:sldChg chg="modSp">
        <pc:chgData name="Guest User" userId="9e1937dae8c7ad41" providerId="Windows Live" clId="Web-{A74DE1C9-0274-402D-BF96-C022DE3DCD15}" dt="2021-11-22T15:32:25.576" v="5" actId="20577"/>
        <pc:sldMkLst>
          <pc:docMk/>
          <pc:sldMk cId="2838738614" sldId="257"/>
        </pc:sldMkLst>
        <pc:spChg chg="mod">
          <ac:chgData name="Guest User" userId="9e1937dae8c7ad41" providerId="Windows Live" clId="Web-{A74DE1C9-0274-402D-BF96-C022DE3DCD15}" dt="2021-11-22T15:32:25.576" v="5" actId="20577"/>
          <ac:spMkLst>
            <pc:docMk/>
            <pc:sldMk cId="2838738614" sldId="257"/>
            <ac:spMk id="5" creationId="{47330AA9-D2AD-4B87-96CC-9D123D63D546}"/>
          </ac:spMkLst>
        </pc:spChg>
      </pc:sldChg>
      <pc:sldChg chg="modSp">
        <pc:chgData name="Guest User" userId="9e1937dae8c7ad41" providerId="Windows Live" clId="Web-{A74DE1C9-0274-402D-BF96-C022DE3DCD15}" dt="2021-11-22T19:36:53.801" v="245" actId="20577"/>
        <pc:sldMkLst>
          <pc:docMk/>
          <pc:sldMk cId="1216445951" sldId="258"/>
        </pc:sldMkLst>
        <pc:spChg chg="mod">
          <ac:chgData name="Guest User" userId="9e1937dae8c7ad41" providerId="Windows Live" clId="Web-{A74DE1C9-0274-402D-BF96-C022DE3DCD15}" dt="2021-11-22T19:36:53.801" v="245" actId="20577"/>
          <ac:spMkLst>
            <pc:docMk/>
            <pc:sldMk cId="1216445951" sldId="258"/>
            <ac:spMk id="2" creationId="{B44B1EAB-7AC9-405B-B3A4-35D1624A7995}"/>
          </ac:spMkLst>
        </pc:spChg>
        <pc:spChg chg="mod">
          <ac:chgData name="Guest User" userId="9e1937dae8c7ad41" providerId="Windows Live" clId="Web-{A74DE1C9-0274-402D-BF96-C022DE3DCD15}" dt="2021-11-22T15:54:56.035" v="90" actId="14100"/>
          <ac:spMkLst>
            <pc:docMk/>
            <pc:sldMk cId="1216445951" sldId="258"/>
            <ac:spMk id="3" creationId="{0D5A890C-EFC1-4997-8FCD-3B51F511F301}"/>
          </ac:spMkLst>
        </pc:spChg>
        <pc:spChg chg="mod">
          <ac:chgData name="Guest User" userId="9e1937dae8c7ad41" providerId="Windows Live" clId="Web-{A74DE1C9-0274-402D-BF96-C022DE3DCD15}" dt="2021-11-22T15:55:32.176" v="93" actId="1076"/>
          <ac:spMkLst>
            <pc:docMk/>
            <pc:sldMk cId="1216445951" sldId="258"/>
            <ac:spMk id="4" creationId="{CE3E216F-9002-48EF-B5BB-BDCEBB3C6D4A}"/>
          </ac:spMkLst>
        </pc:spChg>
      </pc:sldChg>
      <pc:sldChg chg="modSp">
        <pc:chgData name="Guest User" userId="9e1937dae8c7ad41" providerId="Windows Live" clId="Web-{A74DE1C9-0274-402D-BF96-C022DE3DCD15}" dt="2021-11-22T19:37:04.364" v="251" actId="20577"/>
        <pc:sldMkLst>
          <pc:docMk/>
          <pc:sldMk cId="77262930" sldId="259"/>
        </pc:sldMkLst>
        <pc:spChg chg="mod">
          <ac:chgData name="Guest User" userId="9e1937dae8c7ad41" providerId="Windows Live" clId="Web-{A74DE1C9-0274-402D-BF96-C022DE3DCD15}" dt="2021-11-22T19:37:04.364" v="251" actId="20577"/>
          <ac:spMkLst>
            <pc:docMk/>
            <pc:sldMk cId="77262930" sldId="259"/>
            <ac:spMk id="2" creationId="{4C706CD7-1587-41E9-B988-85B975F8286D}"/>
          </ac:spMkLst>
        </pc:spChg>
      </pc:sldChg>
      <pc:sldChg chg="ord">
        <pc:chgData name="Guest User" userId="9e1937dae8c7ad41" providerId="Windows Live" clId="Web-{A74DE1C9-0274-402D-BF96-C022DE3DCD15}" dt="2021-11-22T19:25:12.326" v="186"/>
        <pc:sldMkLst>
          <pc:docMk/>
          <pc:sldMk cId="3781630341" sldId="266"/>
        </pc:sldMkLst>
      </pc:sldChg>
      <pc:sldChg chg="modSp">
        <pc:chgData name="Guest User" userId="9e1937dae8c7ad41" providerId="Windows Live" clId="Web-{A74DE1C9-0274-402D-BF96-C022DE3DCD15}" dt="2021-11-22T19:37:52.254" v="265" actId="20577"/>
        <pc:sldMkLst>
          <pc:docMk/>
          <pc:sldMk cId="365245928" sldId="269"/>
        </pc:sldMkLst>
        <pc:spChg chg="mod">
          <ac:chgData name="Guest User" userId="9e1937dae8c7ad41" providerId="Windows Live" clId="Web-{A74DE1C9-0274-402D-BF96-C022DE3DCD15}" dt="2021-11-22T19:37:52.254" v="265" actId="20577"/>
          <ac:spMkLst>
            <pc:docMk/>
            <pc:sldMk cId="365245928" sldId="269"/>
            <ac:spMk id="2" creationId="{45BD9903-61B8-4656-AEAF-33DB4C677687}"/>
          </ac:spMkLst>
        </pc:spChg>
      </pc:sldChg>
      <pc:sldChg chg="modSp">
        <pc:chgData name="Guest User" userId="9e1937dae8c7ad41" providerId="Windows Live" clId="Web-{A74DE1C9-0274-402D-BF96-C022DE3DCD15}" dt="2021-11-22T19:40:34.986" v="312" actId="20577"/>
        <pc:sldMkLst>
          <pc:docMk/>
          <pc:sldMk cId="269737718" sldId="271"/>
        </pc:sldMkLst>
        <pc:spChg chg="mod">
          <ac:chgData name="Guest User" userId="9e1937dae8c7ad41" providerId="Windows Live" clId="Web-{A74DE1C9-0274-402D-BF96-C022DE3DCD15}" dt="2021-11-22T19:40:34.986" v="312" actId="20577"/>
          <ac:spMkLst>
            <pc:docMk/>
            <pc:sldMk cId="269737718" sldId="271"/>
            <ac:spMk id="2" creationId="{27145A3C-61D3-4F2E-95FB-BA999733456F}"/>
          </ac:spMkLst>
        </pc:spChg>
      </pc:sldChg>
      <pc:sldChg chg="modSp">
        <pc:chgData name="Guest User" userId="9e1937dae8c7ad41" providerId="Windows Live" clId="Web-{A74DE1C9-0274-402D-BF96-C022DE3DCD15}" dt="2021-11-22T19:46:20.466" v="315" actId="20577"/>
        <pc:sldMkLst>
          <pc:docMk/>
          <pc:sldMk cId="1414678653" sldId="272"/>
        </pc:sldMkLst>
        <pc:spChg chg="mod">
          <ac:chgData name="Guest User" userId="9e1937dae8c7ad41" providerId="Windows Live" clId="Web-{A74DE1C9-0274-402D-BF96-C022DE3DCD15}" dt="2021-11-22T19:40:24.908" v="311" actId="20577"/>
          <ac:spMkLst>
            <pc:docMk/>
            <pc:sldMk cId="1414678653" sldId="272"/>
            <ac:spMk id="2" creationId="{FF7232C6-D1BF-4E6F-BEA1-EC8EA788519D}"/>
          </ac:spMkLst>
        </pc:spChg>
        <pc:spChg chg="mod">
          <ac:chgData name="Guest User" userId="9e1937dae8c7ad41" providerId="Windows Live" clId="Web-{A74DE1C9-0274-402D-BF96-C022DE3DCD15}" dt="2021-11-22T19:46:20.466" v="315" actId="20577"/>
          <ac:spMkLst>
            <pc:docMk/>
            <pc:sldMk cId="1414678653" sldId="272"/>
            <ac:spMk id="3" creationId="{ED89EC7E-C506-4A13-B868-CF2B799AE551}"/>
          </ac:spMkLst>
        </pc:spChg>
      </pc:sldChg>
      <pc:sldChg chg="modSp">
        <pc:chgData name="Guest User" userId="9e1937dae8c7ad41" providerId="Windows Live" clId="Web-{A74DE1C9-0274-402D-BF96-C022DE3DCD15}" dt="2021-11-22T19:40:10.705" v="310" actId="20577"/>
        <pc:sldMkLst>
          <pc:docMk/>
          <pc:sldMk cId="2480858507" sldId="273"/>
        </pc:sldMkLst>
        <pc:spChg chg="mod">
          <ac:chgData name="Guest User" userId="9e1937dae8c7ad41" providerId="Windows Live" clId="Web-{A74DE1C9-0274-402D-BF96-C022DE3DCD15}" dt="2021-11-22T19:40:10.705" v="310" actId="20577"/>
          <ac:spMkLst>
            <pc:docMk/>
            <pc:sldMk cId="2480858507" sldId="273"/>
            <ac:spMk id="2" creationId="{E1887214-309C-4F5E-A07A-B1B0482F4ADF}"/>
          </ac:spMkLst>
        </pc:spChg>
      </pc:sldChg>
      <pc:sldChg chg="modSp">
        <pc:chgData name="Guest User" userId="9e1937dae8c7ad41" providerId="Windows Live" clId="Web-{A74DE1C9-0274-402D-BF96-C022DE3DCD15}" dt="2021-11-22T19:38:18.035" v="276" actId="20577"/>
        <pc:sldMkLst>
          <pc:docMk/>
          <pc:sldMk cId="2935392718" sldId="274"/>
        </pc:sldMkLst>
        <pc:spChg chg="mod">
          <ac:chgData name="Guest User" userId="9e1937dae8c7ad41" providerId="Windows Live" clId="Web-{A74DE1C9-0274-402D-BF96-C022DE3DCD15}" dt="2021-11-22T19:38:18.035" v="276" actId="20577"/>
          <ac:spMkLst>
            <pc:docMk/>
            <pc:sldMk cId="2935392718" sldId="274"/>
            <ac:spMk id="2" creationId="{E8EEACF6-B16B-42BA-82C2-BFED8DD3EC1E}"/>
          </ac:spMkLst>
        </pc:spChg>
      </pc:sldChg>
      <pc:sldChg chg="modSp">
        <pc:chgData name="Guest User" userId="9e1937dae8c7ad41" providerId="Windows Live" clId="Web-{A74DE1C9-0274-402D-BF96-C022DE3DCD15}" dt="2021-11-22T19:38:42.237" v="282" actId="20577"/>
        <pc:sldMkLst>
          <pc:docMk/>
          <pc:sldMk cId="2909732160" sldId="275"/>
        </pc:sldMkLst>
        <pc:spChg chg="mod">
          <ac:chgData name="Guest User" userId="9e1937dae8c7ad41" providerId="Windows Live" clId="Web-{A74DE1C9-0274-402D-BF96-C022DE3DCD15}" dt="2021-11-22T19:38:42.237" v="282" actId="20577"/>
          <ac:spMkLst>
            <pc:docMk/>
            <pc:sldMk cId="2909732160" sldId="275"/>
            <ac:spMk id="2" creationId="{782E3872-B645-42CB-8396-A4978F2908AA}"/>
          </ac:spMkLst>
        </pc:spChg>
      </pc:sldChg>
      <pc:sldChg chg="modSp">
        <pc:chgData name="Guest User" userId="9e1937dae8c7ad41" providerId="Windows Live" clId="Web-{A74DE1C9-0274-402D-BF96-C022DE3DCD15}" dt="2021-11-22T19:38:52.706" v="285" actId="20577"/>
        <pc:sldMkLst>
          <pc:docMk/>
          <pc:sldMk cId="2830013166" sldId="276"/>
        </pc:sldMkLst>
        <pc:spChg chg="mod">
          <ac:chgData name="Guest User" userId="9e1937dae8c7ad41" providerId="Windows Live" clId="Web-{A74DE1C9-0274-402D-BF96-C022DE3DCD15}" dt="2021-11-22T19:38:52.706" v="285" actId="20577"/>
          <ac:spMkLst>
            <pc:docMk/>
            <pc:sldMk cId="2830013166" sldId="276"/>
            <ac:spMk id="2" creationId="{48381E66-EBD4-46EB-B6BA-0EB926C97B0E}"/>
          </ac:spMkLst>
        </pc:spChg>
      </pc:sldChg>
      <pc:sldChg chg="modSp">
        <pc:chgData name="Guest User" userId="9e1937dae8c7ad41" providerId="Windows Live" clId="Web-{A74DE1C9-0274-402D-BF96-C022DE3DCD15}" dt="2021-11-22T19:39:05.659" v="291" actId="20577"/>
        <pc:sldMkLst>
          <pc:docMk/>
          <pc:sldMk cId="4101752591" sldId="278"/>
        </pc:sldMkLst>
        <pc:spChg chg="mod">
          <ac:chgData name="Guest User" userId="9e1937dae8c7ad41" providerId="Windows Live" clId="Web-{A74DE1C9-0274-402D-BF96-C022DE3DCD15}" dt="2021-11-22T19:39:05.659" v="291" actId="20577"/>
          <ac:spMkLst>
            <pc:docMk/>
            <pc:sldMk cId="4101752591" sldId="278"/>
            <ac:spMk id="2" creationId="{C0A17C01-42FE-46F3-B92F-D5591AB96F18}"/>
          </ac:spMkLst>
        </pc:spChg>
      </pc:sldChg>
      <pc:sldChg chg="new del">
        <pc:chgData name="Guest User" userId="9e1937dae8c7ad41" providerId="Windows Live" clId="Web-{A74DE1C9-0274-402D-BF96-C022DE3DCD15}" dt="2021-11-22T19:07:12.089" v="95"/>
        <pc:sldMkLst>
          <pc:docMk/>
          <pc:sldMk cId="2589051476" sldId="279"/>
        </pc:sldMkLst>
      </pc:sldChg>
      <pc:sldChg chg="modSp new">
        <pc:chgData name="Guest User" userId="9e1937dae8c7ad41" providerId="Windows Live" clId="Web-{A74DE1C9-0274-402D-BF96-C022DE3DCD15}" dt="2021-11-22T19:39:18.768" v="297" actId="20577"/>
        <pc:sldMkLst>
          <pc:docMk/>
          <pc:sldMk cId="3624666717" sldId="279"/>
        </pc:sldMkLst>
        <pc:spChg chg="mod">
          <ac:chgData name="Guest User" userId="9e1937dae8c7ad41" providerId="Windows Live" clId="Web-{A74DE1C9-0274-402D-BF96-C022DE3DCD15}" dt="2021-11-22T19:39:18.768" v="297" actId="20577"/>
          <ac:spMkLst>
            <pc:docMk/>
            <pc:sldMk cId="3624666717" sldId="279"/>
            <ac:spMk id="2" creationId="{DA05FE2A-11EF-416B-B897-F3CD856B132E}"/>
          </ac:spMkLst>
        </pc:spChg>
        <pc:spChg chg="mod">
          <ac:chgData name="Guest User" userId="9e1937dae8c7ad41" providerId="Windows Live" clId="Web-{A74DE1C9-0274-402D-BF96-C022DE3DCD15}" dt="2021-11-22T19:27:35.308" v="211" actId="20577"/>
          <ac:spMkLst>
            <pc:docMk/>
            <pc:sldMk cId="3624666717" sldId="279"/>
            <ac:spMk id="3" creationId="{37D47ADC-A8B4-4063-9F0D-375EE55021BA}"/>
          </ac:spMkLst>
        </pc:spChg>
      </pc:sldChg>
      <pc:sldChg chg="addSp modSp new del">
        <pc:chgData name="Guest User" userId="9e1937dae8c7ad41" providerId="Windows Live" clId="Web-{A74DE1C9-0274-402D-BF96-C022DE3DCD15}" dt="2021-11-22T19:14:57.208" v="150"/>
        <pc:sldMkLst>
          <pc:docMk/>
          <pc:sldMk cId="1381119068" sldId="280"/>
        </pc:sldMkLst>
        <pc:spChg chg="add mod">
          <ac:chgData name="Guest User" userId="9e1937dae8c7ad41" providerId="Windows Live" clId="Web-{A74DE1C9-0274-402D-BF96-C022DE3DCD15}" dt="2021-11-22T19:14:19.615" v="146" actId="14100"/>
          <ac:spMkLst>
            <pc:docMk/>
            <pc:sldMk cId="1381119068" sldId="280"/>
            <ac:spMk id="2" creationId="{AFFBECDC-3E53-4C10-93EA-8067C1978EA6}"/>
          </ac:spMkLst>
        </pc:spChg>
      </pc:sldChg>
      <pc:sldChg chg="modSp new">
        <pc:chgData name="Guest User" userId="9e1937dae8c7ad41" providerId="Windows Live" clId="Web-{A74DE1C9-0274-402D-BF96-C022DE3DCD15}" dt="2021-11-22T19:39:28.846" v="303" actId="20577"/>
        <pc:sldMkLst>
          <pc:docMk/>
          <pc:sldMk cId="3867791809" sldId="280"/>
        </pc:sldMkLst>
        <pc:spChg chg="mod">
          <ac:chgData name="Guest User" userId="9e1937dae8c7ad41" providerId="Windows Live" clId="Web-{A74DE1C9-0274-402D-BF96-C022DE3DCD15}" dt="2021-11-22T19:39:28.846" v="303" actId="20577"/>
          <ac:spMkLst>
            <pc:docMk/>
            <pc:sldMk cId="3867791809" sldId="280"/>
            <ac:spMk id="2" creationId="{E35DFBBA-7E9D-4F69-AEDE-FDB566FA1BA1}"/>
          </ac:spMkLst>
        </pc:spChg>
        <pc:spChg chg="mod">
          <ac:chgData name="Guest User" userId="9e1937dae8c7ad41" providerId="Windows Live" clId="Web-{A74DE1C9-0274-402D-BF96-C022DE3DCD15}" dt="2021-11-22T19:27:59.027" v="213" actId="20577"/>
          <ac:spMkLst>
            <pc:docMk/>
            <pc:sldMk cId="3867791809" sldId="280"/>
            <ac:spMk id="3" creationId="{BE499F58-37AA-4438-9C32-980281815AC9}"/>
          </ac:spMkLst>
        </pc:spChg>
      </pc:sldChg>
      <pc:sldChg chg="add del replId">
        <pc:chgData name="Guest User" userId="9e1937dae8c7ad41" providerId="Windows Live" clId="Web-{A74DE1C9-0274-402D-BF96-C022DE3DCD15}" dt="2021-11-22T19:22:54.046" v="166"/>
        <pc:sldMkLst>
          <pc:docMk/>
          <pc:sldMk cId="669970300" sldId="281"/>
        </pc:sldMkLst>
      </pc:sldChg>
      <pc:sldChg chg="addSp delSp modSp new">
        <pc:chgData name="Guest User" userId="9e1937dae8c7ad41" providerId="Windows Live" clId="Web-{A74DE1C9-0274-402D-BF96-C022DE3DCD15}" dt="2021-11-22T19:39:37.455" v="307" actId="20577"/>
        <pc:sldMkLst>
          <pc:docMk/>
          <pc:sldMk cId="1669172084" sldId="281"/>
        </pc:sldMkLst>
        <pc:spChg chg="mod">
          <ac:chgData name="Guest User" userId="9e1937dae8c7ad41" providerId="Windows Live" clId="Web-{A74DE1C9-0274-402D-BF96-C022DE3DCD15}" dt="2021-11-22T19:39:37.455" v="307" actId="20577"/>
          <ac:spMkLst>
            <pc:docMk/>
            <pc:sldMk cId="1669172084" sldId="281"/>
            <ac:spMk id="2" creationId="{A284E2F8-B2E0-499A-861A-AF8366A92EAC}"/>
          </ac:spMkLst>
        </pc:spChg>
        <pc:spChg chg="del">
          <ac:chgData name="Guest User" userId="9e1937dae8c7ad41" providerId="Windows Live" clId="Web-{A74DE1C9-0274-402D-BF96-C022DE3DCD15}" dt="2021-11-22T19:32:08.508" v="215"/>
          <ac:spMkLst>
            <pc:docMk/>
            <pc:sldMk cId="1669172084" sldId="281"/>
            <ac:spMk id="3" creationId="{601FAF25-3A56-4A61-8CFB-AC25B5FC8EE5}"/>
          </ac:spMkLst>
        </pc:spChg>
        <pc:picChg chg="add mod ord">
          <ac:chgData name="Guest User" userId="9e1937dae8c7ad41" providerId="Windows Live" clId="Web-{A74DE1C9-0274-402D-BF96-C022DE3DCD15}" dt="2021-11-22T19:34:05.053" v="228" actId="14100"/>
          <ac:picMkLst>
            <pc:docMk/>
            <pc:sldMk cId="1669172084" sldId="281"/>
            <ac:picMk id="4" creationId="{E8C5D33C-0613-408F-AA6C-E8EE7AD4D4F9}"/>
          </ac:picMkLst>
        </pc:picChg>
        <pc:picChg chg="add mod">
          <ac:chgData name="Guest User" userId="9e1937dae8c7ad41" providerId="Windows Live" clId="Web-{A74DE1C9-0274-402D-BF96-C022DE3DCD15}" dt="2021-11-22T19:34:48.865" v="234" actId="1076"/>
          <ac:picMkLst>
            <pc:docMk/>
            <pc:sldMk cId="1669172084" sldId="281"/>
            <ac:picMk id="5" creationId="{AE56D742-23DD-481F-9117-AA25AF254403}"/>
          </ac:picMkLst>
        </pc:picChg>
        <pc:picChg chg="add mod">
          <ac:chgData name="Guest User" userId="9e1937dae8c7ad41" providerId="Windows Live" clId="Web-{A74DE1C9-0274-402D-BF96-C022DE3DCD15}" dt="2021-11-22T19:33:58.850" v="227" actId="14100"/>
          <ac:picMkLst>
            <pc:docMk/>
            <pc:sldMk cId="1669172084" sldId="281"/>
            <ac:picMk id="6" creationId="{2F31DB55-1EFB-4CCB-B580-F72CEC8C9A79}"/>
          </ac:picMkLst>
        </pc:picChg>
        <pc:picChg chg="add mod">
          <ac:chgData name="Guest User" userId="9e1937dae8c7ad41" providerId="Windows Live" clId="Web-{A74DE1C9-0274-402D-BF96-C022DE3DCD15}" dt="2021-11-22T19:34:44.459" v="233" actId="1076"/>
          <ac:picMkLst>
            <pc:docMk/>
            <pc:sldMk cId="1669172084" sldId="281"/>
            <ac:picMk id="7" creationId="{9C8B2F44-B9BD-4D34-AC50-D85C5FF9ADD7}"/>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3/19/2022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5905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81598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4075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5795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774609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48839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6565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09488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7431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BFA754-D5C3-4E66-96A6-867B257F58DC}" type="datetimeFigureOut">
              <a:rPr lang="en-US" dirty="0"/>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a:p>
        </p:txBody>
      </p:sp>
    </p:spTree>
    <p:extLst>
      <p:ext uri="{BB962C8B-B14F-4D97-AF65-F5344CB8AC3E}">
        <p14:creationId xmlns:p14="http://schemas.microsoft.com/office/powerpoint/2010/main" val="3671209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BFA754-D5C3-4E66-96A6-867B257F58DC}" type="datetimeFigureOut">
              <a:rPr lang="en-US" dirty="0"/>
              <a:t>3/19/2022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258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1674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5525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33471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7349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43051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3/19/2022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92247601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B1592-CB12-46D7-AB54-B630C3C0AC53}"/>
              </a:ext>
            </a:extLst>
          </p:cNvPr>
          <p:cNvSpPr>
            <a:spLocks noGrp="1"/>
          </p:cNvSpPr>
          <p:nvPr>
            <p:ph type="title"/>
          </p:nvPr>
        </p:nvSpPr>
        <p:spPr>
          <a:xfrm>
            <a:off x="3063997" y="677333"/>
            <a:ext cx="7831014" cy="1517467"/>
          </a:xfrm>
        </p:spPr>
        <p:txBody>
          <a:bodyPr>
            <a:normAutofit/>
          </a:bodyPr>
          <a:lstStyle/>
          <a:p>
            <a:r>
              <a:rPr lang="en-GB" sz="4000" b="1">
                <a:ea typeface="+mj-lt"/>
                <a:cs typeface="+mj-lt"/>
              </a:rPr>
              <a:t>CMR TECHNICAL CAMPUS</a:t>
            </a:r>
            <a:br>
              <a:rPr lang="en-GB" b="1">
                <a:ea typeface="+mj-lt"/>
                <a:cs typeface="+mj-lt"/>
              </a:rPr>
            </a:br>
            <a:r>
              <a:rPr lang="en-GB" sz="2000" b="1">
                <a:ea typeface="+mj-lt"/>
                <a:cs typeface="+mj-lt"/>
              </a:rPr>
              <a:t>Accredited  by  NBA, Approved  by AICTE, affiliated to JNTUH</a:t>
            </a:r>
            <a:br>
              <a:rPr lang="en-GB" sz="2000" b="1">
                <a:ea typeface="+mj-lt"/>
                <a:cs typeface="+mj-lt"/>
              </a:rPr>
            </a:br>
            <a:r>
              <a:rPr lang="en-GB" sz="2000" b="1">
                <a:ea typeface="+mj-lt"/>
                <a:cs typeface="+mj-lt"/>
              </a:rPr>
              <a:t>Kandlakoya</a:t>
            </a:r>
            <a:r>
              <a:rPr lang="en-GB" sz="2000">
                <a:ea typeface="+mj-lt"/>
                <a:cs typeface="+mj-lt"/>
              </a:rPr>
              <a:t> (V), Medchal Road, Hyderabad -501401</a:t>
            </a:r>
            <a:endParaRPr lang="en-US" sz="2000"/>
          </a:p>
        </p:txBody>
      </p:sp>
      <p:sp>
        <p:nvSpPr>
          <p:cNvPr id="3" name="Text Placeholder 2">
            <a:extLst>
              <a:ext uri="{FF2B5EF4-FFF2-40B4-BE49-F238E27FC236}">
                <a16:creationId xmlns:a16="http://schemas.microsoft.com/office/drawing/2014/main" id="{FBA7AA66-4FF4-41A7-803A-934F9003C651}"/>
              </a:ext>
            </a:extLst>
          </p:cNvPr>
          <p:cNvSpPr>
            <a:spLocks noGrp="1"/>
          </p:cNvSpPr>
          <p:nvPr>
            <p:ph type="body" sz="quarter" idx="13"/>
          </p:nvPr>
        </p:nvSpPr>
        <p:spPr>
          <a:xfrm>
            <a:off x="2577488" y="1840524"/>
            <a:ext cx="8323387" cy="689707"/>
          </a:xfrm>
        </p:spPr>
        <p:txBody>
          <a:bodyPr/>
          <a:lstStyle/>
          <a:p>
            <a:r>
              <a:rPr lang="en-GB" b="1">
                <a:ea typeface="+mn-lt"/>
                <a:cs typeface="+mn-lt"/>
              </a:rPr>
              <a:t>DEPARTMENT OF COMPUTER SCIENCE AND ENGINEERING</a:t>
            </a:r>
            <a:endParaRPr lang="en-US"/>
          </a:p>
        </p:txBody>
      </p:sp>
      <p:sp>
        <p:nvSpPr>
          <p:cNvPr id="4" name="Text Placeholder 3">
            <a:extLst>
              <a:ext uri="{FF2B5EF4-FFF2-40B4-BE49-F238E27FC236}">
                <a16:creationId xmlns:a16="http://schemas.microsoft.com/office/drawing/2014/main" id="{BF939066-F80D-460B-8746-2C9C45FEB0FB}"/>
              </a:ext>
            </a:extLst>
          </p:cNvPr>
          <p:cNvSpPr>
            <a:spLocks noGrp="1"/>
          </p:cNvSpPr>
          <p:nvPr>
            <p:ph type="body" idx="1"/>
          </p:nvPr>
        </p:nvSpPr>
        <p:spPr>
          <a:xfrm>
            <a:off x="1295401" y="2878013"/>
            <a:ext cx="9609666" cy="1295457"/>
          </a:xfrm>
        </p:spPr>
        <p:txBody>
          <a:bodyPr>
            <a:normAutofit lnSpcReduction="10000"/>
          </a:bodyPr>
          <a:lstStyle/>
          <a:p>
            <a:r>
              <a:rPr lang="en-US" sz="4000" b="1" dirty="0">
                <a:ea typeface="+mn-lt"/>
                <a:cs typeface="+mn-lt"/>
              </a:rPr>
              <a:t>Image Based Classification Of</a:t>
            </a:r>
            <a:r>
              <a:rPr lang="en-GB" sz="4000" b="1" dirty="0">
                <a:ea typeface="+mn-lt"/>
                <a:cs typeface="+mn-lt"/>
              </a:rPr>
              <a:t> Malware </a:t>
            </a:r>
            <a:r>
              <a:rPr lang="en-US" sz="4000" b="1" dirty="0">
                <a:ea typeface="+mn-lt"/>
                <a:cs typeface="+mn-lt"/>
              </a:rPr>
              <a:t>Using Deep Learning</a:t>
            </a:r>
            <a:endParaRPr lang="en-US" dirty="0">
              <a:ea typeface="+mn-lt"/>
              <a:cs typeface="+mn-lt"/>
            </a:endParaRPr>
          </a:p>
        </p:txBody>
      </p:sp>
      <p:pic>
        <p:nvPicPr>
          <p:cNvPr id="6" name="Picture 5" descr="Logo, company name&#10;&#10;Description automatically generated">
            <a:extLst>
              <a:ext uri="{FF2B5EF4-FFF2-40B4-BE49-F238E27FC236}">
                <a16:creationId xmlns:a16="http://schemas.microsoft.com/office/drawing/2014/main" id="{4C9BFBE0-C7A3-40C5-B640-E8826E099C46}"/>
              </a:ext>
            </a:extLst>
          </p:cNvPr>
          <p:cNvPicPr>
            <a:picLocks noChangeAspect="1"/>
          </p:cNvPicPr>
          <p:nvPr/>
        </p:nvPicPr>
        <p:blipFill>
          <a:blip r:embed="rId2"/>
          <a:stretch>
            <a:fillRect/>
          </a:stretch>
        </p:blipFill>
        <p:spPr>
          <a:xfrm>
            <a:off x="1372209" y="816158"/>
            <a:ext cx="1685924" cy="1603130"/>
          </a:xfrm>
          <a:prstGeom prst="rect">
            <a:avLst/>
          </a:prstGeom>
        </p:spPr>
      </p:pic>
      <p:sp>
        <p:nvSpPr>
          <p:cNvPr id="5" name="TextBox 4">
            <a:extLst>
              <a:ext uri="{FF2B5EF4-FFF2-40B4-BE49-F238E27FC236}">
                <a16:creationId xmlns:a16="http://schemas.microsoft.com/office/drawing/2014/main" id="{47330AA9-D2AD-4B87-96CC-9D123D63D546}"/>
              </a:ext>
            </a:extLst>
          </p:cNvPr>
          <p:cNvSpPr txBox="1"/>
          <p:nvPr/>
        </p:nvSpPr>
        <p:spPr>
          <a:xfrm>
            <a:off x="5715000" y="4173470"/>
            <a:ext cx="5190067" cy="2037481"/>
          </a:xfrm>
          <a:prstGeom prst="rect">
            <a:avLst/>
          </a:prstGeom>
          <a:noFill/>
        </p:spPr>
        <p:txBody>
          <a:bodyPr wrap="square" lIns="91440" tIns="45720" rIns="91440" bIns="45720" rtlCol="0" anchor="t">
            <a:spAutoFit/>
          </a:bodyPr>
          <a:lstStyle/>
          <a:p>
            <a:pPr>
              <a:lnSpc>
                <a:spcPct val="80000"/>
              </a:lnSpc>
              <a:spcBef>
                <a:spcPct val="20000"/>
              </a:spcBef>
              <a:spcAft>
                <a:spcPts val="600"/>
              </a:spcAft>
              <a:buClr>
                <a:schemeClr val="accent1"/>
              </a:buClr>
              <a:buSzPct val="115000"/>
            </a:pPr>
            <a:r>
              <a:rPr lang="en-US" sz="2800" b="1" u="sng" dirty="0">
                <a:ea typeface="+mn-lt"/>
                <a:cs typeface="+mn-lt"/>
              </a:rPr>
              <a:t>GROUP</a:t>
            </a:r>
            <a:r>
              <a:rPr lang="en-US" sz="2800" b="1" dirty="0">
                <a:ea typeface="+mn-lt"/>
                <a:cs typeface="+mn-lt"/>
              </a:rPr>
              <a:t> </a:t>
            </a:r>
            <a:r>
              <a:rPr lang="en-US" sz="2800" b="1" u="sng" dirty="0">
                <a:ea typeface="+mn-lt"/>
                <a:cs typeface="+mn-lt"/>
              </a:rPr>
              <a:t>MEMBERS</a:t>
            </a:r>
            <a:r>
              <a:rPr lang="en-US" sz="2800" b="1" dirty="0">
                <a:ea typeface="+mn-lt"/>
                <a:cs typeface="+mn-lt"/>
              </a:rPr>
              <a:t> :</a:t>
            </a:r>
            <a:endParaRPr lang="en-US" sz="2800" b="1" u="sng" dirty="0">
              <a:ea typeface="+mn-lt"/>
              <a:cs typeface="+mn-lt"/>
            </a:endParaRPr>
          </a:p>
          <a:p>
            <a:pPr>
              <a:lnSpc>
                <a:spcPct val="80000"/>
              </a:lnSpc>
              <a:spcBef>
                <a:spcPct val="20000"/>
              </a:spcBef>
              <a:spcAft>
                <a:spcPts val="600"/>
              </a:spcAft>
              <a:buClr>
                <a:schemeClr val="accent1"/>
              </a:buClr>
              <a:buSzPct val="115000"/>
            </a:pPr>
            <a:r>
              <a:rPr lang="en-US" sz="2200" b="1" dirty="0">
                <a:ea typeface="+mn-lt"/>
                <a:cs typeface="+mn-lt"/>
              </a:rPr>
              <a:t>Mohammed Abdul Haseeb (187R1A05G4)</a:t>
            </a:r>
          </a:p>
          <a:p>
            <a:pPr>
              <a:lnSpc>
                <a:spcPct val="80000"/>
              </a:lnSpc>
              <a:spcBef>
                <a:spcPct val="20000"/>
              </a:spcBef>
              <a:spcAft>
                <a:spcPts val="600"/>
              </a:spcAft>
              <a:buClr>
                <a:schemeClr val="accent1"/>
              </a:buClr>
              <a:buSzPct val="115000"/>
            </a:pPr>
            <a:r>
              <a:rPr lang="en-US" sz="2200" b="1">
                <a:ea typeface="+mn-lt"/>
                <a:cs typeface="+mn-lt"/>
              </a:rPr>
              <a:t>Gardas Nithin Kumar (187R1A05E5)</a:t>
            </a:r>
          </a:p>
          <a:p>
            <a:pPr>
              <a:lnSpc>
                <a:spcPct val="80000"/>
              </a:lnSpc>
              <a:spcBef>
                <a:spcPct val="20000"/>
              </a:spcBef>
              <a:spcAft>
                <a:spcPts val="600"/>
              </a:spcAft>
              <a:buClr>
                <a:schemeClr val="accent1"/>
              </a:buClr>
              <a:buSzPct val="115000"/>
            </a:pPr>
            <a:r>
              <a:rPr lang="en-US" sz="2200" b="1" dirty="0" err="1">
                <a:ea typeface="+mn-lt"/>
                <a:cs typeface="+mn-lt"/>
              </a:rPr>
              <a:t>Ersetpally</a:t>
            </a:r>
            <a:r>
              <a:rPr lang="en-US" sz="2200" b="1" dirty="0">
                <a:ea typeface="+mn-lt"/>
                <a:cs typeface="+mn-lt"/>
              </a:rPr>
              <a:t> Anudeep Goud (187R1A05E2)</a:t>
            </a:r>
          </a:p>
          <a:p>
            <a:endParaRPr lang="en-US"/>
          </a:p>
        </p:txBody>
      </p:sp>
      <p:sp>
        <p:nvSpPr>
          <p:cNvPr id="8" name="TextBox 7">
            <a:extLst>
              <a:ext uri="{FF2B5EF4-FFF2-40B4-BE49-F238E27FC236}">
                <a16:creationId xmlns:a16="http://schemas.microsoft.com/office/drawing/2014/main" id="{25A3FB13-03CD-4643-9F0F-41DEA443B940}"/>
              </a:ext>
            </a:extLst>
          </p:cNvPr>
          <p:cNvSpPr txBox="1"/>
          <p:nvPr/>
        </p:nvSpPr>
        <p:spPr>
          <a:xfrm>
            <a:off x="962024" y="4083542"/>
            <a:ext cx="3657601" cy="1471172"/>
          </a:xfrm>
          <a:prstGeom prst="rect">
            <a:avLst/>
          </a:prstGeom>
          <a:noFill/>
        </p:spPr>
        <p:txBody>
          <a:bodyPr wrap="square" rtlCol="0">
            <a:spAutoFit/>
          </a:bodyPr>
          <a:lstStyle/>
          <a:p>
            <a:pPr>
              <a:spcBef>
                <a:spcPct val="20000"/>
              </a:spcBef>
              <a:spcAft>
                <a:spcPts val="600"/>
              </a:spcAft>
              <a:buClr>
                <a:schemeClr val="accent1"/>
              </a:buClr>
              <a:buSzPct val="115000"/>
            </a:pPr>
            <a:r>
              <a:rPr lang="en-US" sz="2800" b="1" u="sng">
                <a:ea typeface="+mn-lt"/>
                <a:cs typeface="+mn-lt"/>
              </a:rPr>
              <a:t>Under</a:t>
            </a:r>
            <a:r>
              <a:rPr lang="en-US" sz="2800" b="1">
                <a:ea typeface="+mn-lt"/>
                <a:cs typeface="+mn-lt"/>
              </a:rPr>
              <a:t> </a:t>
            </a:r>
            <a:r>
              <a:rPr lang="en-US" sz="2800" b="1" u="sng">
                <a:ea typeface="+mn-lt"/>
                <a:cs typeface="+mn-lt"/>
              </a:rPr>
              <a:t>the</a:t>
            </a:r>
            <a:r>
              <a:rPr lang="en-US" sz="2800" b="1">
                <a:ea typeface="+mn-lt"/>
                <a:cs typeface="+mn-lt"/>
              </a:rPr>
              <a:t> </a:t>
            </a:r>
            <a:r>
              <a:rPr lang="en-US" sz="2800" b="1" u="sng">
                <a:ea typeface="+mn-lt"/>
                <a:cs typeface="+mn-lt"/>
              </a:rPr>
              <a:t>guidance</a:t>
            </a:r>
            <a:r>
              <a:rPr lang="en-US" sz="2800" b="1">
                <a:ea typeface="+mn-lt"/>
                <a:cs typeface="+mn-lt"/>
              </a:rPr>
              <a:t> :</a:t>
            </a:r>
          </a:p>
          <a:p>
            <a:pPr>
              <a:spcBef>
                <a:spcPct val="20000"/>
              </a:spcBef>
              <a:spcAft>
                <a:spcPts val="600"/>
              </a:spcAft>
              <a:buClr>
                <a:schemeClr val="accent1"/>
              </a:buClr>
              <a:buSzPct val="115000"/>
            </a:pPr>
            <a:r>
              <a:rPr lang="en-US" sz="2800" b="1">
                <a:ea typeface="+mn-lt"/>
                <a:cs typeface="+mn-lt"/>
              </a:rPr>
              <a:t>A. Kiran Kumar</a:t>
            </a:r>
          </a:p>
          <a:p>
            <a:endParaRPr lang="en-IN"/>
          </a:p>
        </p:txBody>
      </p:sp>
    </p:spTree>
    <p:extLst>
      <p:ext uri="{BB962C8B-B14F-4D97-AF65-F5344CB8AC3E}">
        <p14:creationId xmlns:p14="http://schemas.microsoft.com/office/powerpoint/2010/main" val="2838738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8FCF-89B0-4F35-8C49-8941272A02FC}"/>
              </a:ext>
            </a:extLst>
          </p:cNvPr>
          <p:cNvSpPr>
            <a:spLocks noGrp="1"/>
          </p:cNvSpPr>
          <p:nvPr>
            <p:ph type="title"/>
          </p:nvPr>
        </p:nvSpPr>
        <p:spPr/>
        <p:txBody>
          <a:bodyPr/>
          <a:lstStyle/>
          <a:p>
            <a:r>
              <a:rPr lang="en-IN" b="1" dirty="0">
                <a:ea typeface="+mj-lt"/>
                <a:cs typeface="+mj-lt"/>
              </a:rPr>
              <a:t>Binary to Image</a:t>
            </a:r>
          </a:p>
        </p:txBody>
      </p:sp>
      <p:sp>
        <p:nvSpPr>
          <p:cNvPr id="3" name="Content Placeholder 2">
            <a:extLst>
              <a:ext uri="{FF2B5EF4-FFF2-40B4-BE49-F238E27FC236}">
                <a16:creationId xmlns:a16="http://schemas.microsoft.com/office/drawing/2014/main" id="{BBDC9E77-3506-43D7-A310-7AB385161222}"/>
              </a:ext>
            </a:extLst>
          </p:cNvPr>
          <p:cNvSpPr>
            <a:spLocks noGrp="1"/>
          </p:cNvSpPr>
          <p:nvPr>
            <p:ph idx="1"/>
          </p:nvPr>
        </p:nvSpPr>
        <p:spPr/>
        <p:txBody>
          <a:bodyPr/>
          <a:lstStyle/>
          <a:p>
            <a:pPr marL="457200" indent="-457200" algn="just">
              <a:lnSpc>
                <a:spcPct val="80000"/>
              </a:lnSpc>
              <a:buSzPct val="114999"/>
              <a:buFont typeface="+mj-lt"/>
              <a:buAutoNum type="arabicPeriod"/>
            </a:pPr>
            <a:r>
              <a:rPr lang="en-GB" dirty="0">
                <a:latin typeface="Times New Roman"/>
                <a:ea typeface="+mn-lt"/>
                <a:cs typeface="+mn-lt"/>
              </a:rPr>
              <a:t>A given malware binary file is first read in a vector of 8-bits unsigned integers. </a:t>
            </a:r>
          </a:p>
          <a:p>
            <a:pPr marL="457200" indent="-457200" algn="just">
              <a:lnSpc>
                <a:spcPct val="80000"/>
              </a:lnSpc>
              <a:buSzPct val="114999"/>
              <a:buFont typeface="+mj-lt"/>
              <a:buAutoNum type="arabicPeriod"/>
            </a:pPr>
            <a:r>
              <a:rPr lang="en-GB" dirty="0">
                <a:latin typeface="Times New Roman"/>
                <a:ea typeface="+mn-lt"/>
                <a:cs typeface="+mn-lt"/>
              </a:rPr>
              <a:t>The binary value of each component of this vector is converted to its equivalent decimal value.</a:t>
            </a:r>
          </a:p>
          <a:p>
            <a:pPr lvl="1" algn="just">
              <a:lnSpc>
                <a:spcPct val="80000"/>
              </a:lnSpc>
              <a:buSzPct val="114999"/>
            </a:pPr>
            <a:r>
              <a:rPr lang="en-GB" dirty="0">
                <a:latin typeface="Times New Roman"/>
                <a:ea typeface="+mn-lt"/>
                <a:cs typeface="+mn-lt"/>
              </a:rPr>
              <a:t>[00000000] 		  [0]				Black</a:t>
            </a:r>
          </a:p>
          <a:p>
            <a:pPr lvl="1" algn="just">
              <a:lnSpc>
                <a:spcPct val="80000"/>
              </a:lnSpc>
              <a:buSzPct val="114999"/>
            </a:pPr>
            <a:r>
              <a:rPr lang="en-GB" dirty="0">
                <a:latin typeface="Times New Roman"/>
                <a:ea typeface="+mn-lt"/>
                <a:cs typeface="+mn-lt"/>
              </a:rPr>
              <a:t>[11111111] 		[255]			White</a:t>
            </a:r>
          </a:p>
          <a:p>
            <a:pPr marL="457200" indent="-457200" algn="just">
              <a:lnSpc>
                <a:spcPct val="80000"/>
              </a:lnSpc>
              <a:buSzPct val="114999"/>
              <a:buFont typeface="+mj-lt"/>
              <a:buAutoNum type="arabicPeriod"/>
            </a:pPr>
            <a:r>
              <a:rPr lang="en-GB" dirty="0">
                <a:latin typeface="Times New Roman"/>
                <a:ea typeface="+mn-lt"/>
                <a:cs typeface="+mn-lt"/>
              </a:rPr>
              <a:t>At last, the resulting decimal vector is reshaped to a 2D matrix and visualized as a grayscale image.</a:t>
            </a:r>
            <a:endParaRPr lang="en-IN" dirty="0">
              <a:latin typeface="Times New Roman"/>
              <a:ea typeface="+mn-lt"/>
              <a:cs typeface="+mn-lt"/>
            </a:endParaRPr>
          </a:p>
        </p:txBody>
      </p:sp>
      <p:sp>
        <p:nvSpPr>
          <p:cNvPr id="4" name="Arrow: Right 3">
            <a:extLst>
              <a:ext uri="{FF2B5EF4-FFF2-40B4-BE49-F238E27FC236}">
                <a16:creationId xmlns:a16="http://schemas.microsoft.com/office/drawing/2014/main" id="{855A3E3C-E069-4D86-8275-0DC099298874}"/>
              </a:ext>
            </a:extLst>
          </p:cNvPr>
          <p:cNvSpPr/>
          <p:nvPr/>
        </p:nvSpPr>
        <p:spPr>
          <a:xfrm>
            <a:off x="3525520" y="4053840"/>
            <a:ext cx="497840" cy="2438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rrow: Right 4">
            <a:extLst>
              <a:ext uri="{FF2B5EF4-FFF2-40B4-BE49-F238E27FC236}">
                <a16:creationId xmlns:a16="http://schemas.microsoft.com/office/drawing/2014/main" id="{565A1897-D93B-45E3-8EBB-27E1A5ECB92B}"/>
              </a:ext>
            </a:extLst>
          </p:cNvPr>
          <p:cNvSpPr/>
          <p:nvPr/>
        </p:nvSpPr>
        <p:spPr>
          <a:xfrm>
            <a:off x="3525520" y="4446693"/>
            <a:ext cx="497840" cy="2438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2EBCFFED-CA30-4E35-A84A-D7D491083DF0}"/>
              </a:ext>
            </a:extLst>
          </p:cNvPr>
          <p:cNvSpPr/>
          <p:nvPr/>
        </p:nvSpPr>
        <p:spPr>
          <a:xfrm>
            <a:off x="4988560" y="4053840"/>
            <a:ext cx="497840" cy="2438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413BD962-5543-4969-B074-50761E516015}"/>
              </a:ext>
            </a:extLst>
          </p:cNvPr>
          <p:cNvSpPr/>
          <p:nvPr/>
        </p:nvSpPr>
        <p:spPr>
          <a:xfrm>
            <a:off x="4988560" y="4446693"/>
            <a:ext cx="497840" cy="2438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85597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B5446-C970-4454-B527-11F5267DD229}"/>
              </a:ext>
            </a:extLst>
          </p:cNvPr>
          <p:cNvSpPr>
            <a:spLocks noGrp="1"/>
          </p:cNvSpPr>
          <p:nvPr>
            <p:ph type="title"/>
          </p:nvPr>
        </p:nvSpPr>
        <p:spPr/>
        <p:txBody>
          <a:bodyPr/>
          <a:lstStyle/>
          <a:p>
            <a:r>
              <a:rPr lang="en-GB" b="1">
                <a:ea typeface="+mj-lt"/>
                <a:cs typeface="+mj-lt"/>
              </a:rPr>
              <a:t>ADVANTAGES</a:t>
            </a:r>
            <a:endParaRPr lang="en-US"/>
          </a:p>
        </p:txBody>
      </p:sp>
      <p:sp>
        <p:nvSpPr>
          <p:cNvPr id="3" name="Content Placeholder 2">
            <a:extLst>
              <a:ext uri="{FF2B5EF4-FFF2-40B4-BE49-F238E27FC236}">
                <a16:creationId xmlns:a16="http://schemas.microsoft.com/office/drawing/2014/main" id="{3E7C8345-07AF-42D1-9C09-00D4DF88E407}"/>
              </a:ext>
            </a:extLst>
          </p:cNvPr>
          <p:cNvSpPr>
            <a:spLocks noGrp="1"/>
          </p:cNvSpPr>
          <p:nvPr>
            <p:ph idx="1"/>
          </p:nvPr>
        </p:nvSpPr>
        <p:spPr/>
        <p:txBody>
          <a:bodyPr/>
          <a:lstStyle/>
          <a:p>
            <a:pPr marL="457200" indent="-457200" algn="just">
              <a:buAutoNum type="arabicPeriod"/>
            </a:pPr>
            <a:r>
              <a:rPr lang="en-GB" dirty="0">
                <a:latin typeface="Times New Roman"/>
                <a:ea typeface="+mn-lt"/>
                <a:cs typeface="+mn-lt"/>
              </a:rPr>
              <a:t>It is much faster than existing system.</a:t>
            </a:r>
          </a:p>
          <a:p>
            <a:pPr marL="457200" indent="-457200" algn="just">
              <a:buAutoNum type="arabicPeriod"/>
            </a:pPr>
            <a:r>
              <a:rPr lang="en-GB" dirty="0">
                <a:latin typeface="Times New Roman"/>
                <a:ea typeface="+mn-lt"/>
                <a:cs typeface="+mn-lt"/>
              </a:rPr>
              <a:t>Effective to detect different variants of the same malware.</a:t>
            </a:r>
          </a:p>
          <a:p>
            <a:pPr marL="457200" indent="-457200" algn="just">
              <a:buAutoNum type="arabicPeriod"/>
            </a:pPr>
            <a:r>
              <a:rPr lang="en-GB" dirty="0">
                <a:latin typeface="Times New Roman"/>
                <a:ea typeface="+mn-lt"/>
                <a:cs typeface="+mn-lt"/>
              </a:rPr>
              <a:t>Effective to detect new malware.</a:t>
            </a:r>
            <a:endParaRPr lang="en-GB" dirty="0"/>
          </a:p>
        </p:txBody>
      </p:sp>
    </p:spTree>
    <p:extLst>
      <p:ext uri="{BB962C8B-B14F-4D97-AF65-F5344CB8AC3E}">
        <p14:creationId xmlns:p14="http://schemas.microsoft.com/office/powerpoint/2010/main" val="165899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B8795-0859-4F22-9304-A2D8DC500D54}"/>
              </a:ext>
            </a:extLst>
          </p:cNvPr>
          <p:cNvSpPr>
            <a:spLocks noGrp="1"/>
          </p:cNvSpPr>
          <p:nvPr>
            <p:ph type="title"/>
          </p:nvPr>
        </p:nvSpPr>
        <p:spPr/>
        <p:txBody>
          <a:bodyPr/>
          <a:lstStyle/>
          <a:p>
            <a:r>
              <a:rPr lang="en-GB" b="1">
                <a:ea typeface="+mj-lt"/>
                <a:cs typeface="+mj-lt"/>
              </a:rPr>
              <a:t>HARDWARE REQUIREMENTS</a:t>
            </a:r>
            <a:endParaRPr lang="en-US"/>
          </a:p>
        </p:txBody>
      </p:sp>
      <p:sp>
        <p:nvSpPr>
          <p:cNvPr id="3" name="Content Placeholder 2">
            <a:extLst>
              <a:ext uri="{FF2B5EF4-FFF2-40B4-BE49-F238E27FC236}">
                <a16:creationId xmlns:a16="http://schemas.microsoft.com/office/drawing/2014/main" id="{5031EC03-3432-424D-A610-27B210D57671}"/>
              </a:ext>
            </a:extLst>
          </p:cNvPr>
          <p:cNvSpPr>
            <a:spLocks noGrp="1"/>
          </p:cNvSpPr>
          <p:nvPr>
            <p:ph idx="1"/>
          </p:nvPr>
        </p:nvSpPr>
        <p:spPr>
          <a:xfrm>
            <a:off x="873371" y="2556932"/>
            <a:ext cx="10445257" cy="3318936"/>
          </a:xfrm>
        </p:spPr>
        <p:txBody>
          <a:bodyPr>
            <a:normAutofit/>
          </a:bodyPr>
          <a:lstStyle/>
          <a:p>
            <a:pPr marL="0" indent="0">
              <a:buSzPct val="114999"/>
              <a:buNone/>
            </a:pPr>
            <a:r>
              <a:rPr lang="en-US" b="1" dirty="0">
                <a:latin typeface="Times New Roman"/>
                <a:ea typeface="+mn-lt"/>
                <a:cs typeface="+mn-lt"/>
              </a:rPr>
              <a:t>For developing the application, the following are the Hardware Requirements:</a:t>
            </a:r>
            <a:endParaRPr lang="en-GB" b="1" dirty="0">
              <a:latin typeface="Times New Roman"/>
              <a:ea typeface="+mn-lt"/>
              <a:cs typeface="+mn-lt"/>
            </a:endParaRPr>
          </a:p>
          <a:p>
            <a:pPr>
              <a:buSzPct val="114999"/>
            </a:pPr>
            <a:r>
              <a:rPr lang="en-US" dirty="0">
                <a:latin typeface="Times New Roman"/>
                <a:ea typeface="+mn-lt"/>
                <a:cs typeface="+mn-lt"/>
              </a:rPr>
              <a:t>System		:	Intel i5</a:t>
            </a:r>
            <a:endParaRPr lang="en-GB" dirty="0">
              <a:latin typeface="Times New Roman"/>
              <a:ea typeface="+mn-lt"/>
              <a:cs typeface="+mn-lt"/>
            </a:endParaRPr>
          </a:p>
          <a:p>
            <a:pPr>
              <a:buSzPct val="114999"/>
            </a:pPr>
            <a:r>
              <a:rPr lang="en-US" dirty="0">
                <a:latin typeface="Times New Roman"/>
                <a:ea typeface="+mn-lt"/>
                <a:cs typeface="+mn-lt"/>
              </a:rPr>
              <a:t>Hard Disk	:	4 GB</a:t>
            </a:r>
            <a:endParaRPr lang="en-GB" dirty="0">
              <a:latin typeface="Times New Roman"/>
              <a:ea typeface="+mn-lt"/>
              <a:cs typeface="+mn-lt"/>
            </a:endParaRPr>
          </a:p>
          <a:p>
            <a:pPr>
              <a:buSzPct val="114999"/>
            </a:pPr>
            <a:r>
              <a:rPr lang="en-US" dirty="0">
                <a:latin typeface="Times New Roman"/>
                <a:ea typeface="+mn-lt"/>
                <a:cs typeface="+mn-lt"/>
              </a:rPr>
              <a:t>Input		:	malimg-dataset9010</a:t>
            </a:r>
            <a:endParaRPr lang="en-GB" dirty="0">
              <a:latin typeface="Times New Roman"/>
              <a:ea typeface="+mn-lt"/>
              <a:cs typeface="+mn-lt"/>
            </a:endParaRPr>
          </a:p>
          <a:p>
            <a:pPr>
              <a:buSzPct val="114999"/>
            </a:pPr>
            <a:r>
              <a:rPr lang="en-US" dirty="0">
                <a:latin typeface="Times New Roman"/>
                <a:ea typeface="+mn-lt"/>
                <a:cs typeface="+mn-lt"/>
              </a:rPr>
              <a:t>Ram			:	2 GB</a:t>
            </a:r>
            <a:endParaRPr lang="en-GB" dirty="0">
              <a:latin typeface="Times New Roman"/>
              <a:ea typeface="+mn-lt"/>
              <a:cs typeface="+mn-lt"/>
            </a:endParaRPr>
          </a:p>
          <a:p>
            <a:pPr>
              <a:buSzPct val="114999"/>
            </a:pPr>
            <a:endParaRPr lang="en-GB" dirty="0"/>
          </a:p>
        </p:txBody>
      </p:sp>
    </p:spTree>
    <p:extLst>
      <p:ext uri="{BB962C8B-B14F-4D97-AF65-F5344CB8AC3E}">
        <p14:creationId xmlns:p14="http://schemas.microsoft.com/office/powerpoint/2010/main" val="85720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DAB9B-FCD7-41AC-B4E4-E87F17A44F18}"/>
              </a:ext>
            </a:extLst>
          </p:cNvPr>
          <p:cNvSpPr>
            <a:spLocks noGrp="1"/>
          </p:cNvSpPr>
          <p:nvPr>
            <p:ph type="title"/>
          </p:nvPr>
        </p:nvSpPr>
        <p:spPr/>
        <p:txBody>
          <a:bodyPr/>
          <a:lstStyle/>
          <a:p>
            <a:r>
              <a:rPr lang="en-GB" b="1">
                <a:ea typeface="+mj-lt"/>
                <a:cs typeface="+mj-lt"/>
              </a:rPr>
              <a:t>SOFTWARE REQUIREMENTS</a:t>
            </a:r>
            <a:endParaRPr lang="en-US"/>
          </a:p>
        </p:txBody>
      </p:sp>
      <p:sp>
        <p:nvSpPr>
          <p:cNvPr id="3" name="Content Placeholder 2">
            <a:extLst>
              <a:ext uri="{FF2B5EF4-FFF2-40B4-BE49-F238E27FC236}">
                <a16:creationId xmlns:a16="http://schemas.microsoft.com/office/drawing/2014/main" id="{A348843F-3144-4636-BD60-C65F8DF6A4F5}"/>
              </a:ext>
            </a:extLst>
          </p:cNvPr>
          <p:cNvSpPr>
            <a:spLocks noGrp="1"/>
          </p:cNvSpPr>
          <p:nvPr>
            <p:ph idx="1"/>
          </p:nvPr>
        </p:nvSpPr>
        <p:spPr>
          <a:xfrm>
            <a:off x="890956" y="2556932"/>
            <a:ext cx="10410088" cy="3318936"/>
          </a:xfrm>
        </p:spPr>
        <p:txBody>
          <a:bodyPr>
            <a:normAutofit/>
          </a:bodyPr>
          <a:lstStyle/>
          <a:p>
            <a:pPr marL="0" indent="0">
              <a:buNone/>
            </a:pPr>
            <a:r>
              <a:rPr lang="en-US" b="1" dirty="0">
                <a:latin typeface="Times New Roman"/>
                <a:ea typeface="+mn-lt"/>
                <a:cs typeface="+mn-lt"/>
              </a:rPr>
              <a:t>For developing the application, the following are the Software Requirements:</a:t>
            </a:r>
            <a:endParaRPr lang="en-US" dirty="0">
              <a:latin typeface="Times New Roman"/>
              <a:ea typeface="+mn-lt"/>
              <a:cs typeface="+mn-lt"/>
            </a:endParaRPr>
          </a:p>
          <a:p>
            <a:pPr>
              <a:buSzPct val="114999"/>
            </a:pPr>
            <a:r>
              <a:rPr lang="en-US" dirty="0">
                <a:latin typeface="Times New Roman"/>
                <a:ea typeface="+mn-lt"/>
                <a:cs typeface="+mn-lt"/>
              </a:rPr>
              <a:t>Operating system	:	Windows 7,8,10</a:t>
            </a:r>
            <a:endParaRPr lang="en-GB" dirty="0">
              <a:latin typeface="Times New Roman"/>
              <a:ea typeface="+mn-lt"/>
              <a:cs typeface="+mn-lt"/>
            </a:endParaRPr>
          </a:p>
          <a:p>
            <a:pPr>
              <a:buSzPct val="114999"/>
            </a:pPr>
            <a:r>
              <a:rPr lang="en-US" dirty="0">
                <a:latin typeface="Times New Roman"/>
                <a:ea typeface="+mn-lt"/>
                <a:cs typeface="+mn-lt"/>
              </a:rPr>
              <a:t>Coding Language	:	Python 3.7 with </a:t>
            </a:r>
            <a:r>
              <a:rPr lang="en-US" dirty="0" err="1">
                <a:latin typeface="Times New Roman"/>
                <a:ea typeface="+mn-lt"/>
                <a:cs typeface="+mn-lt"/>
              </a:rPr>
              <a:t>Sklearn</a:t>
            </a:r>
            <a:r>
              <a:rPr lang="en-US" dirty="0">
                <a:latin typeface="Times New Roman"/>
                <a:ea typeface="+mn-lt"/>
                <a:cs typeface="+mn-lt"/>
              </a:rPr>
              <a:t>, </a:t>
            </a:r>
            <a:r>
              <a:rPr lang="en-US" dirty="0" err="1">
                <a:latin typeface="Times New Roman"/>
                <a:ea typeface="+mn-lt"/>
                <a:cs typeface="+mn-lt"/>
              </a:rPr>
              <a:t>numpy</a:t>
            </a:r>
            <a:r>
              <a:rPr lang="en-US" dirty="0">
                <a:latin typeface="Times New Roman"/>
                <a:ea typeface="+mn-lt"/>
                <a:cs typeface="+mn-lt"/>
              </a:rPr>
              <a:t>, seaborn &amp; </a:t>
            </a:r>
            <a:r>
              <a:rPr lang="en-US" dirty="0" err="1">
                <a:latin typeface="Times New Roman"/>
                <a:ea typeface="+mn-lt"/>
                <a:cs typeface="+mn-lt"/>
              </a:rPr>
              <a:t>keras</a:t>
            </a:r>
            <a:r>
              <a:rPr lang="en-US" dirty="0">
                <a:latin typeface="Times New Roman"/>
                <a:ea typeface="+mn-lt"/>
                <a:cs typeface="+mn-lt"/>
              </a:rPr>
              <a:t>.</a:t>
            </a:r>
            <a:endParaRPr lang="en-GB" dirty="0">
              <a:latin typeface="Times New Roman"/>
              <a:ea typeface="+mn-lt"/>
              <a:cs typeface="+mn-lt"/>
            </a:endParaRPr>
          </a:p>
          <a:p>
            <a:pPr>
              <a:buSzPct val="114999"/>
            </a:pPr>
            <a:r>
              <a:rPr lang="en-US" dirty="0">
                <a:latin typeface="Times New Roman"/>
                <a:ea typeface="+mn-lt"/>
                <a:cs typeface="+mn-lt"/>
              </a:rPr>
              <a:t>Tool					:	Google Collaboratory Notebook</a:t>
            </a:r>
            <a:endParaRPr lang="en-GB" dirty="0">
              <a:latin typeface="Times New Roman"/>
              <a:ea typeface="+mn-lt"/>
              <a:cs typeface="+mn-lt"/>
            </a:endParaRPr>
          </a:p>
          <a:p>
            <a:pPr>
              <a:buSzPct val="114999"/>
            </a:pPr>
            <a:r>
              <a:rPr lang="en-US" dirty="0">
                <a:latin typeface="Times New Roman"/>
                <a:ea typeface="+mn-lt"/>
                <a:cs typeface="+mn-lt"/>
              </a:rPr>
              <a:t>Database			:	Hard disk</a:t>
            </a:r>
            <a:endParaRPr lang="en-GB" dirty="0">
              <a:latin typeface="Times New Roman"/>
              <a:ea typeface="+mn-lt"/>
              <a:cs typeface="+mn-lt"/>
            </a:endParaRPr>
          </a:p>
          <a:p>
            <a:pPr marL="0" indent="0">
              <a:buNone/>
            </a:pPr>
            <a:endParaRPr lang="en-GB" dirty="0"/>
          </a:p>
        </p:txBody>
      </p:sp>
    </p:spTree>
    <p:extLst>
      <p:ext uri="{BB962C8B-B14F-4D97-AF65-F5344CB8AC3E}">
        <p14:creationId xmlns:p14="http://schemas.microsoft.com/office/powerpoint/2010/main" val="52580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4FEBC-62ED-4D6A-B40D-4DA17153030A}"/>
              </a:ext>
            </a:extLst>
          </p:cNvPr>
          <p:cNvSpPr>
            <a:spLocks noGrp="1"/>
          </p:cNvSpPr>
          <p:nvPr>
            <p:ph type="title"/>
          </p:nvPr>
        </p:nvSpPr>
        <p:spPr/>
        <p:txBody>
          <a:bodyPr/>
          <a:lstStyle/>
          <a:p>
            <a:r>
              <a:rPr lang="en-IN" b="1" dirty="0">
                <a:ea typeface="+mj-lt"/>
                <a:cs typeface="+mj-lt"/>
              </a:rPr>
              <a:t>PROJECT ARCHITECTURE</a:t>
            </a:r>
          </a:p>
        </p:txBody>
      </p:sp>
      <p:pic>
        <p:nvPicPr>
          <p:cNvPr id="5" name="Picture 4">
            <a:extLst>
              <a:ext uri="{FF2B5EF4-FFF2-40B4-BE49-F238E27FC236}">
                <a16:creationId xmlns:a16="http://schemas.microsoft.com/office/drawing/2014/main" id="{7E8EEA6E-73CC-4EDA-A02A-378553BF7B6F}"/>
              </a:ext>
            </a:extLst>
          </p:cNvPr>
          <p:cNvPicPr>
            <a:picLocks noChangeAspect="1"/>
          </p:cNvPicPr>
          <p:nvPr/>
        </p:nvPicPr>
        <p:blipFill>
          <a:blip r:embed="rId2"/>
          <a:stretch>
            <a:fillRect/>
          </a:stretch>
        </p:blipFill>
        <p:spPr>
          <a:xfrm>
            <a:off x="1079468" y="3429000"/>
            <a:ext cx="10033064" cy="1504960"/>
          </a:xfrm>
          <a:prstGeom prst="rect">
            <a:avLst/>
          </a:prstGeom>
        </p:spPr>
      </p:pic>
    </p:spTree>
    <p:extLst>
      <p:ext uri="{BB962C8B-B14F-4D97-AF65-F5344CB8AC3E}">
        <p14:creationId xmlns:p14="http://schemas.microsoft.com/office/powerpoint/2010/main" val="1016523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048D1-9739-481E-BE3A-901DB262B6B7}"/>
              </a:ext>
            </a:extLst>
          </p:cNvPr>
          <p:cNvSpPr>
            <a:spLocks noGrp="1"/>
          </p:cNvSpPr>
          <p:nvPr>
            <p:ph type="title"/>
          </p:nvPr>
        </p:nvSpPr>
        <p:spPr/>
        <p:txBody>
          <a:bodyPr/>
          <a:lstStyle/>
          <a:p>
            <a:r>
              <a:rPr lang="en-IN" b="1" dirty="0">
                <a:ea typeface="+mj-lt"/>
                <a:cs typeface="+mj-lt"/>
              </a:rPr>
              <a:t>PROJECT ARCHITECTURE</a:t>
            </a:r>
          </a:p>
        </p:txBody>
      </p:sp>
      <p:sp>
        <p:nvSpPr>
          <p:cNvPr id="3" name="Content Placeholder 2">
            <a:extLst>
              <a:ext uri="{FF2B5EF4-FFF2-40B4-BE49-F238E27FC236}">
                <a16:creationId xmlns:a16="http://schemas.microsoft.com/office/drawing/2014/main" id="{582392B3-3317-4B54-98B0-6E679835AC2C}"/>
              </a:ext>
            </a:extLst>
          </p:cNvPr>
          <p:cNvSpPr>
            <a:spLocks noGrp="1"/>
          </p:cNvSpPr>
          <p:nvPr>
            <p:ph idx="1"/>
          </p:nvPr>
        </p:nvSpPr>
        <p:spPr>
          <a:xfrm>
            <a:off x="1295402" y="2384212"/>
            <a:ext cx="9601196" cy="3772748"/>
          </a:xfrm>
        </p:spPr>
        <p:txBody>
          <a:bodyPr>
            <a:noAutofit/>
          </a:bodyPr>
          <a:lstStyle/>
          <a:p>
            <a:r>
              <a:rPr lang="en-IN" sz="1700" dirty="0">
                <a:latin typeface="Times New Roman" panose="02020603050405020304" pitchFamily="18" charset="0"/>
                <a:cs typeface="Times New Roman" panose="02020603050405020304" pitchFamily="18" charset="0"/>
              </a:rPr>
              <a:t>Convolutional Layer : 30 filters, (3 * 3) kernel size</a:t>
            </a:r>
          </a:p>
          <a:p>
            <a:r>
              <a:rPr lang="en-IN" sz="1700" dirty="0">
                <a:latin typeface="Times New Roman" panose="02020603050405020304" pitchFamily="18" charset="0"/>
                <a:cs typeface="Times New Roman" panose="02020603050405020304" pitchFamily="18" charset="0"/>
              </a:rPr>
              <a:t>Max Pooling Layer : (2 * 2) pool size</a:t>
            </a:r>
          </a:p>
          <a:p>
            <a:r>
              <a:rPr lang="en-IN" sz="1700" dirty="0">
                <a:latin typeface="Times New Roman" panose="02020603050405020304" pitchFamily="18" charset="0"/>
                <a:cs typeface="Times New Roman" panose="02020603050405020304" pitchFamily="18" charset="0"/>
              </a:rPr>
              <a:t>Convolutional Layer : 15 filters, (3 * 3) kernel size</a:t>
            </a:r>
          </a:p>
          <a:p>
            <a:r>
              <a:rPr lang="en-IN" sz="1700" dirty="0">
                <a:latin typeface="Times New Roman" panose="02020603050405020304" pitchFamily="18" charset="0"/>
                <a:cs typeface="Times New Roman" panose="02020603050405020304" pitchFamily="18" charset="0"/>
              </a:rPr>
              <a:t>Max Pooling Layer : (2 * 2) pool size</a:t>
            </a:r>
          </a:p>
          <a:p>
            <a:r>
              <a:rPr lang="en-IN" sz="1700" dirty="0" err="1">
                <a:latin typeface="Times New Roman" panose="02020603050405020304" pitchFamily="18" charset="0"/>
                <a:cs typeface="Times New Roman" panose="02020603050405020304" pitchFamily="18" charset="0"/>
              </a:rPr>
              <a:t>DropOut</a:t>
            </a:r>
            <a:r>
              <a:rPr lang="en-IN" sz="1700" dirty="0">
                <a:latin typeface="Times New Roman" panose="02020603050405020304" pitchFamily="18" charset="0"/>
                <a:cs typeface="Times New Roman" panose="02020603050405020304" pitchFamily="18" charset="0"/>
              </a:rPr>
              <a:t> Layer : Dropping 25% of neurons.</a:t>
            </a:r>
          </a:p>
          <a:p>
            <a:r>
              <a:rPr lang="en-IN" sz="1700" dirty="0">
                <a:latin typeface="Times New Roman" panose="02020603050405020304" pitchFamily="18" charset="0"/>
                <a:cs typeface="Times New Roman" panose="02020603050405020304" pitchFamily="18" charset="0"/>
              </a:rPr>
              <a:t>Flatten Layer</a:t>
            </a:r>
          </a:p>
          <a:p>
            <a:r>
              <a:rPr lang="en-IN" sz="1700" dirty="0">
                <a:latin typeface="Times New Roman" panose="02020603050405020304" pitchFamily="18" charset="0"/>
                <a:cs typeface="Times New Roman" panose="02020603050405020304" pitchFamily="18" charset="0"/>
              </a:rPr>
              <a:t>Dense/Fully Connected Layer : 128 neurons, </a:t>
            </a:r>
            <a:r>
              <a:rPr lang="en-IN" sz="1700" dirty="0" err="1">
                <a:latin typeface="Times New Roman" panose="02020603050405020304" pitchFamily="18" charset="0"/>
                <a:cs typeface="Times New Roman" panose="02020603050405020304" pitchFamily="18" charset="0"/>
              </a:rPr>
              <a:t>Relu</a:t>
            </a:r>
            <a:r>
              <a:rPr lang="en-IN" sz="1700" dirty="0">
                <a:latin typeface="Times New Roman" panose="02020603050405020304" pitchFamily="18" charset="0"/>
                <a:cs typeface="Times New Roman" panose="02020603050405020304" pitchFamily="18" charset="0"/>
              </a:rPr>
              <a:t> activation function</a:t>
            </a:r>
          </a:p>
          <a:p>
            <a:r>
              <a:rPr lang="en-IN" sz="1700" dirty="0" err="1">
                <a:latin typeface="Times New Roman" panose="02020603050405020304" pitchFamily="18" charset="0"/>
                <a:cs typeface="Times New Roman" panose="02020603050405020304" pitchFamily="18" charset="0"/>
              </a:rPr>
              <a:t>DropOut</a:t>
            </a:r>
            <a:r>
              <a:rPr lang="en-IN" sz="1700" dirty="0">
                <a:latin typeface="Times New Roman" panose="02020603050405020304" pitchFamily="18" charset="0"/>
                <a:cs typeface="Times New Roman" panose="02020603050405020304" pitchFamily="18" charset="0"/>
              </a:rPr>
              <a:t> Layer : Dropping 50% of neurons.</a:t>
            </a:r>
          </a:p>
          <a:p>
            <a:r>
              <a:rPr lang="en-IN" sz="1700" dirty="0">
                <a:latin typeface="Times New Roman" panose="02020603050405020304" pitchFamily="18" charset="0"/>
                <a:cs typeface="Times New Roman" panose="02020603050405020304" pitchFamily="18" charset="0"/>
              </a:rPr>
              <a:t>Dense/Fully Connected Layer : 50 neurons, </a:t>
            </a:r>
            <a:r>
              <a:rPr lang="en-IN" sz="1700" dirty="0" err="1">
                <a:latin typeface="Times New Roman" panose="02020603050405020304" pitchFamily="18" charset="0"/>
                <a:cs typeface="Times New Roman" panose="02020603050405020304" pitchFamily="18" charset="0"/>
              </a:rPr>
              <a:t>Softmax</a:t>
            </a:r>
            <a:r>
              <a:rPr lang="en-IN" sz="1700" dirty="0">
                <a:latin typeface="Times New Roman" panose="02020603050405020304" pitchFamily="18" charset="0"/>
                <a:cs typeface="Times New Roman" panose="02020603050405020304" pitchFamily="18" charset="0"/>
              </a:rPr>
              <a:t> activation function</a:t>
            </a:r>
          </a:p>
          <a:p>
            <a:r>
              <a:rPr lang="en-IN" sz="1700" dirty="0">
                <a:latin typeface="Times New Roman" panose="02020603050405020304" pitchFamily="18" charset="0"/>
                <a:cs typeface="Times New Roman" panose="02020603050405020304" pitchFamily="18" charset="0"/>
              </a:rPr>
              <a:t>Dense/Fully Connected Layer : </a:t>
            </a:r>
            <a:r>
              <a:rPr lang="en-IN" sz="1700" dirty="0" err="1">
                <a:latin typeface="Times New Roman" panose="02020603050405020304" pitchFamily="18" charset="0"/>
                <a:cs typeface="Times New Roman" panose="02020603050405020304" pitchFamily="18" charset="0"/>
              </a:rPr>
              <a:t>num_class</a:t>
            </a:r>
            <a:r>
              <a:rPr lang="en-IN" sz="1700" dirty="0">
                <a:latin typeface="Times New Roman" panose="02020603050405020304" pitchFamily="18" charset="0"/>
                <a:cs typeface="Times New Roman" panose="02020603050405020304" pitchFamily="18" charset="0"/>
              </a:rPr>
              <a:t> neurons, </a:t>
            </a:r>
            <a:r>
              <a:rPr lang="en-IN" sz="1700" dirty="0" err="1">
                <a:latin typeface="Times New Roman" panose="02020603050405020304" pitchFamily="18" charset="0"/>
                <a:cs typeface="Times New Roman" panose="02020603050405020304" pitchFamily="18" charset="0"/>
              </a:rPr>
              <a:t>Softmax</a:t>
            </a:r>
            <a:r>
              <a:rPr lang="en-IN" sz="1700" dirty="0">
                <a:latin typeface="Times New Roman" panose="02020603050405020304" pitchFamily="18" charset="0"/>
                <a:cs typeface="Times New Roman" panose="02020603050405020304" pitchFamily="18" charset="0"/>
              </a:rPr>
              <a:t> activation function</a:t>
            </a:r>
          </a:p>
        </p:txBody>
      </p:sp>
    </p:spTree>
    <p:extLst>
      <p:ext uri="{BB962C8B-B14F-4D97-AF65-F5344CB8AC3E}">
        <p14:creationId xmlns:p14="http://schemas.microsoft.com/office/powerpoint/2010/main" val="2049242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35253-F3FE-447F-94B5-FC9C0B8FF3EE}"/>
              </a:ext>
            </a:extLst>
          </p:cNvPr>
          <p:cNvSpPr>
            <a:spLocks noGrp="1"/>
          </p:cNvSpPr>
          <p:nvPr>
            <p:ph type="title"/>
          </p:nvPr>
        </p:nvSpPr>
        <p:spPr/>
        <p:txBody>
          <a:bodyPr/>
          <a:lstStyle/>
          <a:p>
            <a:r>
              <a:rPr lang="en-IN" b="1" dirty="0">
                <a:ea typeface="+mj-lt"/>
                <a:cs typeface="+mj-lt"/>
              </a:rPr>
              <a:t>MODULES DESCRIPTION</a:t>
            </a:r>
          </a:p>
        </p:txBody>
      </p:sp>
      <p:sp>
        <p:nvSpPr>
          <p:cNvPr id="3" name="Content Placeholder 2">
            <a:extLst>
              <a:ext uri="{FF2B5EF4-FFF2-40B4-BE49-F238E27FC236}">
                <a16:creationId xmlns:a16="http://schemas.microsoft.com/office/drawing/2014/main" id="{824D3F7A-FBDD-43F0-8438-A90ADA15A19A}"/>
              </a:ext>
            </a:extLst>
          </p:cNvPr>
          <p:cNvSpPr>
            <a:spLocks noGrp="1"/>
          </p:cNvSpPr>
          <p:nvPr>
            <p:ph idx="1"/>
          </p:nvPr>
        </p:nvSpPr>
        <p:spPr/>
        <p:txBody>
          <a:bodyPr>
            <a:normAutofit/>
          </a:bodyPr>
          <a:lstStyle/>
          <a:p>
            <a:pPr>
              <a:buSzPct val="114999"/>
            </a:pPr>
            <a:r>
              <a:rPr lang="en-IN" dirty="0">
                <a:latin typeface="Times New Roman"/>
                <a:ea typeface="+mn-lt"/>
                <a:cs typeface="+mn-lt"/>
              </a:rPr>
              <a:t>Module 1: Pre-processing Dataset</a:t>
            </a:r>
          </a:p>
          <a:p>
            <a:pPr>
              <a:buSzPct val="114999"/>
            </a:pPr>
            <a:r>
              <a:rPr lang="en-IN" dirty="0">
                <a:latin typeface="Times New Roman"/>
                <a:ea typeface="+mn-lt"/>
                <a:cs typeface="+mn-lt"/>
              </a:rPr>
              <a:t>Module 2: Train the Model</a:t>
            </a:r>
          </a:p>
          <a:p>
            <a:pPr>
              <a:buSzPct val="114999"/>
            </a:pPr>
            <a:r>
              <a:rPr lang="en-IN" dirty="0">
                <a:latin typeface="Times New Roman"/>
                <a:ea typeface="+mn-lt"/>
                <a:cs typeface="+mn-lt"/>
              </a:rPr>
              <a:t>Module 3: Analysis</a:t>
            </a:r>
          </a:p>
        </p:txBody>
      </p:sp>
    </p:spTree>
    <p:extLst>
      <p:ext uri="{BB962C8B-B14F-4D97-AF65-F5344CB8AC3E}">
        <p14:creationId xmlns:p14="http://schemas.microsoft.com/office/powerpoint/2010/main" val="3372887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77707-25FC-4701-A722-D3171774BDAC}"/>
              </a:ext>
            </a:extLst>
          </p:cNvPr>
          <p:cNvSpPr>
            <a:spLocks noGrp="1"/>
          </p:cNvSpPr>
          <p:nvPr>
            <p:ph type="title"/>
          </p:nvPr>
        </p:nvSpPr>
        <p:spPr/>
        <p:txBody>
          <a:bodyPr>
            <a:normAutofit/>
          </a:bodyPr>
          <a:lstStyle/>
          <a:p>
            <a:r>
              <a:rPr lang="en-IN" b="1" dirty="0">
                <a:ea typeface="+mj-lt"/>
                <a:cs typeface="+mj-lt"/>
              </a:rPr>
              <a:t>MODULE 1: Pre-processing Dataset</a:t>
            </a:r>
          </a:p>
        </p:txBody>
      </p:sp>
      <p:sp>
        <p:nvSpPr>
          <p:cNvPr id="3" name="Content Placeholder 2">
            <a:extLst>
              <a:ext uri="{FF2B5EF4-FFF2-40B4-BE49-F238E27FC236}">
                <a16:creationId xmlns:a16="http://schemas.microsoft.com/office/drawing/2014/main" id="{15DC7416-F18D-4067-962E-2A0C9994EA8C}"/>
              </a:ext>
            </a:extLst>
          </p:cNvPr>
          <p:cNvSpPr>
            <a:spLocks noGrp="1"/>
          </p:cNvSpPr>
          <p:nvPr>
            <p:ph idx="1"/>
          </p:nvPr>
        </p:nvSpPr>
        <p:spPr/>
        <p:txBody>
          <a:bodyPr/>
          <a:lstStyle/>
          <a:p>
            <a:r>
              <a:rPr lang="en-IN" b="1" dirty="0"/>
              <a:t>Unzip the dataset : </a:t>
            </a:r>
            <a:r>
              <a:rPr lang="en-GB" dirty="0"/>
              <a:t>Unzipping is the act of extracting the files from a zipped single file or similar file archive. If the files in the package were also compressed (as they usually are), unzipping decompresses them.</a:t>
            </a:r>
            <a:endParaRPr lang="en-IN" dirty="0"/>
          </a:p>
          <a:p>
            <a:r>
              <a:rPr lang="en-IN" b="1" dirty="0"/>
              <a:t>Data augmentation : </a:t>
            </a:r>
            <a:r>
              <a:rPr lang="en-GB" dirty="0"/>
              <a:t>Data augmentation is the process of modifying, or “augmenting” a dataset with additional data. This additional data can be anything from images to text, and its use in machine learning algorithms helps improve their performance.</a:t>
            </a:r>
            <a:endParaRPr lang="en-IN" dirty="0"/>
          </a:p>
        </p:txBody>
      </p:sp>
    </p:spTree>
    <p:extLst>
      <p:ext uri="{BB962C8B-B14F-4D97-AF65-F5344CB8AC3E}">
        <p14:creationId xmlns:p14="http://schemas.microsoft.com/office/powerpoint/2010/main" val="4033190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5D8A6-A727-4750-B342-378CDEFF4AFC}"/>
              </a:ext>
            </a:extLst>
          </p:cNvPr>
          <p:cNvSpPr>
            <a:spLocks noGrp="1"/>
          </p:cNvSpPr>
          <p:nvPr>
            <p:ph type="title"/>
          </p:nvPr>
        </p:nvSpPr>
        <p:spPr/>
        <p:txBody>
          <a:bodyPr>
            <a:normAutofit/>
          </a:bodyPr>
          <a:lstStyle/>
          <a:p>
            <a:r>
              <a:rPr lang="en-IN" b="1" dirty="0">
                <a:ea typeface="+mj-lt"/>
                <a:cs typeface="+mj-lt"/>
              </a:rPr>
              <a:t>MODULE 2: Train the Model</a:t>
            </a:r>
          </a:p>
        </p:txBody>
      </p:sp>
      <p:sp>
        <p:nvSpPr>
          <p:cNvPr id="3" name="Content Placeholder 2">
            <a:extLst>
              <a:ext uri="{FF2B5EF4-FFF2-40B4-BE49-F238E27FC236}">
                <a16:creationId xmlns:a16="http://schemas.microsoft.com/office/drawing/2014/main" id="{637078AF-4CB2-46E4-852F-2006DE7C5BAF}"/>
              </a:ext>
            </a:extLst>
          </p:cNvPr>
          <p:cNvSpPr>
            <a:spLocks noGrp="1"/>
          </p:cNvSpPr>
          <p:nvPr>
            <p:ph idx="1"/>
          </p:nvPr>
        </p:nvSpPr>
        <p:spPr>
          <a:xfrm>
            <a:off x="1295402" y="2404532"/>
            <a:ext cx="9601196" cy="3762588"/>
          </a:xfrm>
        </p:spPr>
        <p:txBody>
          <a:bodyPr>
            <a:normAutofit/>
          </a:bodyPr>
          <a:lstStyle/>
          <a:p>
            <a:r>
              <a:rPr lang="en-IN" b="1" dirty="0"/>
              <a:t>Train/Test split : </a:t>
            </a:r>
            <a:r>
              <a:rPr lang="en-GB" dirty="0"/>
              <a:t>The train-test split is used to estimate the performance of machine learning algorithms that are applicable for prediction-based Algorithms.</a:t>
            </a:r>
            <a:endParaRPr lang="en-IN" dirty="0"/>
          </a:p>
          <a:p>
            <a:r>
              <a:rPr lang="en-IN" b="1" dirty="0"/>
              <a:t>Balance class weight : </a:t>
            </a:r>
            <a:r>
              <a:rPr lang="en-GB" dirty="0"/>
              <a:t>Data are said to suffer the Class Imbalance Problem when the class distributions are highly imbalanced which leads to low predictive accuracy for the infrequent class.</a:t>
            </a:r>
            <a:endParaRPr lang="en-IN" dirty="0"/>
          </a:p>
          <a:p>
            <a:r>
              <a:rPr lang="en-IN" b="1" dirty="0"/>
              <a:t>Compile and train model : </a:t>
            </a:r>
            <a:r>
              <a:rPr lang="en-GB" dirty="0"/>
              <a:t>Compile defines the loss function, the optimizer and the metrics. You need a compiled model to train (because training uses the loss function and the optimizer).</a:t>
            </a:r>
            <a:endParaRPr lang="en-IN" dirty="0"/>
          </a:p>
        </p:txBody>
      </p:sp>
    </p:spTree>
    <p:extLst>
      <p:ext uri="{BB962C8B-B14F-4D97-AF65-F5344CB8AC3E}">
        <p14:creationId xmlns:p14="http://schemas.microsoft.com/office/powerpoint/2010/main" val="1925127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2C719-E9DD-4E8B-855B-C47F0B91907F}"/>
              </a:ext>
            </a:extLst>
          </p:cNvPr>
          <p:cNvSpPr>
            <a:spLocks noGrp="1"/>
          </p:cNvSpPr>
          <p:nvPr>
            <p:ph type="title"/>
          </p:nvPr>
        </p:nvSpPr>
        <p:spPr/>
        <p:txBody>
          <a:bodyPr>
            <a:normAutofit/>
          </a:bodyPr>
          <a:lstStyle/>
          <a:p>
            <a:r>
              <a:rPr lang="en-IN" b="1" dirty="0">
                <a:ea typeface="+mj-lt"/>
                <a:cs typeface="+mj-lt"/>
              </a:rPr>
              <a:t>MODULE 3: Analysis</a:t>
            </a:r>
          </a:p>
        </p:txBody>
      </p:sp>
      <p:sp>
        <p:nvSpPr>
          <p:cNvPr id="3" name="Content Placeholder 2">
            <a:extLst>
              <a:ext uri="{FF2B5EF4-FFF2-40B4-BE49-F238E27FC236}">
                <a16:creationId xmlns:a16="http://schemas.microsoft.com/office/drawing/2014/main" id="{02E86FCD-B763-47D4-86E6-4145E5EACE71}"/>
              </a:ext>
            </a:extLst>
          </p:cNvPr>
          <p:cNvSpPr>
            <a:spLocks noGrp="1"/>
          </p:cNvSpPr>
          <p:nvPr>
            <p:ph idx="1"/>
          </p:nvPr>
        </p:nvSpPr>
        <p:spPr/>
        <p:txBody>
          <a:bodyPr/>
          <a:lstStyle/>
          <a:p>
            <a:r>
              <a:rPr lang="en-IN" b="1" dirty="0"/>
              <a:t>Finding Accuracy : </a:t>
            </a:r>
            <a:r>
              <a:rPr lang="en-GB" dirty="0"/>
              <a:t>It is the measurement used to determine which model is best at identifying relationships and patterns between variables in a dataset based on the input, or training, data.</a:t>
            </a:r>
            <a:endParaRPr lang="en-IN" dirty="0"/>
          </a:p>
          <a:p>
            <a:r>
              <a:rPr lang="en-IN" b="1" dirty="0"/>
              <a:t>Plotting Confusion matrix : </a:t>
            </a:r>
            <a:r>
              <a:rPr lang="en-GB" dirty="0"/>
              <a:t>A Confusion matrix is an N x N matrix used for evaluating the performance of a classification model, where N is the number of target classes. The matrix compares the actual target values with those predicted by the machine learning model.</a:t>
            </a:r>
            <a:endParaRPr lang="en-IN" dirty="0"/>
          </a:p>
        </p:txBody>
      </p:sp>
    </p:spTree>
    <p:extLst>
      <p:ext uri="{BB962C8B-B14F-4D97-AF65-F5344CB8AC3E}">
        <p14:creationId xmlns:p14="http://schemas.microsoft.com/office/powerpoint/2010/main" val="718605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B1EAB-7AC9-405B-B3A4-35D1624A7995}"/>
              </a:ext>
            </a:extLst>
          </p:cNvPr>
          <p:cNvSpPr>
            <a:spLocks noGrp="1"/>
          </p:cNvSpPr>
          <p:nvPr>
            <p:ph type="title"/>
          </p:nvPr>
        </p:nvSpPr>
        <p:spPr/>
        <p:txBody>
          <a:bodyPr/>
          <a:lstStyle/>
          <a:p>
            <a:r>
              <a:rPr lang="en-GB" b="1"/>
              <a:t>CONTENTS</a:t>
            </a:r>
          </a:p>
        </p:txBody>
      </p:sp>
      <p:sp>
        <p:nvSpPr>
          <p:cNvPr id="3" name="Content Placeholder 2">
            <a:extLst>
              <a:ext uri="{FF2B5EF4-FFF2-40B4-BE49-F238E27FC236}">
                <a16:creationId xmlns:a16="http://schemas.microsoft.com/office/drawing/2014/main" id="{0D5A890C-EFC1-4997-8FCD-3B51F511F301}"/>
              </a:ext>
            </a:extLst>
          </p:cNvPr>
          <p:cNvSpPr>
            <a:spLocks noGrp="1"/>
          </p:cNvSpPr>
          <p:nvPr>
            <p:ph idx="1"/>
          </p:nvPr>
        </p:nvSpPr>
        <p:spPr>
          <a:xfrm>
            <a:off x="1295401" y="2545208"/>
            <a:ext cx="4712674" cy="3658905"/>
          </a:xfrm>
        </p:spPr>
        <p:txBody>
          <a:bodyPr vert="horz" lIns="91440" tIns="45720" rIns="91440" bIns="45720" rtlCol="0" anchor="t">
            <a:noAutofit/>
          </a:bodyPr>
          <a:lstStyle/>
          <a:p>
            <a:pPr>
              <a:buFont typeface="Wingdings"/>
              <a:buChar char="Ø"/>
            </a:pPr>
            <a:r>
              <a:rPr lang="en-GB" dirty="0">
                <a:latin typeface="Times New Roman"/>
                <a:cs typeface="Times New Roman"/>
              </a:rPr>
              <a:t>Abstract</a:t>
            </a:r>
            <a:endParaRPr lang="en-US">
              <a:latin typeface="Times New Roman"/>
              <a:cs typeface="Times New Roman"/>
            </a:endParaRPr>
          </a:p>
          <a:p>
            <a:pPr>
              <a:buSzPct val="114999"/>
              <a:buFont typeface="Wingdings"/>
              <a:buChar char="Ø"/>
            </a:pPr>
            <a:r>
              <a:rPr lang="en-GB" dirty="0">
                <a:latin typeface="Times New Roman"/>
                <a:cs typeface="Times New Roman"/>
              </a:rPr>
              <a:t>Existing System</a:t>
            </a:r>
            <a:endParaRPr lang="en-GB">
              <a:latin typeface="Garamond"/>
              <a:cs typeface="Times New Roman"/>
            </a:endParaRPr>
          </a:p>
          <a:p>
            <a:pPr>
              <a:buSzPct val="114999"/>
              <a:buFont typeface="Wingdings"/>
              <a:buChar char="Ø"/>
            </a:pPr>
            <a:r>
              <a:rPr lang="en-GB" dirty="0">
                <a:latin typeface="Times New Roman"/>
                <a:cs typeface="Times New Roman"/>
              </a:rPr>
              <a:t>Disadvantages of Existing System</a:t>
            </a:r>
            <a:endParaRPr lang="en-GB">
              <a:latin typeface="Garamond"/>
              <a:cs typeface="Times New Roman"/>
            </a:endParaRPr>
          </a:p>
          <a:p>
            <a:pPr>
              <a:buSzPct val="114999"/>
              <a:buFont typeface="Wingdings"/>
              <a:buChar char="Ø"/>
            </a:pPr>
            <a:r>
              <a:rPr lang="en-GB" dirty="0">
                <a:latin typeface="Times New Roman"/>
                <a:cs typeface="Times New Roman"/>
              </a:rPr>
              <a:t>Proposed System</a:t>
            </a:r>
            <a:endParaRPr lang="en-GB">
              <a:latin typeface="Garamond"/>
              <a:cs typeface="Times New Roman"/>
            </a:endParaRPr>
          </a:p>
          <a:p>
            <a:pPr>
              <a:buSzPct val="114999"/>
              <a:buFont typeface="Wingdings"/>
              <a:buChar char="Ø"/>
            </a:pPr>
            <a:r>
              <a:rPr lang="en-GB" dirty="0">
                <a:latin typeface="Times New Roman"/>
                <a:cs typeface="Times New Roman"/>
              </a:rPr>
              <a:t>Advantages of Proposed System</a:t>
            </a:r>
            <a:endParaRPr lang="en-GB">
              <a:latin typeface="Garamond"/>
              <a:cs typeface="Times New Roman"/>
            </a:endParaRPr>
          </a:p>
          <a:p>
            <a:pPr>
              <a:buSzPct val="114999"/>
              <a:buFont typeface="Wingdings"/>
              <a:buChar char="Ø"/>
            </a:pPr>
            <a:r>
              <a:rPr lang="en-GB" dirty="0">
                <a:latin typeface="Times New Roman"/>
                <a:cs typeface="Times New Roman"/>
              </a:rPr>
              <a:t>Hardware Requirements</a:t>
            </a:r>
            <a:endParaRPr lang="en-GB">
              <a:latin typeface="Garamond"/>
              <a:cs typeface="Times New Roman"/>
            </a:endParaRPr>
          </a:p>
          <a:p>
            <a:pPr>
              <a:buSzPct val="114999"/>
              <a:buFont typeface="Wingdings"/>
              <a:buChar char="Ø"/>
            </a:pPr>
            <a:r>
              <a:rPr lang="en-GB" dirty="0">
                <a:latin typeface="Times New Roman"/>
                <a:cs typeface="Times New Roman"/>
              </a:rPr>
              <a:t>Software Requirements</a:t>
            </a:r>
            <a:endParaRPr lang="en-GB">
              <a:latin typeface="Garamond"/>
              <a:cs typeface="Times New Roman"/>
            </a:endParaRPr>
          </a:p>
          <a:p>
            <a:pPr>
              <a:buSzPct val="114999"/>
              <a:buFont typeface="Wingdings"/>
              <a:buChar char="Ø"/>
            </a:pPr>
            <a:endParaRPr lang="en-GB" sz="2000">
              <a:latin typeface="Garamond"/>
              <a:cs typeface="Times New Roman"/>
            </a:endParaRPr>
          </a:p>
        </p:txBody>
      </p:sp>
      <p:sp>
        <p:nvSpPr>
          <p:cNvPr id="4" name="TextBox 3">
            <a:extLst>
              <a:ext uri="{FF2B5EF4-FFF2-40B4-BE49-F238E27FC236}">
                <a16:creationId xmlns:a16="http://schemas.microsoft.com/office/drawing/2014/main" id="{CE3E216F-9002-48EF-B5BB-BDCEBB3C6D4A}"/>
              </a:ext>
            </a:extLst>
          </p:cNvPr>
          <p:cNvSpPr txBox="1"/>
          <p:nvPr/>
        </p:nvSpPr>
        <p:spPr>
          <a:xfrm>
            <a:off x="6189785" y="2543909"/>
            <a:ext cx="4700953" cy="35825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ct val="20000"/>
              </a:spcBef>
              <a:spcAft>
                <a:spcPts val="600"/>
              </a:spcAft>
              <a:buClr>
                <a:schemeClr val="accent1"/>
              </a:buClr>
              <a:buSzPct val="115000"/>
              <a:buFont typeface="Wingdings"/>
              <a:buChar char="Ø"/>
            </a:pPr>
            <a:r>
              <a:rPr lang="en-GB" sz="2400" dirty="0">
                <a:solidFill>
                  <a:schemeClr val="tx1">
                    <a:lumMod val="85000"/>
                    <a:lumOff val="15000"/>
                  </a:schemeClr>
                </a:solidFill>
                <a:latin typeface="Times New Roman"/>
                <a:cs typeface="Times New Roman"/>
              </a:rPr>
              <a:t>Project Architecture</a:t>
            </a:r>
          </a:p>
          <a:p>
            <a:pPr marL="285750" indent="-285750">
              <a:spcBef>
                <a:spcPct val="20000"/>
              </a:spcBef>
              <a:spcAft>
                <a:spcPts val="600"/>
              </a:spcAft>
              <a:buClr>
                <a:schemeClr val="accent1"/>
              </a:buClr>
              <a:buSzPct val="115000"/>
              <a:buFont typeface="Wingdings"/>
              <a:buChar char="Ø"/>
            </a:pPr>
            <a:r>
              <a:rPr lang="en-GB" sz="2400" dirty="0">
                <a:solidFill>
                  <a:schemeClr val="tx1">
                    <a:lumMod val="85000"/>
                    <a:lumOff val="15000"/>
                  </a:schemeClr>
                </a:solidFill>
                <a:latin typeface="Times New Roman"/>
                <a:cs typeface="Times New Roman"/>
              </a:rPr>
              <a:t>Modules Description</a:t>
            </a:r>
          </a:p>
          <a:p>
            <a:pPr marL="285750" indent="-285750">
              <a:spcBef>
                <a:spcPct val="20000"/>
              </a:spcBef>
              <a:spcAft>
                <a:spcPts val="600"/>
              </a:spcAft>
              <a:buClr>
                <a:schemeClr val="accent1"/>
              </a:buClr>
              <a:buSzPct val="115000"/>
              <a:buFont typeface="Wingdings"/>
              <a:buChar char="Ø"/>
            </a:pPr>
            <a:r>
              <a:rPr lang="en-GB" sz="2400" dirty="0">
                <a:solidFill>
                  <a:schemeClr val="tx1">
                    <a:lumMod val="85000"/>
                    <a:lumOff val="15000"/>
                  </a:schemeClr>
                </a:solidFill>
                <a:latin typeface="Times New Roman"/>
                <a:cs typeface="Times New Roman"/>
              </a:rPr>
              <a:t>UML Diagrams</a:t>
            </a:r>
          </a:p>
          <a:p>
            <a:pPr marL="285750" indent="-285750">
              <a:spcBef>
                <a:spcPct val="20000"/>
              </a:spcBef>
              <a:spcAft>
                <a:spcPts val="600"/>
              </a:spcAft>
              <a:buClr>
                <a:schemeClr val="accent1"/>
              </a:buClr>
              <a:buSzPct val="115000"/>
              <a:buFont typeface="Wingdings"/>
              <a:buChar char="Ø"/>
            </a:pPr>
            <a:r>
              <a:rPr lang="en-GB" sz="2400" dirty="0">
                <a:solidFill>
                  <a:schemeClr val="tx1">
                    <a:lumMod val="85000"/>
                    <a:lumOff val="15000"/>
                  </a:schemeClr>
                </a:solidFill>
                <a:latin typeface="Times New Roman"/>
                <a:cs typeface="Times New Roman"/>
              </a:rPr>
              <a:t>Sample Code</a:t>
            </a:r>
          </a:p>
          <a:p>
            <a:pPr marL="285750" indent="-285750">
              <a:spcBef>
                <a:spcPct val="20000"/>
              </a:spcBef>
              <a:spcAft>
                <a:spcPts val="600"/>
              </a:spcAft>
              <a:buClr>
                <a:schemeClr val="accent1"/>
              </a:buClr>
              <a:buSzPct val="115000"/>
              <a:buFont typeface="Wingdings"/>
              <a:buChar char="Ø"/>
            </a:pPr>
            <a:r>
              <a:rPr lang="en-GB" sz="2400" dirty="0">
                <a:solidFill>
                  <a:schemeClr val="tx1">
                    <a:lumMod val="85000"/>
                    <a:lumOff val="15000"/>
                  </a:schemeClr>
                </a:solidFill>
                <a:latin typeface="Times New Roman"/>
                <a:cs typeface="Times New Roman"/>
              </a:rPr>
              <a:t>Result</a:t>
            </a:r>
          </a:p>
          <a:p>
            <a:pPr marL="285750" indent="-285750">
              <a:spcBef>
                <a:spcPct val="20000"/>
              </a:spcBef>
              <a:spcAft>
                <a:spcPts val="600"/>
              </a:spcAft>
              <a:buClr>
                <a:schemeClr val="accent1"/>
              </a:buClr>
              <a:buSzPct val="115000"/>
              <a:buFont typeface="Wingdings"/>
              <a:buChar char="Ø"/>
            </a:pPr>
            <a:r>
              <a:rPr lang="en-GB" sz="2400" dirty="0">
                <a:solidFill>
                  <a:schemeClr val="tx1">
                    <a:lumMod val="85000"/>
                    <a:lumOff val="15000"/>
                  </a:schemeClr>
                </a:solidFill>
                <a:latin typeface="Times New Roman"/>
                <a:cs typeface="Times New Roman"/>
              </a:rPr>
              <a:t>Conclusion</a:t>
            </a:r>
          </a:p>
          <a:p>
            <a:pPr marL="285750" indent="-285750">
              <a:spcBef>
                <a:spcPct val="20000"/>
              </a:spcBef>
              <a:spcAft>
                <a:spcPts val="600"/>
              </a:spcAft>
              <a:buClr>
                <a:schemeClr val="accent1"/>
              </a:buClr>
              <a:buSzPct val="115000"/>
              <a:buFont typeface="Wingdings"/>
              <a:buChar char="Ø"/>
            </a:pPr>
            <a:r>
              <a:rPr lang="en-GB" sz="2400">
                <a:solidFill>
                  <a:schemeClr val="tx1">
                    <a:lumMod val="85000"/>
                    <a:lumOff val="15000"/>
                  </a:schemeClr>
                </a:solidFill>
                <a:latin typeface="Times New Roman"/>
                <a:cs typeface="Times New Roman"/>
              </a:rPr>
              <a:t>Future Enhancement</a:t>
            </a:r>
            <a:endParaRPr lang="en-US" sz="2400" dirty="0">
              <a:solidFill>
                <a:schemeClr val="tx1">
                  <a:lumMod val="85000"/>
                  <a:lumOff val="15000"/>
                </a:schemeClr>
              </a:solidFill>
              <a:latin typeface="Times New Roman"/>
              <a:cs typeface="Times New Roman"/>
            </a:endParaRPr>
          </a:p>
        </p:txBody>
      </p:sp>
    </p:spTree>
    <p:extLst>
      <p:ext uri="{BB962C8B-B14F-4D97-AF65-F5344CB8AC3E}">
        <p14:creationId xmlns:p14="http://schemas.microsoft.com/office/powerpoint/2010/main" val="1216445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3237B-B392-46BF-BF9B-196158F64BFA}"/>
              </a:ext>
            </a:extLst>
          </p:cNvPr>
          <p:cNvSpPr>
            <a:spLocks noGrp="1"/>
          </p:cNvSpPr>
          <p:nvPr>
            <p:ph type="title"/>
          </p:nvPr>
        </p:nvSpPr>
        <p:spPr/>
        <p:txBody>
          <a:bodyPr/>
          <a:lstStyle/>
          <a:p>
            <a:r>
              <a:rPr lang="en-IN" b="1" dirty="0">
                <a:ea typeface="+mj-lt"/>
                <a:cs typeface="+mj-lt"/>
              </a:rPr>
              <a:t>USE CASE DIAGRAM</a:t>
            </a:r>
          </a:p>
        </p:txBody>
      </p:sp>
      <p:pic>
        <p:nvPicPr>
          <p:cNvPr id="5" name="Picture 4">
            <a:extLst>
              <a:ext uri="{FF2B5EF4-FFF2-40B4-BE49-F238E27FC236}">
                <a16:creationId xmlns:a16="http://schemas.microsoft.com/office/drawing/2014/main" id="{4324B787-91EB-450D-9674-D7C986DFF090}"/>
              </a:ext>
            </a:extLst>
          </p:cNvPr>
          <p:cNvPicPr>
            <a:picLocks noChangeAspect="1"/>
          </p:cNvPicPr>
          <p:nvPr/>
        </p:nvPicPr>
        <p:blipFill>
          <a:blip r:embed="rId2"/>
          <a:stretch>
            <a:fillRect/>
          </a:stretch>
        </p:blipFill>
        <p:spPr>
          <a:xfrm>
            <a:off x="3683000" y="2463890"/>
            <a:ext cx="4826000" cy="3599051"/>
          </a:xfrm>
          <a:prstGeom prst="rect">
            <a:avLst/>
          </a:prstGeom>
        </p:spPr>
      </p:pic>
    </p:spTree>
    <p:extLst>
      <p:ext uri="{BB962C8B-B14F-4D97-AF65-F5344CB8AC3E}">
        <p14:creationId xmlns:p14="http://schemas.microsoft.com/office/powerpoint/2010/main" val="1298842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E2ED5-322D-4648-A88B-426E49E9D850}"/>
              </a:ext>
            </a:extLst>
          </p:cNvPr>
          <p:cNvSpPr>
            <a:spLocks noGrp="1"/>
          </p:cNvSpPr>
          <p:nvPr>
            <p:ph type="title"/>
          </p:nvPr>
        </p:nvSpPr>
        <p:spPr/>
        <p:txBody>
          <a:bodyPr/>
          <a:lstStyle/>
          <a:p>
            <a:r>
              <a:rPr lang="en-IN" b="1" dirty="0">
                <a:ea typeface="+mj-lt"/>
                <a:cs typeface="+mj-lt"/>
              </a:rPr>
              <a:t>CLASS DIAGRAM</a:t>
            </a:r>
          </a:p>
        </p:txBody>
      </p:sp>
      <p:pic>
        <p:nvPicPr>
          <p:cNvPr id="5" name="Picture 4">
            <a:extLst>
              <a:ext uri="{FF2B5EF4-FFF2-40B4-BE49-F238E27FC236}">
                <a16:creationId xmlns:a16="http://schemas.microsoft.com/office/drawing/2014/main" id="{E9CD4E12-9361-4714-B318-FB8AE331F67B}"/>
              </a:ext>
            </a:extLst>
          </p:cNvPr>
          <p:cNvPicPr>
            <a:picLocks noChangeAspect="1"/>
          </p:cNvPicPr>
          <p:nvPr/>
        </p:nvPicPr>
        <p:blipFill>
          <a:blip r:embed="rId2"/>
          <a:stretch>
            <a:fillRect/>
          </a:stretch>
        </p:blipFill>
        <p:spPr>
          <a:xfrm>
            <a:off x="4020162" y="2569707"/>
            <a:ext cx="4151675" cy="3489042"/>
          </a:xfrm>
          <a:prstGeom prst="rect">
            <a:avLst/>
          </a:prstGeom>
        </p:spPr>
      </p:pic>
    </p:spTree>
    <p:extLst>
      <p:ext uri="{BB962C8B-B14F-4D97-AF65-F5344CB8AC3E}">
        <p14:creationId xmlns:p14="http://schemas.microsoft.com/office/powerpoint/2010/main" val="3612268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378CC-E765-404C-AE24-73ACC2D82EB4}"/>
              </a:ext>
            </a:extLst>
          </p:cNvPr>
          <p:cNvSpPr>
            <a:spLocks noGrp="1"/>
          </p:cNvSpPr>
          <p:nvPr>
            <p:ph type="title"/>
          </p:nvPr>
        </p:nvSpPr>
        <p:spPr/>
        <p:txBody>
          <a:bodyPr/>
          <a:lstStyle/>
          <a:p>
            <a:r>
              <a:rPr lang="en-IN" b="1" dirty="0">
                <a:ea typeface="+mj-lt"/>
                <a:cs typeface="+mj-lt"/>
              </a:rPr>
              <a:t>SEQUENCE DIAGRAM</a:t>
            </a:r>
          </a:p>
        </p:txBody>
      </p:sp>
      <p:pic>
        <p:nvPicPr>
          <p:cNvPr id="5" name="Picture 4">
            <a:extLst>
              <a:ext uri="{FF2B5EF4-FFF2-40B4-BE49-F238E27FC236}">
                <a16:creationId xmlns:a16="http://schemas.microsoft.com/office/drawing/2014/main" id="{B05DD6DA-BAD5-454F-A1FE-EEAD5ACCD8FA}"/>
              </a:ext>
            </a:extLst>
          </p:cNvPr>
          <p:cNvPicPr>
            <a:picLocks noChangeAspect="1"/>
          </p:cNvPicPr>
          <p:nvPr/>
        </p:nvPicPr>
        <p:blipFill>
          <a:blip r:embed="rId2"/>
          <a:stretch>
            <a:fillRect/>
          </a:stretch>
        </p:blipFill>
        <p:spPr>
          <a:xfrm>
            <a:off x="3269478" y="2419874"/>
            <a:ext cx="5653044" cy="3862436"/>
          </a:xfrm>
          <a:prstGeom prst="rect">
            <a:avLst/>
          </a:prstGeom>
        </p:spPr>
      </p:pic>
    </p:spTree>
    <p:extLst>
      <p:ext uri="{BB962C8B-B14F-4D97-AF65-F5344CB8AC3E}">
        <p14:creationId xmlns:p14="http://schemas.microsoft.com/office/powerpoint/2010/main" val="936216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4A743-6681-4E7B-8ED4-44E5F5D6C816}"/>
              </a:ext>
            </a:extLst>
          </p:cNvPr>
          <p:cNvSpPr>
            <a:spLocks noGrp="1"/>
          </p:cNvSpPr>
          <p:nvPr>
            <p:ph type="title"/>
          </p:nvPr>
        </p:nvSpPr>
        <p:spPr/>
        <p:txBody>
          <a:bodyPr/>
          <a:lstStyle/>
          <a:p>
            <a:r>
              <a:rPr lang="en-IN" b="1" dirty="0">
                <a:ea typeface="+mj-lt"/>
                <a:cs typeface="+mj-lt"/>
              </a:rPr>
              <a:t>ACTIVITY DIAGRAM</a:t>
            </a:r>
          </a:p>
        </p:txBody>
      </p:sp>
      <p:pic>
        <p:nvPicPr>
          <p:cNvPr id="5" name="Picture 4">
            <a:extLst>
              <a:ext uri="{FF2B5EF4-FFF2-40B4-BE49-F238E27FC236}">
                <a16:creationId xmlns:a16="http://schemas.microsoft.com/office/drawing/2014/main" id="{41DDCDE7-5B38-4C30-9839-E48B7B1E7B2D}"/>
              </a:ext>
            </a:extLst>
          </p:cNvPr>
          <p:cNvPicPr>
            <a:picLocks noChangeAspect="1"/>
          </p:cNvPicPr>
          <p:nvPr/>
        </p:nvPicPr>
        <p:blipFill>
          <a:blip r:embed="rId2"/>
          <a:stretch>
            <a:fillRect/>
          </a:stretch>
        </p:blipFill>
        <p:spPr>
          <a:xfrm>
            <a:off x="4569501" y="2467100"/>
            <a:ext cx="3052998" cy="3749449"/>
          </a:xfrm>
          <a:prstGeom prst="rect">
            <a:avLst/>
          </a:prstGeom>
        </p:spPr>
      </p:pic>
    </p:spTree>
    <p:extLst>
      <p:ext uri="{BB962C8B-B14F-4D97-AF65-F5344CB8AC3E}">
        <p14:creationId xmlns:p14="http://schemas.microsoft.com/office/powerpoint/2010/main" val="4176148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1D9CA-61A0-47C4-8FEE-38941D84BF53}"/>
              </a:ext>
            </a:extLst>
          </p:cNvPr>
          <p:cNvSpPr>
            <a:spLocks noGrp="1"/>
          </p:cNvSpPr>
          <p:nvPr>
            <p:ph type="title"/>
          </p:nvPr>
        </p:nvSpPr>
        <p:spPr/>
        <p:txBody>
          <a:bodyPr/>
          <a:lstStyle/>
          <a:p>
            <a:r>
              <a:rPr lang="en-GB" b="1" dirty="0">
                <a:solidFill>
                  <a:prstClr val="black">
                    <a:lumMod val="85000"/>
                    <a:lumOff val="15000"/>
                  </a:prstClr>
                </a:solidFill>
                <a:ea typeface="+mj-lt"/>
                <a:cs typeface="+mj-lt"/>
              </a:rPr>
              <a:t>SAMPLE CODE</a:t>
            </a:r>
            <a:endParaRPr lang="en-IN" dirty="0"/>
          </a:p>
        </p:txBody>
      </p:sp>
      <p:sp>
        <p:nvSpPr>
          <p:cNvPr id="3" name="Content Placeholder 2">
            <a:extLst>
              <a:ext uri="{FF2B5EF4-FFF2-40B4-BE49-F238E27FC236}">
                <a16:creationId xmlns:a16="http://schemas.microsoft.com/office/drawing/2014/main" id="{789AEFDF-3A69-474A-9B9C-69A7A1AC5F67}"/>
              </a:ext>
            </a:extLst>
          </p:cNvPr>
          <p:cNvSpPr>
            <a:spLocks noGrp="1"/>
          </p:cNvSpPr>
          <p:nvPr>
            <p:ph idx="1"/>
          </p:nvPr>
        </p:nvSpPr>
        <p:spPr/>
        <p:txBody>
          <a:bodyPr>
            <a:normAutofit/>
          </a:bodyPr>
          <a:lstStyle/>
          <a:p>
            <a:pPr>
              <a:lnSpc>
                <a:spcPct val="90000"/>
              </a:lnSpc>
              <a:buNone/>
            </a:pPr>
            <a:r>
              <a:rPr lang="en-IN" sz="2000" b="1" dirty="0">
                <a:latin typeface="Times New Roman"/>
                <a:ea typeface="+mn-lt"/>
                <a:cs typeface="+mn-lt"/>
              </a:rPr>
              <a:t>#unzipping the dataset</a:t>
            </a:r>
          </a:p>
          <a:p>
            <a:pPr>
              <a:lnSpc>
                <a:spcPct val="90000"/>
              </a:lnSpc>
              <a:buNone/>
            </a:pPr>
            <a:r>
              <a:rPr lang="en-IN" sz="2000" dirty="0">
                <a:latin typeface="Times New Roman"/>
                <a:ea typeface="+mn-lt"/>
                <a:cs typeface="+mn-lt"/>
              </a:rPr>
              <a:t>!unzip malimg-dataset9010.zip</a:t>
            </a:r>
          </a:p>
          <a:p>
            <a:pPr>
              <a:lnSpc>
                <a:spcPct val="90000"/>
              </a:lnSpc>
              <a:buNone/>
            </a:pPr>
            <a:endParaRPr lang="en-IN" sz="2000" dirty="0">
              <a:latin typeface="Times New Roman"/>
              <a:ea typeface="+mn-lt"/>
              <a:cs typeface="+mn-lt"/>
            </a:endParaRPr>
          </a:p>
          <a:p>
            <a:pPr>
              <a:lnSpc>
                <a:spcPct val="90000"/>
              </a:lnSpc>
              <a:buNone/>
            </a:pPr>
            <a:r>
              <a:rPr lang="en-IN" sz="2000" b="1" dirty="0">
                <a:latin typeface="Times New Roman"/>
                <a:ea typeface="+mn-lt"/>
                <a:cs typeface="+mn-lt"/>
              </a:rPr>
              <a:t>#splitting test and train dataset</a:t>
            </a:r>
          </a:p>
          <a:p>
            <a:pPr>
              <a:lnSpc>
                <a:spcPct val="90000"/>
              </a:lnSpc>
              <a:buNone/>
            </a:pPr>
            <a:r>
              <a:rPr lang="en-IN" sz="2000" dirty="0">
                <a:latin typeface="Times New Roman"/>
                <a:ea typeface="+mn-lt"/>
                <a:cs typeface="+mn-lt"/>
              </a:rPr>
              <a:t>from </a:t>
            </a:r>
            <a:r>
              <a:rPr lang="en-IN" sz="2000" dirty="0" err="1">
                <a:latin typeface="Times New Roman"/>
                <a:ea typeface="+mn-lt"/>
                <a:cs typeface="+mn-lt"/>
              </a:rPr>
              <a:t>sklearn.model_selection</a:t>
            </a:r>
            <a:r>
              <a:rPr lang="en-IN" sz="2000" dirty="0">
                <a:latin typeface="Times New Roman"/>
                <a:ea typeface="+mn-lt"/>
                <a:cs typeface="+mn-lt"/>
              </a:rPr>
              <a:t> import </a:t>
            </a:r>
            <a:r>
              <a:rPr lang="en-IN" sz="2000" dirty="0" err="1">
                <a:latin typeface="Times New Roman"/>
                <a:ea typeface="+mn-lt"/>
                <a:cs typeface="+mn-lt"/>
              </a:rPr>
              <a:t>train_test_split</a:t>
            </a:r>
            <a:endParaRPr lang="en-IN" sz="2000" dirty="0">
              <a:latin typeface="Times New Roman"/>
              <a:ea typeface="+mn-lt"/>
              <a:cs typeface="+mn-lt"/>
            </a:endParaRPr>
          </a:p>
          <a:p>
            <a:pPr>
              <a:lnSpc>
                <a:spcPct val="90000"/>
              </a:lnSpc>
              <a:buNone/>
            </a:pPr>
            <a:r>
              <a:rPr lang="en-IN" sz="2000" dirty="0" err="1">
                <a:latin typeface="Times New Roman"/>
                <a:ea typeface="+mn-lt"/>
                <a:cs typeface="+mn-lt"/>
              </a:rPr>
              <a:t>X_train</a:t>
            </a:r>
            <a:r>
              <a:rPr lang="en-IN" sz="2000" dirty="0">
                <a:latin typeface="Times New Roman"/>
                <a:ea typeface="+mn-lt"/>
                <a:cs typeface="+mn-lt"/>
              </a:rPr>
              <a:t>, </a:t>
            </a:r>
            <a:r>
              <a:rPr lang="en-IN" sz="2000" dirty="0" err="1">
                <a:latin typeface="Times New Roman"/>
                <a:ea typeface="+mn-lt"/>
                <a:cs typeface="+mn-lt"/>
              </a:rPr>
              <a:t>X_test</a:t>
            </a:r>
            <a:r>
              <a:rPr lang="en-IN" sz="2000" dirty="0">
                <a:latin typeface="Times New Roman"/>
                <a:ea typeface="+mn-lt"/>
                <a:cs typeface="+mn-lt"/>
              </a:rPr>
              <a:t>, </a:t>
            </a:r>
            <a:r>
              <a:rPr lang="en-IN" sz="2000" dirty="0" err="1">
                <a:latin typeface="Times New Roman"/>
                <a:ea typeface="+mn-lt"/>
                <a:cs typeface="+mn-lt"/>
              </a:rPr>
              <a:t>y_train</a:t>
            </a:r>
            <a:r>
              <a:rPr lang="en-IN" sz="2000" dirty="0">
                <a:latin typeface="Times New Roman"/>
                <a:ea typeface="+mn-lt"/>
                <a:cs typeface="+mn-lt"/>
              </a:rPr>
              <a:t>, </a:t>
            </a:r>
            <a:r>
              <a:rPr lang="en-IN" sz="2000" dirty="0" err="1">
                <a:latin typeface="Times New Roman"/>
                <a:ea typeface="+mn-lt"/>
                <a:cs typeface="+mn-lt"/>
              </a:rPr>
              <a:t>y_test</a:t>
            </a:r>
            <a:r>
              <a:rPr lang="en-IN" sz="2000" dirty="0">
                <a:latin typeface="Times New Roman"/>
                <a:ea typeface="+mn-lt"/>
                <a:cs typeface="+mn-lt"/>
              </a:rPr>
              <a:t> = </a:t>
            </a:r>
            <a:r>
              <a:rPr lang="en-IN" sz="2000" dirty="0" err="1">
                <a:latin typeface="Times New Roman"/>
                <a:ea typeface="+mn-lt"/>
                <a:cs typeface="+mn-lt"/>
              </a:rPr>
              <a:t>train_test_split</a:t>
            </a:r>
            <a:r>
              <a:rPr lang="en-IN" sz="2000" dirty="0">
                <a:latin typeface="Times New Roman"/>
                <a:ea typeface="+mn-lt"/>
                <a:cs typeface="+mn-lt"/>
              </a:rPr>
              <a:t>(</a:t>
            </a:r>
            <a:r>
              <a:rPr lang="en-IN" sz="2000" dirty="0" err="1">
                <a:latin typeface="Times New Roman"/>
                <a:ea typeface="+mn-lt"/>
                <a:cs typeface="+mn-lt"/>
              </a:rPr>
              <a:t>imgs</a:t>
            </a:r>
            <a:r>
              <a:rPr lang="en-IN" sz="2000" dirty="0">
                <a:latin typeface="Times New Roman"/>
                <a:ea typeface="+mn-lt"/>
                <a:cs typeface="+mn-lt"/>
              </a:rPr>
              <a:t>/255.,labels, 																	</a:t>
            </a:r>
            <a:r>
              <a:rPr lang="en-IN" sz="2000" dirty="0" err="1">
                <a:latin typeface="Times New Roman"/>
                <a:ea typeface="+mn-lt"/>
                <a:cs typeface="+mn-lt"/>
              </a:rPr>
              <a:t>test_size</a:t>
            </a:r>
            <a:r>
              <a:rPr lang="en-IN" sz="2000" dirty="0">
                <a:latin typeface="Times New Roman"/>
                <a:ea typeface="+mn-lt"/>
                <a:cs typeface="+mn-lt"/>
              </a:rPr>
              <a:t>=0.3)</a:t>
            </a:r>
          </a:p>
        </p:txBody>
      </p:sp>
    </p:spTree>
    <p:extLst>
      <p:ext uri="{BB962C8B-B14F-4D97-AF65-F5344CB8AC3E}">
        <p14:creationId xmlns:p14="http://schemas.microsoft.com/office/powerpoint/2010/main" val="1324378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293721-193E-480B-9EC6-75FAB8306757}"/>
              </a:ext>
            </a:extLst>
          </p:cNvPr>
          <p:cNvSpPr txBox="1"/>
          <p:nvPr/>
        </p:nvSpPr>
        <p:spPr>
          <a:xfrm>
            <a:off x="792480" y="609599"/>
            <a:ext cx="10271760" cy="5783122"/>
          </a:xfrm>
          <a:prstGeom prst="rect">
            <a:avLst/>
          </a:prstGeom>
          <a:noFill/>
        </p:spPr>
        <p:txBody>
          <a:bodyPr wrap="square" rtlCol="0">
            <a:spAutoFit/>
          </a:bodyPr>
          <a:lstStyle/>
          <a:p>
            <a:pPr marL="285750" indent="-285750">
              <a:lnSpc>
                <a:spcPct val="80000"/>
              </a:lnSpc>
              <a:spcBef>
                <a:spcPct val="20000"/>
              </a:spcBef>
              <a:spcAft>
                <a:spcPts val="600"/>
              </a:spcAft>
              <a:buClr>
                <a:schemeClr val="accent1"/>
              </a:buClr>
              <a:buSzPct val="115000"/>
            </a:pPr>
            <a:r>
              <a:rPr lang="en-IN" sz="1600" b="1" dirty="0">
                <a:solidFill>
                  <a:schemeClr val="tx1">
                    <a:lumMod val="85000"/>
                    <a:lumOff val="15000"/>
                  </a:schemeClr>
                </a:solidFill>
                <a:latin typeface="Times New Roman"/>
                <a:ea typeface="+mn-lt"/>
                <a:cs typeface="+mn-lt"/>
              </a:rPr>
              <a:t>#designing classification model</a:t>
            </a:r>
          </a:p>
          <a:p>
            <a:pPr marL="285750" indent="-285750">
              <a:lnSpc>
                <a:spcPct val="80000"/>
              </a:lnSpc>
              <a:spcBef>
                <a:spcPct val="20000"/>
              </a:spcBef>
              <a:spcAft>
                <a:spcPts val="600"/>
              </a:spcAft>
              <a:buClr>
                <a:schemeClr val="accent1"/>
              </a:buClr>
              <a:buSzPct val="115000"/>
            </a:pPr>
            <a:r>
              <a:rPr lang="en-IN" sz="1600" dirty="0">
                <a:solidFill>
                  <a:schemeClr val="tx1">
                    <a:lumMod val="85000"/>
                    <a:lumOff val="15000"/>
                  </a:schemeClr>
                </a:solidFill>
                <a:latin typeface="Times New Roman"/>
                <a:ea typeface="+mn-lt"/>
                <a:cs typeface="+mn-lt"/>
              </a:rPr>
              <a:t>def </a:t>
            </a:r>
            <a:r>
              <a:rPr lang="en-IN" sz="1600" dirty="0" err="1">
                <a:solidFill>
                  <a:schemeClr val="tx1">
                    <a:lumMod val="85000"/>
                    <a:lumOff val="15000"/>
                  </a:schemeClr>
                </a:solidFill>
                <a:latin typeface="Times New Roman"/>
                <a:ea typeface="+mn-lt"/>
                <a:cs typeface="+mn-lt"/>
              </a:rPr>
              <a:t>malware_model</a:t>
            </a:r>
            <a:r>
              <a:rPr lang="en-IN" sz="1600" dirty="0">
                <a:solidFill>
                  <a:schemeClr val="tx1">
                    <a:lumMod val="85000"/>
                    <a:lumOff val="15000"/>
                  </a:schemeClr>
                </a:solidFill>
                <a:latin typeface="Times New Roman"/>
                <a:ea typeface="+mn-lt"/>
                <a:cs typeface="+mn-lt"/>
              </a:rPr>
              <a:t>():</a:t>
            </a:r>
          </a:p>
          <a:p>
            <a:pPr marL="285750" indent="-285750">
              <a:lnSpc>
                <a:spcPct val="80000"/>
              </a:lnSpc>
              <a:spcBef>
                <a:spcPct val="20000"/>
              </a:spcBef>
              <a:spcAft>
                <a:spcPts val="600"/>
              </a:spcAft>
              <a:buClr>
                <a:schemeClr val="accent1"/>
              </a:buClr>
              <a:buSzPct val="115000"/>
            </a:pPr>
            <a:r>
              <a:rPr lang="en-IN" sz="1600" dirty="0">
                <a:solidFill>
                  <a:schemeClr val="tx1">
                    <a:lumMod val="85000"/>
                    <a:lumOff val="15000"/>
                  </a:schemeClr>
                </a:solidFill>
                <a:latin typeface="Times New Roman"/>
                <a:ea typeface="+mn-lt"/>
                <a:cs typeface="+mn-lt"/>
              </a:rPr>
              <a:t>    </a:t>
            </a:r>
            <a:r>
              <a:rPr lang="en-IN" sz="1600" dirty="0" err="1">
                <a:solidFill>
                  <a:schemeClr val="tx1">
                    <a:lumMod val="85000"/>
                    <a:lumOff val="15000"/>
                  </a:schemeClr>
                </a:solidFill>
                <a:latin typeface="Times New Roman"/>
                <a:ea typeface="+mn-lt"/>
                <a:cs typeface="+mn-lt"/>
              </a:rPr>
              <a:t>Malware_model</a:t>
            </a:r>
            <a:r>
              <a:rPr lang="en-IN" sz="1600" dirty="0">
                <a:solidFill>
                  <a:schemeClr val="tx1">
                    <a:lumMod val="85000"/>
                    <a:lumOff val="15000"/>
                  </a:schemeClr>
                </a:solidFill>
                <a:latin typeface="Times New Roman"/>
                <a:ea typeface="+mn-lt"/>
                <a:cs typeface="+mn-lt"/>
              </a:rPr>
              <a:t> = Sequential()</a:t>
            </a:r>
          </a:p>
          <a:p>
            <a:pPr marL="285750" indent="-285750">
              <a:lnSpc>
                <a:spcPct val="80000"/>
              </a:lnSpc>
              <a:spcBef>
                <a:spcPct val="20000"/>
              </a:spcBef>
              <a:spcAft>
                <a:spcPts val="600"/>
              </a:spcAft>
              <a:buClr>
                <a:schemeClr val="accent1"/>
              </a:buClr>
              <a:buSzPct val="115000"/>
            </a:pPr>
            <a:r>
              <a:rPr lang="en-IN" sz="1600" dirty="0">
                <a:solidFill>
                  <a:schemeClr val="tx1">
                    <a:lumMod val="85000"/>
                    <a:lumOff val="15000"/>
                  </a:schemeClr>
                </a:solidFill>
                <a:latin typeface="Times New Roman"/>
                <a:ea typeface="+mn-lt"/>
                <a:cs typeface="+mn-lt"/>
              </a:rPr>
              <a:t>    </a:t>
            </a:r>
            <a:r>
              <a:rPr lang="en-IN" sz="1600" dirty="0" err="1">
                <a:solidFill>
                  <a:schemeClr val="tx1">
                    <a:lumMod val="85000"/>
                    <a:lumOff val="15000"/>
                  </a:schemeClr>
                </a:solidFill>
                <a:latin typeface="Times New Roman"/>
                <a:ea typeface="+mn-lt"/>
                <a:cs typeface="+mn-lt"/>
              </a:rPr>
              <a:t>Malware_model.add</a:t>
            </a:r>
            <a:r>
              <a:rPr lang="en-IN" sz="1600" dirty="0">
                <a:solidFill>
                  <a:schemeClr val="tx1">
                    <a:lumMod val="85000"/>
                    <a:lumOff val="15000"/>
                  </a:schemeClr>
                </a:solidFill>
                <a:latin typeface="Times New Roman"/>
                <a:ea typeface="+mn-lt"/>
                <a:cs typeface="+mn-lt"/>
              </a:rPr>
              <a:t>(Conv2D(30, </a:t>
            </a:r>
            <a:r>
              <a:rPr lang="en-IN" sz="1600" dirty="0" err="1">
                <a:solidFill>
                  <a:schemeClr val="tx1">
                    <a:lumMod val="85000"/>
                    <a:lumOff val="15000"/>
                  </a:schemeClr>
                </a:solidFill>
                <a:latin typeface="Times New Roman"/>
                <a:ea typeface="+mn-lt"/>
                <a:cs typeface="+mn-lt"/>
              </a:rPr>
              <a:t>kernel_size</a:t>
            </a:r>
            <a:r>
              <a:rPr lang="en-IN" sz="1600" dirty="0">
                <a:solidFill>
                  <a:schemeClr val="tx1">
                    <a:lumMod val="85000"/>
                    <a:lumOff val="15000"/>
                  </a:schemeClr>
                </a:solidFill>
                <a:latin typeface="Times New Roman"/>
                <a:ea typeface="+mn-lt"/>
                <a:cs typeface="+mn-lt"/>
              </a:rPr>
              <a:t>=(3, 3),</a:t>
            </a:r>
          </a:p>
          <a:p>
            <a:pPr marL="285750" indent="-285750">
              <a:lnSpc>
                <a:spcPct val="80000"/>
              </a:lnSpc>
              <a:spcBef>
                <a:spcPct val="20000"/>
              </a:spcBef>
              <a:spcAft>
                <a:spcPts val="600"/>
              </a:spcAft>
              <a:buClr>
                <a:schemeClr val="accent1"/>
              </a:buClr>
              <a:buSzPct val="115000"/>
            </a:pPr>
            <a:r>
              <a:rPr lang="en-IN" sz="1600" dirty="0">
                <a:solidFill>
                  <a:schemeClr val="tx1">
                    <a:lumMod val="85000"/>
                    <a:lumOff val="15000"/>
                  </a:schemeClr>
                </a:solidFill>
                <a:latin typeface="Times New Roman"/>
                <a:ea typeface="+mn-lt"/>
                <a:cs typeface="+mn-lt"/>
              </a:rPr>
              <a:t>                     activation='</a:t>
            </a:r>
            <a:r>
              <a:rPr lang="en-IN" sz="1600" dirty="0" err="1">
                <a:solidFill>
                  <a:schemeClr val="tx1">
                    <a:lumMod val="85000"/>
                    <a:lumOff val="15000"/>
                  </a:schemeClr>
                </a:solidFill>
                <a:latin typeface="Times New Roman"/>
                <a:ea typeface="+mn-lt"/>
                <a:cs typeface="+mn-lt"/>
              </a:rPr>
              <a:t>relu</a:t>
            </a:r>
            <a:r>
              <a:rPr lang="en-IN" sz="1600" dirty="0">
                <a:solidFill>
                  <a:schemeClr val="tx1">
                    <a:lumMod val="85000"/>
                    <a:lumOff val="15000"/>
                  </a:schemeClr>
                </a:solidFill>
                <a:latin typeface="Times New Roman"/>
                <a:ea typeface="+mn-lt"/>
                <a:cs typeface="+mn-lt"/>
              </a:rPr>
              <a:t>',</a:t>
            </a:r>
          </a:p>
          <a:p>
            <a:pPr marL="285750" indent="-285750">
              <a:lnSpc>
                <a:spcPct val="80000"/>
              </a:lnSpc>
              <a:spcBef>
                <a:spcPct val="20000"/>
              </a:spcBef>
              <a:spcAft>
                <a:spcPts val="600"/>
              </a:spcAft>
              <a:buClr>
                <a:schemeClr val="accent1"/>
              </a:buClr>
              <a:buSzPct val="115000"/>
            </a:pPr>
            <a:r>
              <a:rPr lang="en-IN" sz="1600" dirty="0">
                <a:solidFill>
                  <a:schemeClr val="tx1">
                    <a:lumMod val="85000"/>
                    <a:lumOff val="15000"/>
                  </a:schemeClr>
                </a:solidFill>
                <a:latin typeface="Times New Roman"/>
                <a:ea typeface="+mn-lt"/>
                <a:cs typeface="+mn-lt"/>
              </a:rPr>
              <a:t>                     </a:t>
            </a:r>
            <a:r>
              <a:rPr lang="en-IN" sz="1600" dirty="0" err="1">
                <a:solidFill>
                  <a:schemeClr val="tx1">
                    <a:lumMod val="85000"/>
                    <a:lumOff val="15000"/>
                  </a:schemeClr>
                </a:solidFill>
                <a:latin typeface="Times New Roman"/>
                <a:ea typeface="+mn-lt"/>
                <a:cs typeface="+mn-lt"/>
              </a:rPr>
              <a:t>input_shape</a:t>
            </a:r>
            <a:r>
              <a:rPr lang="en-IN" sz="1600" dirty="0">
                <a:solidFill>
                  <a:schemeClr val="tx1">
                    <a:lumMod val="85000"/>
                    <a:lumOff val="15000"/>
                  </a:schemeClr>
                </a:solidFill>
                <a:latin typeface="Times New Roman"/>
                <a:ea typeface="+mn-lt"/>
                <a:cs typeface="+mn-lt"/>
              </a:rPr>
              <a:t>=(64,64,3)))</a:t>
            </a:r>
          </a:p>
          <a:p>
            <a:pPr marL="285750" indent="-285750">
              <a:lnSpc>
                <a:spcPct val="80000"/>
              </a:lnSpc>
              <a:spcBef>
                <a:spcPct val="20000"/>
              </a:spcBef>
              <a:spcAft>
                <a:spcPts val="600"/>
              </a:spcAft>
              <a:buClr>
                <a:schemeClr val="accent1"/>
              </a:buClr>
              <a:buSzPct val="115000"/>
            </a:pPr>
            <a:endParaRPr lang="en-IN" sz="1600" dirty="0">
              <a:solidFill>
                <a:schemeClr val="tx1">
                  <a:lumMod val="85000"/>
                  <a:lumOff val="15000"/>
                </a:schemeClr>
              </a:solidFill>
              <a:latin typeface="Times New Roman"/>
              <a:ea typeface="+mn-lt"/>
              <a:cs typeface="+mn-lt"/>
            </a:endParaRPr>
          </a:p>
          <a:p>
            <a:pPr marL="285750" indent="-285750">
              <a:lnSpc>
                <a:spcPct val="80000"/>
              </a:lnSpc>
              <a:spcBef>
                <a:spcPct val="20000"/>
              </a:spcBef>
              <a:spcAft>
                <a:spcPts val="600"/>
              </a:spcAft>
              <a:buClr>
                <a:schemeClr val="accent1"/>
              </a:buClr>
              <a:buSzPct val="115000"/>
            </a:pPr>
            <a:r>
              <a:rPr lang="en-IN" sz="1600" dirty="0">
                <a:solidFill>
                  <a:schemeClr val="tx1">
                    <a:lumMod val="85000"/>
                    <a:lumOff val="15000"/>
                  </a:schemeClr>
                </a:solidFill>
                <a:latin typeface="Times New Roman"/>
                <a:ea typeface="+mn-lt"/>
                <a:cs typeface="+mn-lt"/>
              </a:rPr>
              <a:t>    </a:t>
            </a:r>
            <a:r>
              <a:rPr lang="en-IN" sz="1600" dirty="0" err="1">
                <a:solidFill>
                  <a:schemeClr val="tx1">
                    <a:lumMod val="85000"/>
                    <a:lumOff val="15000"/>
                  </a:schemeClr>
                </a:solidFill>
                <a:latin typeface="Times New Roman"/>
                <a:ea typeface="+mn-lt"/>
                <a:cs typeface="+mn-lt"/>
              </a:rPr>
              <a:t>Malware_model.add</a:t>
            </a:r>
            <a:r>
              <a:rPr lang="en-IN" sz="1600" dirty="0">
                <a:solidFill>
                  <a:schemeClr val="tx1">
                    <a:lumMod val="85000"/>
                    <a:lumOff val="15000"/>
                  </a:schemeClr>
                </a:solidFill>
                <a:latin typeface="Times New Roman"/>
                <a:ea typeface="+mn-lt"/>
                <a:cs typeface="+mn-lt"/>
              </a:rPr>
              <a:t>(MaxPooling2D(</a:t>
            </a:r>
            <a:r>
              <a:rPr lang="en-IN" sz="1600" dirty="0" err="1">
                <a:solidFill>
                  <a:schemeClr val="tx1">
                    <a:lumMod val="85000"/>
                    <a:lumOff val="15000"/>
                  </a:schemeClr>
                </a:solidFill>
                <a:latin typeface="Times New Roman"/>
                <a:ea typeface="+mn-lt"/>
                <a:cs typeface="+mn-lt"/>
              </a:rPr>
              <a:t>pool_size</a:t>
            </a:r>
            <a:r>
              <a:rPr lang="en-IN" sz="1600" dirty="0">
                <a:solidFill>
                  <a:schemeClr val="tx1">
                    <a:lumMod val="85000"/>
                    <a:lumOff val="15000"/>
                  </a:schemeClr>
                </a:solidFill>
                <a:latin typeface="Times New Roman"/>
                <a:ea typeface="+mn-lt"/>
                <a:cs typeface="+mn-lt"/>
              </a:rPr>
              <a:t>=(2, 2)))</a:t>
            </a:r>
          </a:p>
          <a:p>
            <a:pPr marL="285750" indent="-285750">
              <a:lnSpc>
                <a:spcPct val="80000"/>
              </a:lnSpc>
              <a:spcBef>
                <a:spcPct val="20000"/>
              </a:spcBef>
              <a:spcAft>
                <a:spcPts val="600"/>
              </a:spcAft>
              <a:buClr>
                <a:schemeClr val="accent1"/>
              </a:buClr>
              <a:buSzPct val="115000"/>
            </a:pPr>
            <a:r>
              <a:rPr lang="en-IN" sz="1600" dirty="0">
                <a:solidFill>
                  <a:schemeClr val="tx1">
                    <a:lumMod val="85000"/>
                    <a:lumOff val="15000"/>
                  </a:schemeClr>
                </a:solidFill>
                <a:latin typeface="Times New Roman"/>
                <a:ea typeface="+mn-lt"/>
                <a:cs typeface="+mn-lt"/>
              </a:rPr>
              <a:t>    </a:t>
            </a:r>
            <a:r>
              <a:rPr lang="en-IN" sz="1600" dirty="0" err="1">
                <a:solidFill>
                  <a:schemeClr val="tx1">
                    <a:lumMod val="85000"/>
                    <a:lumOff val="15000"/>
                  </a:schemeClr>
                </a:solidFill>
                <a:latin typeface="Times New Roman"/>
                <a:ea typeface="+mn-lt"/>
                <a:cs typeface="+mn-lt"/>
              </a:rPr>
              <a:t>Malware_model.add</a:t>
            </a:r>
            <a:r>
              <a:rPr lang="en-IN" sz="1600" dirty="0">
                <a:solidFill>
                  <a:schemeClr val="tx1">
                    <a:lumMod val="85000"/>
                    <a:lumOff val="15000"/>
                  </a:schemeClr>
                </a:solidFill>
                <a:latin typeface="Times New Roman"/>
                <a:ea typeface="+mn-lt"/>
                <a:cs typeface="+mn-lt"/>
              </a:rPr>
              <a:t>(Conv2D(15, (3, 3), activation='</a:t>
            </a:r>
            <a:r>
              <a:rPr lang="en-IN" sz="1600" dirty="0" err="1">
                <a:solidFill>
                  <a:schemeClr val="tx1">
                    <a:lumMod val="85000"/>
                    <a:lumOff val="15000"/>
                  </a:schemeClr>
                </a:solidFill>
                <a:latin typeface="Times New Roman"/>
                <a:ea typeface="+mn-lt"/>
                <a:cs typeface="+mn-lt"/>
              </a:rPr>
              <a:t>relu</a:t>
            </a:r>
            <a:r>
              <a:rPr lang="en-IN" sz="1600" dirty="0">
                <a:solidFill>
                  <a:schemeClr val="tx1">
                    <a:lumMod val="85000"/>
                    <a:lumOff val="15000"/>
                  </a:schemeClr>
                </a:solidFill>
                <a:latin typeface="Times New Roman"/>
                <a:ea typeface="+mn-lt"/>
                <a:cs typeface="+mn-lt"/>
              </a:rPr>
              <a:t>'))</a:t>
            </a:r>
          </a:p>
          <a:p>
            <a:pPr marL="285750" indent="-285750">
              <a:lnSpc>
                <a:spcPct val="80000"/>
              </a:lnSpc>
              <a:spcBef>
                <a:spcPct val="20000"/>
              </a:spcBef>
              <a:spcAft>
                <a:spcPts val="600"/>
              </a:spcAft>
              <a:buClr>
                <a:schemeClr val="accent1"/>
              </a:buClr>
              <a:buSzPct val="115000"/>
            </a:pPr>
            <a:r>
              <a:rPr lang="en-IN" sz="1600" dirty="0">
                <a:solidFill>
                  <a:schemeClr val="tx1">
                    <a:lumMod val="85000"/>
                    <a:lumOff val="15000"/>
                  </a:schemeClr>
                </a:solidFill>
                <a:latin typeface="Times New Roman"/>
                <a:ea typeface="+mn-lt"/>
                <a:cs typeface="+mn-lt"/>
              </a:rPr>
              <a:t>    </a:t>
            </a:r>
            <a:r>
              <a:rPr lang="en-IN" sz="1600" dirty="0" err="1">
                <a:solidFill>
                  <a:schemeClr val="tx1">
                    <a:lumMod val="85000"/>
                    <a:lumOff val="15000"/>
                  </a:schemeClr>
                </a:solidFill>
                <a:latin typeface="Times New Roman"/>
                <a:ea typeface="+mn-lt"/>
                <a:cs typeface="+mn-lt"/>
              </a:rPr>
              <a:t>Malware_model.add</a:t>
            </a:r>
            <a:r>
              <a:rPr lang="en-IN" sz="1600" dirty="0">
                <a:solidFill>
                  <a:schemeClr val="tx1">
                    <a:lumMod val="85000"/>
                    <a:lumOff val="15000"/>
                  </a:schemeClr>
                </a:solidFill>
                <a:latin typeface="Times New Roman"/>
                <a:ea typeface="+mn-lt"/>
                <a:cs typeface="+mn-lt"/>
              </a:rPr>
              <a:t>(MaxPooling2D(</a:t>
            </a:r>
            <a:r>
              <a:rPr lang="en-IN" sz="1600" dirty="0" err="1">
                <a:solidFill>
                  <a:schemeClr val="tx1">
                    <a:lumMod val="85000"/>
                    <a:lumOff val="15000"/>
                  </a:schemeClr>
                </a:solidFill>
                <a:latin typeface="Times New Roman"/>
                <a:ea typeface="+mn-lt"/>
                <a:cs typeface="+mn-lt"/>
              </a:rPr>
              <a:t>pool_size</a:t>
            </a:r>
            <a:r>
              <a:rPr lang="en-IN" sz="1600" dirty="0">
                <a:solidFill>
                  <a:schemeClr val="tx1">
                    <a:lumMod val="85000"/>
                    <a:lumOff val="15000"/>
                  </a:schemeClr>
                </a:solidFill>
                <a:latin typeface="Times New Roman"/>
                <a:ea typeface="+mn-lt"/>
                <a:cs typeface="+mn-lt"/>
              </a:rPr>
              <a:t>=(2, 2)))</a:t>
            </a:r>
          </a:p>
          <a:p>
            <a:pPr marL="285750" indent="-285750">
              <a:lnSpc>
                <a:spcPct val="80000"/>
              </a:lnSpc>
              <a:spcBef>
                <a:spcPct val="20000"/>
              </a:spcBef>
              <a:spcAft>
                <a:spcPts val="600"/>
              </a:spcAft>
              <a:buClr>
                <a:schemeClr val="accent1"/>
              </a:buClr>
              <a:buSzPct val="115000"/>
            </a:pPr>
            <a:r>
              <a:rPr lang="en-IN" sz="1600" dirty="0">
                <a:solidFill>
                  <a:schemeClr val="tx1">
                    <a:lumMod val="85000"/>
                    <a:lumOff val="15000"/>
                  </a:schemeClr>
                </a:solidFill>
                <a:latin typeface="Times New Roman"/>
                <a:ea typeface="+mn-lt"/>
                <a:cs typeface="+mn-lt"/>
              </a:rPr>
              <a:t>    </a:t>
            </a:r>
            <a:r>
              <a:rPr lang="en-IN" sz="1600" dirty="0" err="1">
                <a:solidFill>
                  <a:schemeClr val="tx1">
                    <a:lumMod val="85000"/>
                    <a:lumOff val="15000"/>
                  </a:schemeClr>
                </a:solidFill>
                <a:latin typeface="Times New Roman"/>
                <a:ea typeface="+mn-lt"/>
                <a:cs typeface="+mn-lt"/>
              </a:rPr>
              <a:t>Malware_model.add</a:t>
            </a:r>
            <a:r>
              <a:rPr lang="en-IN" sz="1600" dirty="0">
                <a:solidFill>
                  <a:schemeClr val="tx1">
                    <a:lumMod val="85000"/>
                    <a:lumOff val="15000"/>
                  </a:schemeClr>
                </a:solidFill>
                <a:latin typeface="Times New Roman"/>
                <a:ea typeface="+mn-lt"/>
                <a:cs typeface="+mn-lt"/>
              </a:rPr>
              <a:t>(Dropout(0.25))</a:t>
            </a:r>
          </a:p>
          <a:p>
            <a:pPr marL="285750" indent="-285750">
              <a:lnSpc>
                <a:spcPct val="80000"/>
              </a:lnSpc>
              <a:spcBef>
                <a:spcPct val="20000"/>
              </a:spcBef>
              <a:spcAft>
                <a:spcPts val="600"/>
              </a:spcAft>
              <a:buClr>
                <a:schemeClr val="accent1"/>
              </a:buClr>
              <a:buSzPct val="115000"/>
            </a:pPr>
            <a:r>
              <a:rPr lang="en-IN" sz="1600" dirty="0">
                <a:solidFill>
                  <a:schemeClr val="tx1">
                    <a:lumMod val="85000"/>
                    <a:lumOff val="15000"/>
                  </a:schemeClr>
                </a:solidFill>
                <a:latin typeface="Times New Roman"/>
                <a:ea typeface="+mn-lt"/>
                <a:cs typeface="+mn-lt"/>
              </a:rPr>
              <a:t>    </a:t>
            </a:r>
            <a:r>
              <a:rPr lang="en-IN" sz="1600" dirty="0" err="1">
                <a:solidFill>
                  <a:schemeClr val="tx1">
                    <a:lumMod val="85000"/>
                    <a:lumOff val="15000"/>
                  </a:schemeClr>
                </a:solidFill>
                <a:latin typeface="Times New Roman"/>
                <a:ea typeface="+mn-lt"/>
                <a:cs typeface="+mn-lt"/>
              </a:rPr>
              <a:t>Malware_model.add</a:t>
            </a:r>
            <a:r>
              <a:rPr lang="en-IN" sz="1600" dirty="0">
                <a:solidFill>
                  <a:schemeClr val="tx1">
                    <a:lumMod val="85000"/>
                    <a:lumOff val="15000"/>
                  </a:schemeClr>
                </a:solidFill>
                <a:latin typeface="Times New Roman"/>
                <a:ea typeface="+mn-lt"/>
                <a:cs typeface="+mn-lt"/>
              </a:rPr>
              <a:t>(Flatten())</a:t>
            </a:r>
          </a:p>
          <a:p>
            <a:pPr marL="285750" indent="-285750">
              <a:lnSpc>
                <a:spcPct val="80000"/>
              </a:lnSpc>
              <a:spcBef>
                <a:spcPct val="20000"/>
              </a:spcBef>
              <a:spcAft>
                <a:spcPts val="600"/>
              </a:spcAft>
              <a:buClr>
                <a:schemeClr val="accent1"/>
              </a:buClr>
              <a:buSzPct val="115000"/>
            </a:pPr>
            <a:r>
              <a:rPr lang="en-IN" sz="1600" dirty="0">
                <a:solidFill>
                  <a:schemeClr val="tx1">
                    <a:lumMod val="85000"/>
                    <a:lumOff val="15000"/>
                  </a:schemeClr>
                </a:solidFill>
                <a:latin typeface="Times New Roman"/>
                <a:ea typeface="+mn-lt"/>
                <a:cs typeface="+mn-lt"/>
              </a:rPr>
              <a:t>    </a:t>
            </a:r>
            <a:r>
              <a:rPr lang="en-IN" sz="1600" dirty="0" err="1">
                <a:solidFill>
                  <a:schemeClr val="tx1">
                    <a:lumMod val="85000"/>
                    <a:lumOff val="15000"/>
                  </a:schemeClr>
                </a:solidFill>
                <a:latin typeface="Times New Roman"/>
                <a:ea typeface="+mn-lt"/>
                <a:cs typeface="+mn-lt"/>
              </a:rPr>
              <a:t>Malware_model.add</a:t>
            </a:r>
            <a:r>
              <a:rPr lang="en-IN" sz="1600" dirty="0">
                <a:solidFill>
                  <a:schemeClr val="tx1">
                    <a:lumMod val="85000"/>
                    <a:lumOff val="15000"/>
                  </a:schemeClr>
                </a:solidFill>
                <a:latin typeface="Times New Roman"/>
                <a:ea typeface="+mn-lt"/>
                <a:cs typeface="+mn-lt"/>
              </a:rPr>
              <a:t>(Dense(128, activation='</a:t>
            </a:r>
            <a:r>
              <a:rPr lang="en-IN" sz="1600" dirty="0" err="1">
                <a:solidFill>
                  <a:schemeClr val="tx1">
                    <a:lumMod val="85000"/>
                    <a:lumOff val="15000"/>
                  </a:schemeClr>
                </a:solidFill>
                <a:latin typeface="Times New Roman"/>
                <a:ea typeface="+mn-lt"/>
                <a:cs typeface="+mn-lt"/>
              </a:rPr>
              <a:t>relu</a:t>
            </a:r>
            <a:r>
              <a:rPr lang="en-IN" sz="1600" dirty="0">
                <a:solidFill>
                  <a:schemeClr val="tx1">
                    <a:lumMod val="85000"/>
                    <a:lumOff val="15000"/>
                  </a:schemeClr>
                </a:solidFill>
                <a:latin typeface="Times New Roman"/>
                <a:ea typeface="+mn-lt"/>
                <a:cs typeface="+mn-lt"/>
              </a:rPr>
              <a:t>'))</a:t>
            </a:r>
          </a:p>
          <a:p>
            <a:pPr marL="285750" indent="-285750">
              <a:lnSpc>
                <a:spcPct val="80000"/>
              </a:lnSpc>
              <a:spcBef>
                <a:spcPct val="20000"/>
              </a:spcBef>
              <a:spcAft>
                <a:spcPts val="600"/>
              </a:spcAft>
              <a:buClr>
                <a:schemeClr val="accent1"/>
              </a:buClr>
              <a:buSzPct val="115000"/>
            </a:pPr>
            <a:r>
              <a:rPr lang="en-IN" sz="1600" dirty="0">
                <a:solidFill>
                  <a:schemeClr val="tx1">
                    <a:lumMod val="85000"/>
                    <a:lumOff val="15000"/>
                  </a:schemeClr>
                </a:solidFill>
                <a:latin typeface="Times New Roman"/>
                <a:ea typeface="+mn-lt"/>
                <a:cs typeface="+mn-lt"/>
              </a:rPr>
              <a:t>    </a:t>
            </a:r>
            <a:r>
              <a:rPr lang="en-IN" sz="1600" dirty="0" err="1">
                <a:solidFill>
                  <a:schemeClr val="tx1">
                    <a:lumMod val="85000"/>
                    <a:lumOff val="15000"/>
                  </a:schemeClr>
                </a:solidFill>
                <a:latin typeface="Times New Roman"/>
                <a:ea typeface="+mn-lt"/>
                <a:cs typeface="+mn-lt"/>
              </a:rPr>
              <a:t>Malware_model.add</a:t>
            </a:r>
            <a:r>
              <a:rPr lang="en-IN" sz="1600" dirty="0">
                <a:solidFill>
                  <a:schemeClr val="tx1">
                    <a:lumMod val="85000"/>
                    <a:lumOff val="15000"/>
                  </a:schemeClr>
                </a:solidFill>
                <a:latin typeface="Times New Roman"/>
                <a:ea typeface="+mn-lt"/>
                <a:cs typeface="+mn-lt"/>
              </a:rPr>
              <a:t>(Dropout(0.5))</a:t>
            </a:r>
          </a:p>
          <a:p>
            <a:pPr marL="285750" indent="-285750">
              <a:lnSpc>
                <a:spcPct val="80000"/>
              </a:lnSpc>
              <a:spcBef>
                <a:spcPct val="20000"/>
              </a:spcBef>
              <a:spcAft>
                <a:spcPts val="600"/>
              </a:spcAft>
              <a:buClr>
                <a:schemeClr val="accent1"/>
              </a:buClr>
              <a:buSzPct val="115000"/>
            </a:pPr>
            <a:r>
              <a:rPr lang="en-IN" sz="1600" dirty="0">
                <a:solidFill>
                  <a:schemeClr val="tx1">
                    <a:lumMod val="85000"/>
                    <a:lumOff val="15000"/>
                  </a:schemeClr>
                </a:solidFill>
                <a:latin typeface="Times New Roman"/>
                <a:ea typeface="+mn-lt"/>
                <a:cs typeface="+mn-lt"/>
              </a:rPr>
              <a:t>    </a:t>
            </a:r>
            <a:r>
              <a:rPr lang="en-IN" sz="1600" dirty="0" err="1">
                <a:solidFill>
                  <a:schemeClr val="tx1">
                    <a:lumMod val="85000"/>
                    <a:lumOff val="15000"/>
                  </a:schemeClr>
                </a:solidFill>
                <a:latin typeface="Times New Roman"/>
                <a:ea typeface="+mn-lt"/>
                <a:cs typeface="+mn-lt"/>
              </a:rPr>
              <a:t>Malware_model.add</a:t>
            </a:r>
            <a:r>
              <a:rPr lang="en-IN" sz="1600" dirty="0">
                <a:solidFill>
                  <a:schemeClr val="tx1">
                    <a:lumMod val="85000"/>
                    <a:lumOff val="15000"/>
                  </a:schemeClr>
                </a:solidFill>
                <a:latin typeface="Times New Roman"/>
                <a:ea typeface="+mn-lt"/>
                <a:cs typeface="+mn-lt"/>
              </a:rPr>
              <a:t>(Dense(50, activation='</a:t>
            </a:r>
            <a:r>
              <a:rPr lang="en-IN" sz="1600" dirty="0" err="1">
                <a:solidFill>
                  <a:schemeClr val="tx1">
                    <a:lumMod val="85000"/>
                    <a:lumOff val="15000"/>
                  </a:schemeClr>
                </a:solidFill>
                <a:latin typeface="Times New Roman"/>
                <a:ea typeface="+mn-lt"/>
                <a:cs typeface="+mn-lt"/>
              </a:rPr>
              <a:t>relu</a:t>
            </a:r>
            <a:r>
              <a:rPr lang="en-IN" sz="1600" dirty="0">
                <a:solidFill>
                  <a:schemeClr val="tx1">
                    <a:lumMod val="85000"/>
                    <a:lumOff val="15000"/>
                  </a:schemeClr>
                </a:solidFill>
                <a:latin typeface="Times New Roman"/>
                <a:ea typeface="+mn-lt"/>
                <a:cs typeface="+mn-lt"/>
              </a:rPr>
              <a:t>'))</a:t>
            </a:r>
          </a:p>
          <a:p>
            <a:pPr marL="285750" indent="-285750">
              <a:lnSpc>
                <a:spcPct val="80000"/>
              </a:lnSpc>
              <a:spcBef>
                <a:spcPct val="20000"/>
              </a:spcBef>
              <a:spcAft>
                <a:spcPts val="600"/>
              </a:spcAft>
              <a:buClr>
                <a:schemeClr val="accent1"/>
              </a:buClr>
              <a:buSzPct val="115000"/>
            </a:pPr>
            <a:r>
              <a:rPr lang="en-IN" sz="1600" dirty="0">
                <a:solidFill>
                  <a:schemeClr val="tx1">
                    <a:lumMod val="85000"/>
                    <a:lumOff val="15000"/>
                  </a:schemeClr>
                </a:solidFill>
                <a:latin typeface="Times New Roman"/>
                <a:ea typeface="+mn-lt"/>
                <a:cs typeface="+mn-lt"/>
              </a:rPr>
              <a:t>    </a:t>
            </a:r>
            <a:r>
              <a:rPr lang="en-IN" sz="1600" dirty="0" err="1">
                <a:solidFill>
                  <a:schemeClr val="tx1">
                    <a:lumMod val="85000"/>
                    <a:lumOff val="15000"/>
                  </a:schemeClr>
                </a:solidFill>
                <a:latin typeface="Times New Roman"/>
                <a:ea typeface="+mn-lt"/>
                <a:cs typeface="+mn-lt"/>
              </a:rPr>
              <a:t>Malware_model.add</a:t>
            </a:r>
            <a:r>
              <a:rPr lang="en-IN" sz="1600" dirty="0">
                <a:solidFill>
                  <a:schemeClr val="tx1">
                    <a:lumMod val="85000"/>
                    <a:lumOff val="15000"/>
                  </a:schemeClr>
                </a:solidFill>
                <a:latin typeface="Times New Roman"/>
                <a:ea typeface="+mn-lt"/>
                <a:cs typeface="+mn-lt"/>
              </a:rPr>
              <a:t>(Dense(</a:t>
            </a:r>
            <a:r>
              <a:rPr lang="en-IN" sz="1600" dirty="0" err="1">
                <a:solidFill>
                  <a:schemeClr val="tx1">
                    <a:lumMod val="85000"/>
                    <a:lumOff val="15000"/>
                  </a:schemeClr>
                </a:solidFill>
                <a:latin typeface="Times New Roman"/>
                <a:ea typeface="+mn-lt"/>
                <a:cs typeface="+mn-lt"/>
              </a:rPr>
              <a:t>num_classes</a:t>
            </a:r>
            <a:r>
              <a:rPr lang="en-IN" sz="1600" dirty="0">
                <a:solidFill>
                  <a:schemeClr val="tx1">
                    <a:lumMod val="85000"/>
                    <a:lumOff val="15000"/>
                  </a:schemeClr>
                </a:solidFill>
                <a:latin typeface="Times New Roman"/>
                <a:ea typeface="+mn-lt"/>
                <a:cs typeface="+mn-lt"/>
              </a:rPr>
              <a:t>, activation='</a:t>
            </a:r>
            <a:r>
              <a:rPr lang="en-IN" sz="1600" dirty="0" err="1">
                <a:solidFill>
                  <a:schemeClr val="tx1">
                    <a:lumMod val="85000"/>
                    <a:lumOff val="15000"/>
                  </a:schemeClr>
                </a:solidFill>
                <a:latin typeface="Times New Roman"/>
                <a:ea typeface="+mn-lt"/>
                <a:cs typeface="+mn-lt"/>
              </a:rPr>
              <a:t>softmax</a:t>
            </a:r>
            <a:r>
              <a:rPr lang="en-IN" sz="1600" dirty="0">
                <a:solidFill>
                  <a:schemeClr val="tx1">
                    <a:lumMod val="85000"/>
                    <a:lumOff val="15000"/>
                  </a:schemeClr>
                </a:solidFill>
                <a:latin typeface="Times New Roman"/>
                <a:ea typeface="+mn-lt"/>
                <a:cs typeface="+mn-lt"/>
              </a:rPr>
              <a:t>'))</a:t>
            </a:r>
          </a:p>
          <a:p>
            <a:pPr marL="285750" indent="-285750">
              <a:lnSpc>
                <a:spcPct val="80000"/>
              </a:lnSpc>
              <a:spcBef>
                <a:spcPct val="20000"/>
              </a:spcBef>
              <a:spcAft>
                <a:spcPts val="600"/>
              </a:spcAft>
              <a:buClr>
                <a:schemeClr val="accent1"/>
              </a:buClr>
              <a:buSzPct val="115000"/>
            </a:pPr>
            <a:r>
              <a:rPr lang="en-IN" sz="1600" dirty="0">
                <a:solidFill>
                  <a:schemeClr val="tx1">
                    <a:lumMod val="85000"/>
                    <a:lumOff val="15000"/>
                  </a:schemeClr>
                </a:solidFill>
                <a:latin typeface="Times New Roman"/>
                <a:ea typeface="+mn-lt"/>
                <a:cs typeface="+mn-lt"/>
              </a:rPr>
              <a:t>    </a:t>
            </a:r>
            <a:r>
              <a:rPr lang="en-IN" sz="1600" dirty="0" err="1">
                <a:solidFill>
                  <a:schemeClr val="tx1">
                    <a:lumMod val="85000"/>
                    <a:lumOff val="15000"/>
                  </a:schemeClr>
                </a:solidFill>
                <a:latin typeface="Times New Roman"/>
                <a:ea typeface="+mn-lt"/>
                <a:cs typeface="+mn-lt"/>
              </a:rPr>
              <a:t>Malware_model.compile</a:t>
            </a:r>
            <a:r>
              <a:rPr lang="en-IN" sz="1600" dirty="0">
                <a:solidFill>
                  <a:schemeClr val="tx1">
                    <a:lumMod val="85000"/>
                    <a:lumOff val="15000"/>
                  </a:schemeClr>
                </a:solidFill>
                <a:latin typeface="Times New Roman"/>
                <a:ea typeface="+mn-lt"/>
                <a:cs typeface="+mn-lt"/>
              </a:rPr>
              <a:t>(loss='</a:t>
            </a:r>
            <a:r>
              <a:rPr lang="en-IN" sz="1600" dirty="0" err="1">
                <a:solidFill>
                  <a:schemeClr val="tx1">
                    <a:lumMod val="85000"/>
                    <a:lumOff val="15000"/>
                  </a:schemeClr>
                </a:solidFill>
                <a:latin typeface="Times New Roman"/>
                <a:ea typeface="+mn-lt"/>
                <a:cs typeface="+mn-lt"/>
              </a:rPr>
              <a:t>categorical_crossentropy</a:t>
            </a:r>
            <a:r>
              <a:rPr lang="en-IN" sz="1600" dirty="0">
                <a:solidFill>
                  <a:schemeClr val="tx1">
                    <a:lumMod val="85000"/>
                    <a:lumOff val="15000"/>
                  </a:schemeClr>
                </a:solidFill>
                <a:latin typeface="Times New Roman"/>
                <a:ea typeface="+mn-lt"/>
                <a:cs typeface="+mn-lt"/>
              </a:rPr>
              <a:t>', optimizer = '</a:t>
            </a:r>
            <a:r>
              <a:rPr lang="en-IN" sz="1600" dirty="0" err="1">
                <a:solidFill>
                  <a:schemeClr val="tx1">
                    <a:lumMod val="85000"/>
                    <a:lumOff val="15000"/>
                  </a:schemeClr>
                </a:solidFill>
                <a:latin typeface="Times New Roman"/>
                <a:ea typeface="+mn-lt"/>
                <a:cs typeface="+mn-lt"/>
              </a:rPr>
              <a:t>adam</a:t>
            </a:r>
            <a:r>
              <a:rPr lang="en-IN" sz="1600" dirty="0">
                <a:solidFill>
                  <a:schemeClr val="tx1">
                    <a:lumMod val="85000"/>
                    <a:lumOff val="15000"/>
                  </a:schemeClr>
                </a:solidFill>
                <a:latin typeface="Times New Roman"/>
                <a:ea typeface="+mn-lt"/>
                <a:cs typeface="+mn-lt"/>
              </a:rPr>
              <a:t>', metrics=['accuracy'])</a:t>
            </a:r>
          </a:p>
          <a:p>
            <a:pPr marL="285750" indent="-285750">
              <a:lnSpc>
                <a:spcPct val="80000"/>
              </a:lnSpc>
              <a:spcBef>
                <a:spcPct val="20000"/>
              </a:spcBef>
              <a:spcAft>
                <a:spcPts val="600"/>
              </a:spcAft>
              <a:buClr>
                <a:schemeClr val="accent1"/>
              </a:buClr>
              <a:buSzPct val="115000"/>
            </a:pPr>
            <a:r>
              <a:rPr lang="en-IN" sz="1600" dirty="0">
                <a:solidFill>
                  <a:schemeClr val="tx1">
                    <a:lumMod val="85000"/>
                    <a:lumOff val="15000"/>
                  </a:schemeClr>
                </a:solidFill>
                <a:latin typeface="Times New Roman"/>
                <a:ea typeface="+mn-lt"/>
                <a:cs typeface="+mn-lt"/>
              </a:rPr>
              <a:t>    return </a:t>
            </a:r>
            <a:r>
              <a:rPr lang="en-IN" sz="1600" dirty="0" err="1">
                <a:solidFill>
                  <a:schemeClr val="tx1">
                    <a:lumMod val="85000"/>
                    <a:lumOff val="15000"/>
                  </a:schemeClr>
                </a:solidFill>
                <a:latin typeface="Times New Roman"/>
                <a:ea typeface="+mn-lt"/>
                <a:cs typeface="+mn-lt"/>
              </a:rPr>
              <a:t>Malware_model</a:t>
            </a:r>
            <a:endParaRPr lang="en-IN" sz="1600" dirty="0">
              <a:solidFill>
                <a:schemeClr val="tx1">
                  <a:lumMod val="85000"/>
                  <a:lumOff val="15000"/>
                </a:schemeClr>
              </a:solidFill>
              <a:latin typeface="Times New Roman"/>
              <a:ea typeface="+mn-lt"/>
              <a:cs typeface="+mn-lt"/>
            </a:endParaRPr>
          </a:p>
        </p:txBody>
      </p:sp>
    </p:spTree>
    <p:extLst>
      <p:ext uri="{BB962C8B-B14F-4D97-AF65-F5344CB8AC3E}">
        <p14:creationId xmlns:p14="http://schemas.microsoft.com/office/powerpoint/2010/main" val="1429255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FE31C5-969A-4DA5-AC93-05FDB71CC481}"/>
              </a:ext>
            </a:extLst>
          </p:cNvPr>
          <p:cNvSpPr txBox="1"/>
          <p:nvPr/>
        </p:nvSpPr>
        <p:spPr>
          <a:xfrm>
            <a:off x="772160" y="914400"/>
            <a:ext cx="10718800" cy="4570482"/>
          </a:xfrm>
          <a:prstGeom prst="rect">
            <a:avLst/>
          </a:prstGeom>
          <a:noFill/>
        </p:spPr>
        <p:txBody>
          <a:bodyPr wrap="square" rtlCol="0">
            <a:spAutoFit/>
          </a:bodyPr>
          <a:lstStyle/>
          <a:p>
            <a:pPr marL="285750" indent="-285750">
              <a:lnSpc>
                <a:spcPct val="80000"/>
              </a:lnSpc>
              <a:spcBef>
                <a:spcPct val="20000"/>
              </a:spcBef>
              <a:spcAft>
                <a:spcPts val="600"/>
              </a:spcAft>
              <a:buClr>
                <a:schemeClr val="accent1"/>
              </a:buClr>
              <a:buSzPct val="115000"/>
            </a:pPr>
            <a:r>
              <a:rPr lang="en-GB" sz="2000" b="1" dirty="0">
                <a:solidFill>
                  <a:schemeClr val="tx1">
                    <a:lumMod val="85000"/>
                    <a:lumOff val="15000"/>
                  </a:schemeClr>
                </a:solidFill>
                <a:latin typeface="Times New Roman"/>
                <a:ea typeface="+mn-lt"/>
                <a:cs typeface="+mn-lt"/>
              </a:rPr>
              <a:t>#balancing the dataset distribution of classes</a:t>
            </a:r>
          </a:p>
          <a:p>
            <a:pPr marL="285750" indent="-285750">
              <a:lnSpc>
                <a:spcPct val="80000"/>
              </a:lnSpc>
              <a:spcBef>
                <a:spcPct val="20000"/>
              </a:spcBef>
              <a:spcAft>
                <a:spcPts val="600"/>
              </a:spcAft>
              <a:buClr>
                <a:schemeClr val="accent1"/>
              </a:buClr>
              <a:buSzPct val="115000"/>
            </a:pPr>
            <a:r>
              <a:rPr lang="en-GB" sz="2000" dirty="0" err="1">
                <a:solidFill>
                  <a:schemeClr val="tx1">
                    <a:lumMod val="85000"/>
                    <a:lumOff val="15000"/>
                  </a:schemeClr>
                </a:solidFill>
                <a:latin typeface="Times New Roman"/>
                <a:ea typeface="+mn-lt"/>
                <a:cs typeface="+mn-lt"/>
              </a:rPr>
              <a:t>class_weights</a:t>
            </a:r>
            <a:r>
              <a:rPr lang="en-GB" sz="2000" dirty="0">
                <a:solidFill>
                  <a:schemeClr val="tx1">
                    <a:lumMod val="85000"/>
                    <a:lumOff val="15000"/>
                  </a:schemeClr>
                </a:solidFill>
                <a:latin typeface="Times New Roman"/>
                <a:ea typeface="+mn-lt"/>
                <a:cs typeface="+mn-lt"/>
              </a:rPr>
              <a:t> = </a:t>
            </a:r>
            <a:r>
              <a:rPr lang="en-GB" sz="2000" dirty="0" err="1">
                <a:solidFill>
                  <a:schemeClr val="tx1">
                    <a:lumMod val="85000"/>
                    <a:lumOff val="15000"/>
                  </a:schemeClr>
                </a:solidFill>
                <a:latin typeface="Times New Roman"/>
                <a:ea typeface="+mn-lt"/>
                <a:cs typeface="+mn-lt"/>
              </a:rPr>
              <a:t>class_weight.compute_class_weight</a:t>
            </a:r>
            <a:r>
              <a:rPr lang="en-GB" sz="2000" dirty="0">
                <a:solidFill>
                  <a:schemeClr val="tx1">
                    <a:lumMod val="85000"/>
                    <a:lumOff val="15000"/>
                  </a:schemeClr>
                </a:solidFill>
                <a:latin typeface="Times New Roman"/>
                <a:ea typeface="+mn-lt"/>
                <a:cs typeface="+mn-lt"/>
              </a:rPr>
              <a:t>(</a:t>
            </a:r>
            <a:r>
              <a:rPr lang="en-GB" sz="2000" dirty="0" err="1">
                <a:solidFill>
                  <a:schemeClr val="tx1">
                    <a:lumMod val="85000"/>
                    <a:lumOff val="15000"/>
                  </a:schemeClr>
                </a:solidFill>
                <a:latin typeface="Times New Roman"/>
                <a:ea typeface="+mn-lt"/>
                <a:cs typeface="+mn-lt"/>
              </a:rPr>
              <a:t>class_weight</a:t>
            </a:r>
            <a:r>
              <a:rPr lang="en-GB" sz="2000" dirty="0">
                <a:solidFill>
                  <a:schemeClr val="tx1">
                    <a:lumMod val="85000"/>
                    <a:lumOff val="15000"/>
                  </a:schemeClr>
                </a:solidFill>
                <a:latin typeface="Times New Roman"/>
                <a:ea typeface="+mn-lt"/>
                <a:cs typeface="+mn-lt"/>
              </a:rPr>
              <a:t>='balanced',</a:t>
            </a:r>
          </a:p>
          <a:p>
            <a:pPr marL="285750" indent="-285750">
              <a:lnSpc>
                <a:spcPct val="80000"/>
              </a:lnSpc>
              <a:spcBef>
                <a:spcPct val="20000"/>
              </a:spcBef>
              <a:spcAft>
                <a:spcPts val="600"/>
              </a:spcAft>
              <a:buClr>
                <a:schemeClr val="accent1"/>
              </a:buClr>
              <a:buSzPct val="115000"/>
            </a:pPr>
            <a:r>
              <a:rPr lang="en-GB" sz="2000" dirty="0">
                <a:solidFill>
                  <a:schemeClr val="tx1">
                    <a:lumMod val="85000"/>
                    <a:lumOff val="15000"/>
                  </a:schemeClr>
                </a:solidFill>
                <a:latin typeface="Times New Roman"/>
                <a:ea typeface="+mn-lt"/>
                <a:cs typeface="+mn-lt"/>
              </a:rPr>
              <a:t>                                                 					classes = </a:t>
            </a:r>
            <a:r>
              <a:rPr lang="en-GB" sz="2000" dirty="0" err="1">
                <a:solidFill>
                  <a:schemeClr val="tx1">
                    <a:lumMod val="85000"/>
                    <a:lumOff val="15000"/>
                  </a:schemeClr>
                </a:solidFill>
                <a:latin typeface="Times New Roman"/>
                <a:ea typeface="+mn-lt"/>
                <a:cs typeface="+mn-lt"/>
              </a:rPr>
              <a:t>np.unique</a:t>
            </a:r>
            <a:r>
              <a:rPr lang="en-GB" sz="2000" dirty="0">
                <a:solidFill>
                  <a:schemeClr val="tx1">
                    <a:lumMod val="85000"/>
                    <a:lumOff val="15000"/>
                  </a:schemeClr>
                </a:solidFill>
                <a:latin typeface="Times New Roman"/>
                <a:ea typeface="+mn-lt"/>
                <a:cs typeface="+mn-lt"/>
              </a:rPr>
              <a:t>(</a:t>
            </a:r>
            <a:r>
              <a:rPr lang="en-GB" sz="2000" dirty="0" err="1">
                <a:solidFill>
                  <a:schemeClr val="tx1">
                    <a:lumMod val="85000"/>
                    <a:lumOff val="15000"/>
                  </a:schemeClr>
                </a:solidFill>
                <a:latin typeface="Times New Roman"/>
                <a:ea typeface="+mn-lt"/>
                <a:cs typeface="+mn-lt"/>
              </a:rPr>
              <a:t>y_train_new</a:t>
            </a:r>
            <a:r>
              <a:rPr lang="en-GB" sz="2000" dirty="0">
                <a:solidFill>
                  <a:schemeClr val="tx1">
                    <a:lumMod val="85000"/>
                    <a:lumOff val="15000"/>
                  </a:schemeClr>
                </a:solidFill>
                <a:latin typeface="Times New Roman"/>
                <a:ea typeface="+mn-lt"/>
                <a:cs typeface="+mn-lt"/>
              </a:rPr>
              <a:t>),</a:t>
            </a:r>
          </a:p>
          <a:p>
            <a:pPr marL="285750" indent="-285750">
              <a:lnSpc>
                <a:spcPct val="80000"/>
              </a:lnSpc>
              <a:spcBef>
                <a:spcPct val="20000"/>
              </a:spcBef>
              <a:spcAft>
                <a:spcPts val="600"/>
              </a:spcAft>
              <a:buClr>
                <a:schemeClr val="accent1"/>
              </a:buClr>
              <a:buSzPct val="115000"/>
            </a:pPr>
            <a:r>
              <a:rPr lang="en-GB" sz="2000" dirty="0">
                <a:solidFill>
                  <a:schemeClr val="tx1">
                    <a:lumMod val="85000"/>
                    <a:lumOff val="15000"/>
                  </a:schemeClr>
                </a:solidFill>
                <a:latin typeface="Times New Roman"/>
                <a:ea typeface="+mn-lt"/>
                <a:cs typeface="+mn-lt"/>
              </a:rPr>
              <a:t>                                                 					y = </a:t>
            </a:r>
            <a:r>
              <a:rPr lang="en-GB" sz="2000" dirty="0" err="1">
                <a:solidFill>
                  <a:schemeClr val="tx1">
                    <a:lumMod val="85000"/>
                    <a:lumOff val="15000"/>
                  </a:schemeClr>
                </a:solidFill>
                <a:latin typeface="Times New Roman"/>
                <a:ea typeface="+mn-lt"/>
                <a:cs typeface="+mn-lt"/>
              </a:rPr>
              <a:t>y_train_new</a:t>
            </a:r>
            <a:r>
              <a:rPr lang="en-GB" sz="2000" dirty="0">
                <a:solidFill>
                  <a:schemeClr val="tx1">
                    <a:lumMod val="85000"/>
                    <a:lumOff val="15000"/>
                  </a:schemeClr>
                </a:solidFill>
                <a:latin typeface="Times New Roman"/>
                <a:ea typeface="+mn-lt"/>
                <a:cs typeface="+mn-lt"/>
              </a:rPr>
              <a:t>)</a:t>
            </a:r>
          </a:p>
          <a:p>
            <a:pPr marL="285750" indent="-285750">
              <a:lnSpc>
                <a:spcPct val="80000"/>
              </a:lnSpc>
              <a:spcBef>
                <a:spcPct val="20000"/>
              </a:spcBef>
              <a:spcAft>
                <a:spcPts val="600"/>
              </a:spcAft>
              <a:buClr>
                <a:schemeClr val="accent1"/>
              </a:buClr>
              <a:buSzPct val="115000"/>
            </a:pPr>
            <a:r>
              <a:rPr lang="en-GB" sz="2000" dirty="0" err="1">
                <a:solidFill>
                  <a:schemeClr val="tx1">
                    <a:lumMod val="85000"/>
                    <a:lumOff val="15000"/>
                  </a:schemeClr>
                </a:solidFill>
                <a:latin typeface="Times New Roman"/>
                <a:ea typeface="+mn-lt"/>
                <a:cs typeface="+mn-lt"/>
              </a:rPr>
              <a:t>class_weight_dict</a:t>
            </a:r>
            <a:r>
              <a:rPr lang="en-GB" sz="2000" dirty="0">
                <a:solidFill>
                  <a:schemeClr val="tx1">
                    <a:lumMod val="85000"/>
                    <a:lumOff val="15000"/>
                  </a:schemeClr>
                </a:solidFill>
                <a:latin typeface="Times New Roman"/>
                <a:ea typeface="+mn-lt"/>
                <a:cs typeface="+mn-lt"/>
              </a:rPr>
              <a:t> = </a:t>
            </a:r>
            <a:r>
              <a:rPr lang="en-GB" sz="2000" dirty="0" err="1">
                <a:solidFill>
                  <a:schemeClr val="tx1">
                    <a:lumMod val="85000"/>
                    <a:lumOff val="15000"/>
                  </a:schemeClr>
                </a:solidFill>
                <a:latin typeface="Times New Roman"/>
                <a:ea typeface="+mn-lt"/>
                <a:cs typeface="+mn-lt"/>
              </a:rPr>
              <a:t>dict</a:t>
            </a:r>
            <a:r>
              <a:rPr lang="en-GB" sz="2000" dirty="0">
                <a:solidFill>
                  <a:schemeClr val="tx1">
                    <a:lumMod val="85000"/>
                    <a:lumOff val="15000"/>
                  </a:schemeClr>
                </a:solidFill>
                <a:latin typeface="Times New Roman"/>
                <a:ea typeface="+mn-lt"/>
                <a:cs typeface="+mn-lt"/>
              </a:rPr>
              <a:t>(enumerate(</a:t>
            </a:r>
            <a:r>
              <a:rPr lang="en-GB" sz="2000" dirty="0" err="1">
                <a:solidFill>
                  <a:schemeClr val="tx1">
                    <a:lumMod val="85000"/>
                    <a:lumOff val="15000"/>
                  </a:schemeClr>
                </a:solidFill>
                <a:latin typeface="Times New Roman"/>
                <a:ea typeface="+mn-lt"/>
                <a:cs typeface="+mn-lt"/>
              </a:rPr>
              <a:t>class_weights</a:t>
            </a:r>
            <a:r>
              <a:rPr lang="en-GB" sz="2000" dirty="0">
                <a:solidFill>
                  <a:schemeClr val="tx1">
                    <a:lumMod val="85000"/>
                    <a:lumOff val="15000"/>
                  </a:schemeClr>
                </a:solidFill>
                <a:latin typeface="Times New Roman"/>
                <a:ea typeface="+mn-lt"/>
                <a:cs typeface="+mn-lt"/>
              </a:rPr>
              <a:t>))</a:t>
            </a:r>
          </a:p>
          <a:p>
            <a:pPr marL="285750" indent="-285750">
              <a:lnSpc>
                <a:spcPct val="80000"/>
              </a:lnSpc>
              <a:spcBef>
                <a:spcPct val="20000"/>
              </a:spcBef>
              <a:spcAft>
                <a:spcPts val="600"/>
              </a:spcAft>
              <a:buClr>
                <a:schemeClr val="accent1"/>
              </a:buClr>
              <a:buSzPct val="115000"/>
            </a:pPr>
            <a:endParaRPr lang="en-GB" sz="2000" dirty="0">
              <a:solidFill>
                <a:schemeClr val="tx1">
                  <a:lumMod val="85000"/>
                  <a:lumOff val="15000"/>
                </a:schemeClr>
              </a:solidFill>
              <a:latin typeface="Times New Roman"/>
              <a:ea typeface="+mn-lt"/>
              <a:cs typeface="+mn-lt"/>
            </a:endParaRPr>
          </a:p>
          <a:p>
            <a:pPr marL="285750" indent="-285750">
              <a:lnSpc>
                <a:spcPct val="80000"/>
              </a:lnSpc>
              <a:spcBef>
                <a:spcPct val="20000"/>
              </a:spcBef>
              <a:spcAft>
                <a:spcPts val="600"/>
              </a:spcAft>
              <a:buClr>
                <a:schemeClr val="accent1"/>
              </a:buClr>
              <a:buSzPct val="115000"/>
            </a:pPr>
            <a:r>
              <a:rPr lang="en-GB" sz="2000" b="1" dirty="0">
                <a:solidFill>
                  <a:schemeClr val="tx1">
                    <a:lumMod val="85000"/>
                    <a:lumOff val="15000"/>
                  </a:schemeClr>
                </a:solidFill>
                <a:latin typeface="Times New Roman"/>
                <a:ea typeface="+mn-lt"/>
                <a:cs typeface="+mn-lt"/>
              </a:rPr>
              <a:t>#training the model against train dataset</a:t>
            </a:r>
          </a:p>
          <a:p>
            <a:pPr marL="285750" indent="-285750">
              <a:lnSpc>
                <a:spcPct val="80000"/>
              </a:lnSpc>
              <a:spcBef>
                <a:spcPct val="20000"/>
              </a:spcBef>
              <a:spcAft>
                <a:spcPts val="600"/>
              </a:spcAft>
              <a:buClr>
                <a:schemeClr val="accent1"/>
              </a:buClr>
              <a:buSzPct val="115000"/>
            </a:pPr>
            <a:r>
              <a:rPr lang="en-GB" sz="2000" dirty="0" err="1">
                <a:solidFill>
                  <a:schemeClr val="tx1">
                    <a:lumMod val="85000"/>
                    <a:lumOff val="15000"/>
                  </a:schemeClr>
                </a:solidFill>
                <a:latin typeface="Times New Roman"/>
                <a:ea typeface="+mn-lt"/>
                <a:cs typeface="+mn-lt"/>
              </a:rPr>
              <a:t>Malware_model.fit</a:t>
            </a:r>
            <a:r>
              <a:rPr lang="en-GB" sz="2000" dirty="0">
                <a:solidFill>
                  <a:schemeClr val="tx1">
                    <a:lumMod val="85000"/>
                    <a:lumOff val="15000"/>
                  </a:schemeClr>
                </a:solidFill>
                <a:latin typeface="Times New Roman"/>
                <a:ea typeface="+mn-lt"/>
                <a:cs typeface="+mn-lt"/>
              </a:rPr>
              <a:t>(</a:t>
            </a:r>
            <a:r>
              <a:rPr lang="en-GB" sz="2000" dirty="0" err="1">
                <a:solidFill>
                  <a:schemeClr val="tx1">
                    <a:lumMod val="85000"/>
                    <a:lumOff val="15000"/>
                  </a:schemeClr>
                </a:solidFill>
                <a:latin typeface="Times New Roman"/>
                <a:ea typeface="+mn-lt"/>
                <a:cs typeface="+mn-lt"/>
              </a:rPr>
              <a:t>X_train</a:t>
            </a:r>
            <a:r>
              <a:rPr lang="en-GB" sz="2000" dirty="0">
                <a:solidFill>
                  <a:schemeClr val="tx1">
                    <a:lumMod val="85000"/>
                    <a:lumOff val="15000"/>
                  </a:schemeClr>
                </a:solidFill>
                <a:latin typeface="Times New Roman"/>
                <a:ea typeface="+mn-lt"/>
                <a:cs typeface="+mn-lt"/>
              </a:rPr>
              <a:t>, </a:t>
            </a:r>
            <a:r>
              <a:rPr lang="en-GB" sz="2000" dirty="0" err="1">
                <a:solidFill>
                  <a:schemeClr val="tx1">
                    <a:lumMod val="85000"/>
                    <a:lumOff val="15000"/>
                  </a:schemeClr>
                </a:solidFill>
                <a:latin typeface="Times New Roman"/>
                <a:ea typeface="+mn-lt"/>
                <a:cs typeface="+mn-lt"/>
              </a:rPr>
              <a:t>y_train</a:t>
            </a:r>
            <a:r>
              <a:rPr lang="en-GB" sz="2000" dirty="0">
                <a:solidFill>
                  <a:schemeClr val="tx1">
                    <a:lumMod val="85000"/>
                    <a:lumOff val="15000"/>
                  </a:schemeClr>
                </a:solidFill>
                <a:latin typeface="Times New Roman"/>
                <a:ea typeface="+mn-lt"/>
                <a:cs typeface="+mn-lt"/>
              </a:rPr>
              <a:t>, </a:t>
            </a:r>
            <a:r>
              <a:rPr lang="en-GB" sz="2000" dirty="0" err="1">
                <a:solidFill>
                  <a:schemeClr val="tx1">
                    <a:lumMod val="85000"/>
                    <a:lumOff val="15000"/>
                  </a:schemeClr>
                </a:solidFill>
                <a:latin typeface="Times New Roman"/>
                <a:ea typeface="+mn-lt"/>
                <a:cs typeface="+mn-lt"/>
              </a:rPr>
              <a:t>validation_data</a:t>
            </a:r>
            <a:r>
              <a:rPr lang="en-GB" sz="2000" dirty="0">
                <a:solidFill>
                  <a:schemeClr val="tx1">
                    <a:lumMod val="85000"/>
                    <a:lumOff val="15000"/>
                  </a:schemeClr>
                </a:solidFill>
                <a:latin typeface="Times New Roman"/>
                <a:ea typeface="+mn-lt"/>
                <a:cs typeface="+mn-lt"/>
              </a:rPr>
              <a:t>=(</a:t>
            </a:r>
            <a:r>
              <a:rPr lang="en-GB" sz="2000" dirty="0" err="1">
                <a:solidFill>
                  <a:schemeClr val="tx1">
                    <a:lumMod val="85000"/>
                    <a:lumOff val="15000"/>
                  </a:schemeClr>
                </a:solidFill>
                <a:latin typeface="Times New Roman"/>
                <a:ea typeface="+mn-lt"/>
                <a:cs typeface="+mn-lt"/>
              </a:rPr>
              <a:t>X_test</a:t>
            </a:r>
            <a:r>
              <a:rPr lang="en-GB" sz="2000" dirty="0">
                <a:solidFill>
                  <a:schemeClr val="tx1">
                    <a:lumMod val="85000"/>
                    <a:lumOff val="15000"/>
                  </a:schemeClr>
                </a:solidFill>
                <a:latin typeface="Times New Roman"/>
                <a:ea typeface="+mn-lt"/>
                <a:cs typeface="+mn-lt"/>
              </a:rPr>
              <a:t>, </a:t>
            </a:r>
            <a:r>
              <a:rPr lang="en-GB" sz="2000" dirty="0" err="1">
                <a:solidFill>
                  <a:schemeClr val="tx1">
                    <a:lumMod val="85000"/>
                    <a:lumOff val="15000"/>
                  </a:schemeClr>
                </a:solidFill>
                <a:latin typeface="Times New Roman"/>
                <a:ea typeface="+mn-lt"/>
                <a:cs typeface="+mn-lt"/>
              </a:rPr>
              <a:t>y_test</a:t>
            </a:r>
            <a:r>
              <a:rPr lang="en-GB" sz="2000" dirty="0">
                <a:solidFill>
                  <a:schemeClr val="tx1">
                    <a:lumMod val="85000"/>
                    <a:lumOff val="15000"/>
                  </a:schemeClr>
                </a:solidFill>
                <a:latin typeface="Times New Roman"/>
                <a:ea typeface="+mn-lt"/>
                <a:cs typeface="+mn-lt"/>
              </a:rPr>
              <a:t>), epochs=20, </a:t>
            </a:r>
          </a:p>
          <a:p>
            <a:pPr marL="285750" indent="-285750">
              <a:lnSpc>
                <a:spcPct val="80000"/>
              </a:lnSpc>
              <a:spcBef>
                <a:spcPct val="20000"/>
              </a:spcBef>
              <a:spcAft>
                <a:spcPts val="600"/>
              </a:spcAft>
              <a:buClr>
                <a:schemeClr val="accent1"/>
              </a:buClr>
              <a:buSzPct val="115000"/>
            </a:pPr>
            <a:r>
              <a:rPr lang="en-GB" sz="2000" dirty="0">
                <a:solidFill>
                  <a:schemeClr val="tx1">
                    <a:lumMod val="85000"/>
                    <a:lumOff val="15000"/>
                  </a:schemeClr>
                </a:solidFill>
                <a:latin typeface="Times New Roman"/>
                <a:ea typeface="+mn-lt"/>
                <a:cs typeface="+mn-lt"/>
              </a:rPr>
              <a:t>															</a:t>
            </a:r>
            <a:r>
              <a:rPr lang="en-GB" sz="2000" dirty="0" err="1">
                <a:solidFill>
                  <a:schemeClr val="tx1">
                    <a:lumMod val="85000"/>
                    <a:lumOff val="15000"/>
                  </a:schemeClr>
                </a:solidFill>
                <a:latin typeface="Times New Roman"/>
                <a:ea typeface="+mn-lt"/>
                <a:cs typeface="+mn-lt"/>
              </a:rPr>
              <a:t>class_weight</a:t>
            </a:r>
            <a:r>
              <a:rPr lang="en-GB" sz="2000" dirty="0">
                <a:solidFill>
                  <a:schemeClr val="tx1">
                    <a:lumMod val="85000"/>
                    <a:lumOff val="15000"/>
                  </a:schemeClr>
                </a:solidFill>
                <a:latin typeface="Times New Roman"/>
                <a:ea typeface="+mn-lt"/>
                <a:cs typeface="+mn-lt"/>
              </a:rPr>
              <a:t>=</a:t>
            </a:r>
            <a:r>
              <a:rPr lang="en-GB" sz="2000" dirty="0" err="1">
                <a:solidFill>
                  <a:schemeClr val="tx1">
                    <a:lumMod val="85000"/>
                    <a:lumOff val="15000"/>
                  </a:schemeClr>
                </a:solidFill>
                <a:latin typeface="Times New Roman"/>
                <a:ea typeface="+mn-lt"/>
                <a:cs typeface="+mn-lt"/>
              </a:rPr>
              <a:t>class_weight_dict</a:t>
            </a:r>
            <a:r>
              <a:rPr lang="en-GB" sz="2000" dirty="0">
                <a:solidFill>
                  <a:schemeClr val="tx1">
                    <a:lumMod val="85000"/>
                    <a:lumOff val="15000"/>
                  </a:schemeClr>
                </a:solidFill>
                <a:latin typeface="Times New Roman"/>
                <a:ea typeface="+mn-lt"/>
                <a:cs typeface="+mn-lt"/>
              </a:rPr>
              <a:t>)</a:t>
            </a:r>
          </a:p>
          <a:p>
            <a:pPr marL="285750" indent="-285750">
              <a:lnSpc>
                <a:spcPct val="80000"/>
              </a:lnSpc>
              <a:spcBef>
                <a:spcPct val="20000"/>
              </a:spcBef>
              <a:spcAft>
                <a:spcPts val="600"/>
              </a:spcAft>
              <a:buClr>
                <a:schemeClr val="accent1"/>
              </a:buClr>
              <a:buSzPct val="115000"/>
            </a:pPr>
            <a:endParaRPr lang="en-IN" sz="2000" dirty="0">
              <a:solidFill>
                <a:schemeClr val="tx1">
                  <a:lumMod val="85000"/>
                  <a:lumOff val="15000"/>
                </a:schemeClr>
              </a:solidFill>
              <a:latin typeface="Times New Roman"/>
              <a:ea typeface="+mn-lt"/>
              <a:cs typeface="+mn-lt"/>
            </a:endParaRPr>
          </a:p>
          <a:p>
            <a:pPr marL="285750" indent="-285750">
              <a:lnSpc>
                <a:spcPct val="80000"/>
              </a:lnSpc>
              <a:spcBef>
                <a:spcPct val="20000"/>
              </a:spcBef>
              <a:spcAft>
                <a:spcPts val="600"/>
              </a:spcAft>
              <a:buClr>
                <a:schemeClr val="accent1"/>
              </a:buClr>
              <a:buSzPct val="115000"/>
            </a:pPr>
            <a:r>
              <a:rPr lang="en-IN" sz="2000" b="1" dirty="0">
                <a:solidFill>
                  <a:schemeClr val="tx1">
                    <a:lumMod val="85000"/>
                    <a:lumOff val="15000"/>
                  </a:schemeClr>
                </a:solidFill>
                <a:latin typeface="Times New Roman"/>
                <a:ea typeface="+mn-lt"/>
                <a:cs typeface="+mn-lt"/>
              </a:rPr>
              <a:t>#plotting confusion matrix</a:t>
            </a:r>
          </a:p>
          <a:p>
            <a:pPr marL="285750" indent="-285750">
              <a:lnSpc>
                <a:spcPct val="80000"/>
              </a:lnSpc>
              <a:spcBef>
                <a:spcPct val="20000"/>
              </a:spcBef>
              <a:spcAft>
                <a:spcPts val="600"/>
              </a:spcAft>
              <a:buClr>
                <a:schemeClr val="accent1"/>
              </a:buClr>
              <a:buSzPct val="115000"/>
            </a:pPr>
            <a:r>
              <a:rPr lang="en-IN" sz="2000" dirty="0" err="1">
                <a:solidFill>
                  <a:schemeClr val="tx1">
                    <a:lumMod val="85000"/>
                    <a:lumOff val="15000"/>
                  </a:schemeClr>
                </a:solidFill>
                <a:latin typeface="Times New Roman"/>
                <a:ea typeface="+mn-lt"/>
                <a:cs typeface="+mn-lt"/>
              </a:rPr>
              <a:t>c_matrix</a:t>
            </a:r>
            <a:r>
              <a:rPr lang="en-IN" sz="2000" dirty="0">
                <a:solidFill>
                  <a:schemeClr val="tx1">
                    <a:lumMod val="85000"/>
                    <a:lumOff val="15000"/>
                  </a:schemeClr>
                </a:solidFill>
                <a:latin typeface="Times New Roman"/>
                <a:ea typeface="+mn-lt"/>
                <a:cs typeface="+mn-lt"/>
              </a:rPr>
              <a:t> = </a:t>
            </a:r>
            <a:r>
              <a:rPr lang="en-IN" sz="2000" dirty="0" err="1">
                <a:solidFill>
                  <a:schemeClr val="tx1">
                    <a:lumMod val="85000"/>
                    <a:lumOff val="15000"/>
                  </a:schemeClr>
                </a:solidFill>
                <a:latin typeface="Times New Roman"/>
                <a:ea typeface="+mn-lt"/>
                <a:cs typeface="+mn-lt"/>
              </a:rPr>
              <a:t>metrics.confusion_matrix</a:t>
            </a:r>
            <a:r>
              <a:rPr lang="en-IN" sz="2000" dirty="0">
                <a:solidFill>
                  <a:schemeClr val="tx1">
                    <a:lumMod val="85000"/>
                    <a:lumOff val="15000"/>
                  </a:schemeClr>
                </a:solidFill>
                <a:latin typeface="Times New Roman"/>
                <a:ea typeface="+mn-lt"/>
                <a:cs typeface="+mn-lt"/>
              </a:rPr>
              <a:t>(y_test2, </a:t>
            </a:r>
            <a:r>
              <a:rPr lang="en-IN" sz="2000" dirty="0" err="1">
                <a:solidFill>
                  <a:schemeClr val="tx1">
                    <a:lumMod val="85000"/>
                    <a:lumOff val="15000"/>
                  </a:schemeClr>
                </a:solidFill>
                <a:latin typeface="Times New Roman"/>
                <a:ea typeface="+mn-lt"/>
                <a:cs typeface="+mn-lt"/>
              </a:rPr>
              <a:t>y_pred</a:t>
            </a:r>
            <a:r>
              <a:rPr lang="en-IN" sz="2000" dirty="0">
                <a:solidFill>
                  <a:schemeClr val="tx1">
                    <a:lumMod val="85000"/>
                    <a:lumOff val="15000"/>
                  </a:schemeClr>
                </a:solidFill>
                <a:latin typeface="Times New Roman"/>
                <a:ea typeface="+mn-lt"/>
                <a:cs typeface="+mn-lt"/>
              </a:rPr>
              <a:t>)</a:t>
            </a:r>
          </a:p>
        </p:txBody>
      </p:sp>
    </p:spTree>
    <p:extLst>
      <p:ext uri="{BB962C8B-B14F-4D97-AF65-F5344CB8AC3E}">
        <p14:creationId xmlns:p14="http://schemas.microsoft.com/office/powerpoint/2010/main" val="2001171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72EAC-C1EC-42D1-9D97-F55063504178}"/>
              </a:ext>
            </a:extLst>
          </p:cNvPr>
          <p:cNvSpPr>
            <a:spLocks noGrp="1"/>
          </p:cNvSpPr>
          <p:nvPr>
            <p:ph type="title"/>
          </p:nvPr>
        </p:nvSpPr>
        <p:spPr/>
        <p:txBody>
          <a:bodyPr/>
          <a:lstStyle/>
          <a:p>
            <a:r>
              <a:rPr lang="en-GB" b="1" dirty="0">
                <a:solidFill>
                  <a:prstClr val="black">
                    <a:lumMod val="85000"/>
                    <a:lumOff val="15000"/>
                  </a:prstClr>
                </a:solidFill>
                <a:ea typeface="+mj-lt"/>
                <a:cs typeface="+mj-lt"/>
              </a:rPr>
              <a:t>RESULT</a:t>
            </a:r>
            <a:endParaRPr lang="en-IN" dirty="0"/>
          </a:p>
        </p:txBody>
      </p:sp>
      <p:pic>
        <p:nvPicPr>
          <p:cNvPr id="1026" name="Picture 2">
            <a:extLst>
              <a:ext uri="{FF2B5EF4-FFF2-40B4-BE49-F238E27FC236}">
                <a16:creationId xmlns:a16="http://schemas.microsoft.com/office/drawing/2014/main" id="{16D8CCB0-CB49-4868-9845-B9409B6E98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290" y="2409520"/>
            <a:ext cx="9833419" cy="4324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8400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4A1D6-C1AA-49D4-AE1B-2FDB0D78ED77}"/>
              </a:ext>
            </a:extLst>
          </p:cNvPr>
          <p:cNvSpPr>
            <a:spLocks noGrp="1"/>
          </p:cNvSpPr>
          <p:nvPr>
            <p:ph type="title"/>
          </p:nvPr>
        </p:nvSpPr>
        <p:spPr/>
        <p:txBody>
          <a:bodyPr/>
          <a:lstStyle/>
          <a:p>
            <a:r>
              <a:rPr lang="en-GB" b="1" dirty="0">
                <a:ea typeface="+mj-lt"/>
                <a:cs typeface="+mj-lt"/>
              </a:rPr>
              <a:t>CONCLUSION</a:t>
            </a:r>
            <a:endParaRPr lang="en-US" b="1" dirty="0">
              <a:ea typeface="+mj-lt"/>
              <a:cs typeface="+mj-lt"/>
            </a:endParaRPr>
          </a:p>
        </p:txBody>
      </p:sp>
      <p:sp>
        <p:nvSpPr>
          <p:cNvPr id="3" name="Content Placeholder 2">
            <a:extLst>
              <a:ext uri="{FF2B5EF4-FFF2-40B4-BE49-F238E27FC236}">
                <a16:creationId xmlns:a16="http://schemas.microsoft.com/office/drawing/2014/main" id="{BEFA6D14-2924-4F8C-B508-E4FCACCA9F2E}"/>
              </a:ext>
            </a:extLst>
          </p:cNvPr>
          <p:cNvSpPr>
            <a:spLocks noGrp="1"/>
          </p:cNvSpPr>
          <p:nvPr>
            <p:ph idx="1"/>
          </p:nvPr>
        </p:nvSpPr>
        <p:spPr>
          <a:xfrm>
            <a:off x="1295401" y="2556932"/>
            <a:ext cx="9601196" cy="3318936"/>
          </a:xfrm>
        </p:spPr>
        <p:txBody>
          <a:bodyPr>
            <a:normAutofit/>
          </a:bodyPr>
          <a:lstStyle/>
          <a:p>
            <a:pPr>
              <a:buSzPct val="114999"/>
            </a:pPr>
            <a:r>
              <a:rPr lang="en-GB" dirty="0">
                <a:latin typeface="Times New Roman"/>
                <a:ea typeface="+mn-lt"/>
                <a:cs typeface="+mn-lt"/>
              </a:rPr>
              <a:t>Malware is most commonly used for performing attacks by cyber attackers. To control the attackers from performing attacks, stealing the information, and harming computer systems, security specialists and antimalware software companies are constantly working on identifying new methods. </a:t>
            </a:r>
          </a:p>
          <a:p>
            <a:pPr>
              <a:buSzPct val="114999"/>
            </a:pPr>
            <a:r>
              <a:rPr lang="en-GB" dirty="0">
                <a:latin typeface="Times New Roman"/>
                <a:ea typeface="+mn-lt"/>
                <a:cs typeface="+mn-lt"/>
              </a:rPr>
              <a:t>The proposed model achieves more accurate results with minimal rate of misclassification in less time and computational resources.</a:t>
            </a:r>
            <a:endParaRPr lang="en-GB" dirty="0"/>
          </a:p>
        </p:txBody>
      </p:sp>
    </p:spTree>
    <p:extLst>
      <p:ext uri="{BB962C8B-B14F-4D97-AF65-F5344CB8AC3E}">
        <p14:creationId xmlns:p14="http://schemas.microsoft.com/office/powerpoint/2010/main" val="37816303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E8338-B911-4A1A-BB65-61F7194AA276}"/>
              </a:ext>
            </a:extLst>
          </p:cNvPr>
          <p:cNvSpPr>
            <a:spLocks noGrp="1"/>
          </p:cNvSpPr>
          <p:nvPr>
            <p:ph type="title"/>
          </p:nvPr>
        </p:nvSpPr>
        <p:spPr/>
        <p:txBody>
          <a:bodyPr>
            <a:normAutofit/>
          </a:bodyPr>
          <a:lstStyle/>
          <a:p>
            <a:r>
              <a:rPr lang="en-GB" b="1" dirty="0">
                <a:solidFill>
                  <a:prstClr val="black">
                    <a:lumMod val="85000"/>
                    <a:lumOff val="15000"/>
                  </a:prstClr>
                </a:solidFill>
                <a:ea typeface="+mj-lt"/>
                <a:cs typeface="+mj-lt"/>
              </a:rPr>
              <a:t>FUTURE ENHANCEMENT</a:t>
            </a:r>
            <a:endParaRPr lang="en-IN" dirty="0"/>
          </a:p>
        </p:txBody>
      </p:sp>
      <p:sp>
        <p:nvSpPr>
          <p:cNvPr id="3" name="Content Placeholder 2">
            <a:extLst>
              <a:ext uri="{FF2B5EF4-FFF2-40B4-BE49-F238E27FC236}">
                <a16:creationId xmlns:a16="http://schemas.microsoft.com/office/drawing/2014/main" id="{F63D6DD1-A4AE-4DB0-940C-1DFCA422A6AA}"/>
              </a:ext>
            </a:extLst>
          </p:cNvPr>
          <p:cNvSpPr>
            <a:spLocks noGrp="1"/>
          </p:cNvSpPr>
          <p:nvPr>
            <p:ph idx="1"/>
          </p:nvPr>
        </p:nvSpPr>
        <p:spPr/>
        <p:txBody>
          <a:bodyPr/>
          <a:lstStyle/>
          <a:p>
            <a:pPr>
              <a:buSzPct val="114999"/>
            </a:pPr>
            <a:r>
              <a:rPr lang="en-GB" dirty="0">
                <a:latin typeface="Times New Roman"/>
                <a:ea typeface="+mn-lt"/>
                <a:cs typeface="+mn-lt"/>
              </a:rPr>
              <a:t>In future we can use other type of convolutional neural networks by downloading the modules directly into the project files. The proposed system is much faster and efficient to identify the malware. Hence it can be used in antivirus software to determine malicious files. This model can combinedly used with other models to detect malware. This model can grow if we can combine other datasets.</a:t>
            </a:r>
            <a:endParaRPr lang="en-IN" dirty="0">
              <a:latin typeface="Times New Roman"/>
              <a:ea typeface="+mn-lt"/>
              <a:cs typeface="+mn-lt"/>
            </a:endParaRPr>
          </a:p>
        </p:txBody>
      </p:sp>
    </p:spTree>
    <p:extLst>
      <p:ext uri="{BB962C8B-B14F-4D97-AF65-F5344CB8AC3E}">
        <p14:creationId xmlns:p14="http://schemas.microsoft.com/office/powerpoint/2010/main" val="2302886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06CD7-1587-41E9-B988-85B975F8286D}"/>
              </a:ext>
            </a:extLst>
          </p:cNvPr>
          <p:cNvSpPr>
            <a:spLocks noGrp="1"/>
          </p:cNvSpPr>
          <p:nvPr>
            <p:ph type="title"/>
          </p:nvPr>
        </p:nvSpPr>
        <p:spPr/>
        <p:txBody>
          <a:bodyPr/>
          <a:lstStyle/>
          <a:p>
            <a:r>
              <a:rPr lang="en-GB" b="1" dirty="0"/>
              <a:t>ABSTRACT</a:t>
            </a:r>
          </a:p>
        </p:txBody>
      </p:sp>
      <p:sp>
        <p:nvSpPr>
          <p:cNvPr id="3" name="Content Placeholder 2">
            <a:extLst>
              <a:ext uri="{FF2B5EF4-FFF2-40B4-BE49-F238E27FC236}">
                <a16:creationId xmlns:a16="http://schemas.microsoft.com/office/drawing/2014/main" id="{6B1E0EF2-C619-40C0-80E8-87B212D8F098}"/>
              </a:ext>
            </a:extLst>
          </p:cNvPr>
          <p:cNvSpPr>
            <a:spLocks noGrp="1"/>
          </p:cNvSpPr>
          <p:nvPr>
            <p:ph idx="1"/>
          </p:nvPr>
        </p:nvSpPr>
        <p:spPr>
          <a:xfrm>
            <a:off x="1295401" y="2439701"/>
            <a:ext cx="9601196" cy="3591817"/>
          </a:xfrm>
          <a:noFill/>
          <a:ln>
            <a:noFill/>
          </a:ln>
        </p:spPr>
        <p:txBody>
          <a:bodyPr wrap="square" numCol="1" spcCol="0">
            <a:normAutofit/>
          </a:bodyPr>
          <a:lstStyle/>
          <a:p>
            <a:pPr marL="0" indent="0">
              <a:lnSpc>
                <a:spcPct val="110000"/>
              </a:lnSpc>
              <a:buNone/>
            </a:pPr>
            <a:r>
              <a:rPr lang="en-GB" sz="2000" dirty="0">
                <a:latin typeface="Times New Roman"/>
                <a:ea typeface="+mn-lt"/>
                <a:cs typeface="+mn-lt"/>
              </a:rPr>
              <a:t>The number of malicious files detected every year are counted by millions. One of the main reasons for these high volumes of different files is the fact that, in order to evade detection, malware authors add mutation. This means that malicious files belonging to the same family, with the same malicious </a:t>
            </a:r>
            <a:r>
              <a:rPr lang="en-GB" sz="2000" dirty="0" err="1">
                <a:latin typeface="Times New Roman"/>
                <a:ea typeface="+mn-lt"/>
                <a:cs typeface="+mn-lt"/>
              </a:rPr>
              <a:t>behavior</a:t>
            </a:r>
            <a:r>
              <a:rPr lang="en-GB" sz="2000" dirty="0">
                <a:latin typeface="Times New Roman"/>
                <a:ea typeface="+mn-lt"/>
                <a:cs typeface="+mn-lt"/>
              </a:rPr>
              <a:t>, are constantly modified or obfuscated using several techniques, in such a way that they look like different files. In order to be effective in </a:t>
            </a:r>
            <a:r>
              <a:rPr lang="en-GB" sz="2000" dirty="0" err="1">
                <a:latin typeface="Times New Roman"/>
                <a:ea typeface="+mn-lt"/>
                <a:cs typeface="+mn-lt"/>
              </a:rPr>
              <a:t>analyzing</a:t>
            </a:r>
            <a:r>
              <a:rPr lang="en-GB" sz="2000" dirty="0">
                <a:latin typeface="Times New Roman"/>
                <a:ea typeface="+mn-lt"/>
                <a:cs typeface="+mn-lt"/>
              </a:rPr>
              <a:t> and classifying such large amounts of files, we need to be able to categorize them into groups and identify their respective families on the basis of their </a:t>
            </a:r>
            <a:r>
              <a:rPr lang="en-GB" sz="2000" dirty="0" err="1">
                <a:latin typeface="Times New Roman"/>
                <a:ea typeface="+mn-lt"/>
                <a:cs typeface="+mn-lt"/>
              </a:rPr>
              <a:t>behavior</a:t>
            </a:r>
            <a:r>
              <a:rPr lang="en-GB" sz="2000" dirty="0">
                <a:latin typeface="Times New Roman"/>
                <a:ea typeface="+mn-lt"/>
                <a:cs typeface="+mn-lt"/>
              </a:rPr>
              <a:t>. In this project, malicious software is visualized as images since its ability to capture minor changes while retaining the global structure helps to detect variations.</a:t>
            </a:r>
          </a:p>
        </p:txBody>
      </p:sp>
    </p:spTree>
    <p:extLst>
      <p:ext uri="{BB962C8B-B14F-4D97-AF65-F5344CB8AC3E}">
        <p14:creationId xmlns:p14="http://schemas.microsoft.com/office/powerpoint/2010/main" val="772629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1A83AC-780C-406C-A399-44C2DFCCFB21}"/>
              </a:ext>
            </a:extLst>
          </p:cNvPr>
          <p:cNvSpPr txBox="1"/>
          <p:nvPr/>
        </p:nvSpPr>
        <p:spPr>
          <a:xfrm>
            <a:off x="3833446" y="2157046"/>
            <a:ext cx="452510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8000"/>
              <a:t>Thank you </a:t>
            </a:r>
            <a:endParaRPr lang="en-US"/>
          </a:p>
        </p:txBody>
      </p:sp>
    </p:spTree>
    <p:extLst>
      <p:ext uri="{BB962C8B-B14F-4D97-AF65-F5344CB8AC3E}">
        <p14:creationId xmlns:p14="http://schemas.microsoft.com/office/powerpoint/2010/main" val="1138211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13E0D-48A7-40BD-9C34-DA2D388A2235}"/>
              </a:ext>
            </a:extLst>
          </p:cNvPr>
          <p:cNvSpPr>
            <a:spLocks noGrp="1"/>
          </p:cNvSpPr>
          <p:nvPr>
            <p:ph type="title"/>
          </p:nvPr>
        </p:nvSpPr>
        <p:spPr/>
        <p:txBody>
          <a:bodyPr/>
          <a:lstStyle/>
          <a:p>
            <a:r>
              <a:rPr lang="en-GB" b="1">
                <a:ea typeface="+mj-lt"/>
                <a:cs typeface="+mj-lt"/>
              </a:rPr>
              <a:t>EXISTING SYSTEM</a:t>
            </a:r>
            <a:endParaRPr lang="en-US"/>
          </a:p>
        </p:txBody>
      </p:sp>
      <p:sp>
        <p:nvSpPr>
          <p:cNvPr id="3" name="Content Placeholder 2">
            <a:extLst>
              <a:ext uri="{FF2B5EF4-FFF2-40B4-BE49-F238E27FC236}">
                <a16:creationId xmlns:a16="http://schemas.microsoft.com/office/drawing/2014/main" id="{CAB3237D-BD01-4574-A669-7B44C95C742C}"/>
              </a:ext>
            </a:extLst>
          </p:cNvPr>
          <p:cNvSpPr>
            <a:spLocks noGrp="1"/>
          </p:cNvSpPr>
          <p:nvPr>
            <p:ph idx="1"/>
          </p:nvPr>
        </p:nvSpPr>
        <p:spPr>
          <a:xfrm>
            <a:off x="924560" y="2380828"/>
            <a:ext cx="10342880" cy="4050452"/>
          </a:xfrm>
        </p:spPr>
        <p:txBody>
          <a:bodyPr>
            <a:noAutofit/>
          </a:bodyPr>
          <a:lstStyle/>
          <a:p>
            <a:pPr>
              <a:lnSpc>
                <a:spcPct val="130000"/>
              </a:lnSpc>
            </a:pPr>
            <a:r>
              <a:rPr lang="en-GB" sz="1800" dirty="0">
                <a:latin typeface="Times New Roman"/>
                <a:ea typeface="+mn-lt"/>
                <a:cs typeface="+mn-lt"/>
              </a:rPr>
              <a:t>One of the major challenges in the realm of security threats is malicious software which is also referred as malware. The main focus of malware is, to gather the personal information without the attention of users and to disturb the computer operations which makes problems for users. </a:t>
            </a:r>
          </a:p>
          <a:p>
            <a:pPr>
              <a:lnSpc>
                <a:spcPct val="130000"/>
              </a:lnSpc>
            </a:pPr>
            <a:r>
              <a:rPr lang="en-GB" sz="1800" dirty="0">
                <a:latin typeface="Times New Roman"/>
                <a:ea typeface="+mn-lt"/>
                <a:cs typeface="+mn-lt"/>
              </a:rPr>
              <a:t>There are many kinds of malware i.e., Virus, Worm, Trojan-horse, Rootkit, Backdoor, Spyware, Adware etc. Annual reports from antivirus companies show that thousands of new malwares are created every single day. </a:t>
            </a:r>
          </a:p>
          <a:p>
            <a:pPr>
              <a:lnSpc>
                <a:spcPct val="130000"/>
              </a:lnSpc>
            </a:pPr>
            <a:r>
              <a:rPr lang="en-GB" sz="1800" dirty="0">
                <a:latin typeface="Times New Roman"/>
                <a:ea typeface="+mn-lt"/>
                <a:cs typeface="+mn-lt"/>
              </a:rPr>
              <a:t>These new malwares become more sophisticated that they could no longer be detected by the traditional detection techniques such as signature-based detection, heuristic detection or </a:t>
            </a:r>
            <a:r>
              <a:rPr lang="en-GB" sz="1800" dirty="0" err="1">
                <a:latin typeface="Times New Roman"/>
                <a:ea typeface="+mn-lt"/>
                <a:cs typeface="+mn-lt"/>
              </a:rPr>
              <a:t>behavior</a:t>
            </a:r>
            <a:r>
              <a:rPr lang="en-GB" sz="1800" dirty="0">
                <a:latin typeface="Times New Roman"/>
                <a:ea typeface="+mn-lt"/>
                <a:cs typeface="+mn-lt"/>
              </a:rPr>
              <a:t>-based detection. Signature-based detection searches for specified bytes sequences into an object so that it can identify exceptionally a particular type of a malware.</a:t>
            </a:r>
          </a:p>
        </p:txBody>
      </p:sp>
    </p:spTree>
    <p:extLst>
      <p:ext uri="{BB962C8B-B14F-4D97-AF65-F5344CB8AC3E}">
        <p14:creationId xmlns:p14="http://schemas.microsoft.com/office/powerpoint/2010/main" val="292348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5E277-7E89-4B64-A5D6-FD268777B4FB}"/>
              </a:ext>
            </a:extLst>
          </p:cNvPr>
          <p:cNvSpPr>
            <a:spLocks noGrp="1"/>
          </p:cNvSpPr>
          <p:nvPr>
            <p:ph type="title"/>
          </p:nvPr>
        </p:nvSpPr>
        <p:spPr/>
        <p:txBody>
          <a:bodyPr/>
          <a:lstStyle/>
          <a:p>
            <a:r>
              <a:rPr lang="en-GB" b="1" dirty="0">
                <a:ea typeface="+mj-lt"/>
                <a:cs typeface="+mj-lt"/>
              </a:rPr>
              <a:t>DISADVANTAGES</a:t>
            </a:r>
            <a:endParaRPr lang="en-US" dirty="0">
              <a:ea typeface="+mj-lt"/>
              <a:cs typeface="+mj-lt"/>
            </a:endParaRPr>
          </a:p>
        </p:txBody>
      </p:sp>
      <p:sp>
        <p:nvSpPr>
          <p:cNvPr id="3" name="Content Placeholder 2">
            <a:extLst>
              <a:ext uri="{FF2B5EF4-FFF2-40B4-BE49-F238E27FC236}">
                <a16:creationId xmlns:a16="http://schemas.microsoft.com/office/drawing/2014/main" id="{D40F2863-6459-4A6E-A3C3-98C5F2BFD6A2}"/>
              </a:ext>
            </a:extLst>
          </p:cNvPr>
          <p:cNvSpPr>
            <a:spLocks noGrp="1"/>
          </p:cNvSpPr>
          <p:nvPr>
            <p:ph idx="1"/>
          </p:nvPr>
        </p:nvSpPr>
        <p:spPr/>
        <p:txBody>
          <a:bodyPr>
            <a:normAutofit/>
          </a:bodyPr>
          <a:lstStyle/>
          <a:p>
            <a:pPr marL="457200" indent="-457200">
              <a:buAutoNum type="arabicPeriod"/>
            </a:pPr>
            <a:r>
              <a:rPr lang="en-GB" dirty="0">
                <a:latin typeface="Times New Roman"/>
                <a:ea typeface="+mn-lt"/>
                <a:cs typeface="+mn-lt"/>
              </a:rPr>
              <a:t>Its drawback is that it cannot detect zero-day or new malware since these malware signatures are not supposed to be listed into the signature database.</a:t>
            </a:r>
          </a:p>
          <a:p>
            <a:pPr marL="457200" indent="-457200">
              <a:buAutoNum type="arabicPeriod"/>
            </a:pPr>
            <a:r>
              <a:rPr lang="en-GB" dirty="0">
                <a:latin typeface="Times New Roman"/>
                <a:ea typeface="+mn-lt"/>
                <a:cs typeface="+mn-lt"/>
              </a:rPr>
              <a:t>Some part of the process has to be done manually.</a:t>
            </a:r>
          </a:p>
          <a:p>
            <a:pPr marL="457200" indent="-457200">
              <a:buAutoNum type="arabicPeriod"/>
            </a:pPr>
            <a:r>
              <a:rPr lang="en-GB" dirty="0">
                <a:latin typeface="Times New Roman"/>
                <a:ea typeface="+mn-lt"/>
                <a:cs typeface="+mn-lt"/>
              </a:rPr>
              <a:t>The computational complexity of malware is not clear, and the detection of malware problem is proved to be NP-complete.</a:t>
            </a:r>
            <a:endParaRPr lang="en-GB" dirty="0"/>
          </a:p>
        </p:txBody>
      </p:sp>
    </p:spTree>
    <p:extLst>
      <p:ext uri="{BB962C8B-B14F-4D97-AF65-F5344CB8AC3E}">
        <p14:creationId xmlns:p14="http://schemas.microsoft.com/office/powerpoint/2010/main" val="215271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B74EE-5C33-4716-9D1F-9AE00913F7DA}"/>
              </a:ext>
            </a:extLst>
          </p:cNvPr>
          <p:cNvSpPr>
            <a:spLocks noGrp="1"/>
          </p:cNvSpPr>
          <p:nvPr>
            <p:ph type="title"/>
          </p:nvPr>
        </p:nvSpPr>
        <p:spPr/>
        <p:txBody>
          <a:bodyPr/>
          <a:lstStyle/>
          <a:p>
            <a:r>
              <a:rPr lang="en-GB" b="1" dirty="0">
                <a:ea typeface="+mj-lt"/>
                <a:cs typeface="+mj-lt"/>
              </a:rPr>
              <a:t>PROPOSED SYSTEM</a:t>
            </a:r>
            <a:endParaRPr lang="en-US" dirty="0"/>
          </a:p>
        </p:txBody>
      </p:sp>
      <p:sp>
        <p:nvSpPr>
          <p:cNvPr id="3" name="Content Placeholder 2">
            <a:extLst>
              <a:ext uri="{FF2B5EF4-FFF2-40B4-BE49-F238E27FC236}">
                <a16:creationId xmlns:a16="http://schemas.microsoft.com/office/drawing/2014/main" id="{09296765-1CF5-427E-93AB-E0DAEC114D02}"/>
              </a:ext>
            </a:extLst>
          </p:cNvPr>
          <p:cNvSpPr>
            <a:spLocks noGrp="1"/>
          </p:cNvSpPr>
          <p:nvPr>
            <p:ph idx="1"/>
          </p:nvPr>
        </p:nvSpPr>
        <p:spPr/>
        <p:txBody>
          <a:bodyPr>
            <a:normAutofit/>
          </a:bodyPr>
          <a:lstStyle/>
          <a:p>
            <a:r>
              <a:rPr lang="en-GB" dirty="0">
                <a:latin typeface="Times New Roman"/>
                <a:ea typeface="+mn-lt"/>
                <a:cs typeface="+mn-lt"/>
              </a:rPr>
              <a:t>In the proposed model uses CNN with machine learning algorithms as an intelligent system that classifies malware images efficiently to the respective classes.</a:t>
            </a:r>
          </a:p>
          <a:p>
            <a:pPr>
              <a:buSzPct val="114999"/>
            </a:pPr>
            <a:r>
              <a:rPr lang="en-GB" dirty="0">
                <a:latin typeface="Times New Roman"/>
                <a:ea typeface="+mn-lt"/>
                <a:cs typeface="+mn-lt"/>
              </a:rPr>
              <a:t>The “malimg-dataset9010" dataset is divided into two parts one for training CNN module and another for validating it.</a:t>
            </a:r>
          </a:p>
          <a:p>
            <a:pPr>
              <a:buSzPct val="114999"/>
            </a:pPr>
            <a:r>
              <a:rPr lang="en-GB" dirty="0">
                <a:latin typeface="Times New Roman"/>
                <a:ea typeface="+mn-lt"/>
                <a:cs typeface="+mn-lt"/>
              </a:rPr>
              <a:t>The dataset contains 8404 samples of 25 malware families.</a:t>
            </a:r>
          </a:p>
        </p:txBody>
      </p:sp>
    </p:spTree>
    <p:extLst>
      <p:ext uri="{BB962C8B-B14F-4D97-AF65-F5344CB8AC3E}">
        <p14:creationId xmlns:p14="http://schemas.microsoft.com/office/powerpoint/2010/main" val="816793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CF576-07FA-4994-B773-08F20C0AA9A0}"/>
              </a:ext>
            </a:extLst>
          </p:cNvPr>
          <p:cNvSpPr>
            <a:spLocks noGrp="1"/>
          </p:cNvSpPr>
          <p:nvPr>
            <p:ph type="title"/>
          </p:nvPr>
        </p:nvSpPr>
        <p:spPr/>
        <p:txBody>
          <a:bodyPr/>
          <a:lstStyle/>
          <a:p>
            <a:r>
              <a:rPr lang="en-IN" b="1" dirty="0">
                <a:ea typeface="+mj-lt"/>
                <a:cs typeface="+mj-lt"/>
              </a:rPr>
              <a:t>Dataset Overview</a:t>
            </a:r>
            <a:endParaRPr lang="en-IN" dirty="0"/>
          </a:p>
        </p:txBody>
      </p:sp>
      <p:pic>
        <p:nvPicPr>
          <p:cNvPr id="2052" name="Picture 4" descr="https://miro.medium.com/max/1400/1*mEoaG1K_it29SniZJ58aoA.png">
            <a:extLst>
              <a:ext uri="{FF2B5EF4-FFF2-40B4-BE49-F238E27FC236}">
                <a16:creationId xmlns:a16="http://schemas.microsoft.com/office/drawing/2014/main" id="{0ED2654F-0E6F-4864-9AB1-CFEA1AF4EA2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7334"/>
          <a:stretch/>
        </p:blipFill>
        <p:spPr bwMode="auto">
          <a:xfrm>
            <a:off x="6186487" y="2783840"/>
            <a:ext cx="4710113" cy="292608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miro.medium.com/max/1400/1*mEoaG1K_it29SniZJ58aoA.png">
            <a:extLst>
              <a:ext uri="{FF2B5EF4-FFF2-40B4-BE49-F238E27FC236}">
                <a16:creationId xmlns:a16="http://schemas.microsoft.com/office/drawing/2014/main" id="{248FBAA6-41B1-4946-B1E8-843C6322DD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6148"/>
          <a:stretch/>
        </p:blipFill>
        <p:spPr bwMode="auto">
          <a:xfrm>
            <a:off x="6186485" y="2519680"/>
            <a:ext cx="4710113" cy="26416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miro.medium.com/max/1400/1*mEoaG1K_it29SniZJ58aoA.png">
            <a:extLst>
              <a:ext uri="{FF2B5EF4-FFF2-40B4-BE49-F238E27FC236}">
                <a16:creationId xmlns:a16="http://schemas.microsoft.com/office/drawing/2014/main" id="{0EAA81C3-C99A-4F6F-9449-BF1DFEC6CF9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2667"/>
          <a:stretch/>
        </p:blipFill>
        <p:spPr bwMode="auto">
          <a:xfrm>
            <a:off x="1295402" y="2519680"/>
            <a:ext cx="4710113" cy="3525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549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C41C6-EEA7-4ED4-9B3C-E2042DC77D1F}"/>
              </a:ext>
            </a:extLst>
          </p:cNvPr>
          <p:cNvSpPr>
            <a:spLocks noGrp="1"/>
          </p:cNvSpPr>
          <p:nvPr>
            <p:ph type="title"/>
          </p:nvPr>
        </p:nvSpPr>
        <p:spPr/>
        <p:txBody>
          <a:bodyPr/>
          <a:lstStyle/>
          <a:p>
            <a:r>
              <a:rPr lang="en-IN" b="1" dirty="0">
                <a:ea typeface="+mj-lt"/>
                <a:cs typeface="+mj-lt"/>
              </a:rPr>
              <a:t>Dataset Overview</a:t>
            </a:r>
          </a:p>
        </p:txBody>
      </p:sp>
      <p:pic>
        <p:nvPicPr>
          <p:cNvPr id="1026" name="Picture 2" descr="https://miro.medium.com/max/1134/1*KYOSvzkb24c8LvO-ZhVZ5g.jpeg">
            <a:extLst>
              <a:ext uri="{FF2B5EF4-FFF2-40B4-BE49-F238E27FC236}">
                <a16:creationId xmlns:a16="http://schemas.microsoft.com/office/drawing/2014/main" id="{4B57759E-4C22-487A-98DE-5083A44EB5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4506" y="2441560"/>
            <a:ext cx="4246107" cy="3564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590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1334A-FFBB-4135-B158-385082A33C6E}"/>
              </a:ext>
            </a:extLst>
          </p:cNvPr>
          <p:cNvSpPr>
            <a:spLocks noGrp="1"/>
          </p:cNvSpPr>
          <p:nvPr>
            <p:ph type="title"/>
          </p:nvPr>
        </p:nvSpPr>
        <p:spPr/>
        <p:txBody>
          <a:bodyPr/>
          <a:lstStyle/>
          <a:p>
            <a:r>
              <a:rPr lang="en-IN" b="1" dirty="0">
                <a:ea typeface="+mj-lt"/>
                <a:cs typeface="+mj-lt"/>
              </a:rPr>
              <a:t>Sample Dataset</a:t>
            </a:r>
          </a:p>
        </p:txBody>
      </p:sp>
      <p:pic>
        <p:nvPicPr>
          <p:cNvPr id="3" name="Picture 2">
            <a:extLst>
              <a:ext uri="{FF2B5EF4-FFF2-40B4-BE49-F238E27FC236}">
                <a16:creationId xmlns:a16="http://schemas.microsoft.com/office/drawing/2014/main" id="{F761D45A-8966-4611-864E-3FCB78F69A81}"/>
              </a:ext>
            </a:extLst>
          </p:cNvPr>
          <p:cNvPicPr>
            <a:picLocks noChangeAspect="1"/>
          </p:cNvPicPr>
          <p:nvPr/>
        </p:nvPicPr>
        <p:blipFill>
          <a:blip r:embed="rId2"/>
          <a:stretch>
            <a:fillRect/>
          </a:stretch>
        </p:blipFill>
        <p:spPr>
          <a:xfrm>
            <a:off x="985157" y="2840251"/>
            <a:ext cx="10221686" cy="2693600"/>
          </a:xfrm>
          <a:prstGeom prst="rect">
            <a:avLst/>
          </a:prstGeom>
        </p:spPr>
      </p:pic>
    </p:spTree>
    <p:extLst>
      <p:ext uri="{BB962C8B-B14F-4D97-AF65-F5344CB8AC3E}">
        <p14:creationId xmlns:p14="http://schemas.microsoft.com/office/powerpoint/2010/main" val="11803821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TF10001119</Template>
  <TotalTime>1318</TotalTime>
  <Words>1753</Words>
  <Application>Microsoft Office PowerPoint</Application>
  <PresentationFormat>Widescreen</PresentationFormat>
  <Paragraphs>137</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Garamond</vt:lpstr>
      <vt:lpstr>Times New Roman</vt:lpstr>
      <vt:lpstr>Wingdings</vt:lpstr>
      <vt:lpstr>Organic</vt:lpstr>
      <vt:lpstr>CMR TECHNICAL CAMPUS Accredited  by  NBA, Approved  by AICTE, affiliated to JNTUH Kandlakoya (V), Medchal Road, Hyderabad -501401</vt:lpstr>
      <vt:lpstr>CONTENTS</vt:lpstr>
      <vt:lpstr>ABSTRACT</vt:lpstr>
      <vt:lpstr>EXISTING SYSTEM</vt:lpstr>
      <vt:lpstr>DISADVANTAGES</vt:lpstr>
      <vt:lpstr>PROPOSED SYSTEM</vt:lpstr>
      <vt:lpstr>Dataset Overview</vt:lpstr>
      <vt:lpstr>Dataset Overview</vt:lpstr>
      <vt:lpstr>Sample Dataset</vt:lpstr>
      <vt:lpstr>Binary to Image</vt:lpstr>
      <vt:lpstr>ADVANTAGES</vt:lpstr>
      <vt:lpstr>HARDWARE REQUIREMENTS</vt:lpstr>
      <vt:lpstr>SOFTWARE REQUIREMENTS</vt:lpstr>
      <vt:lpstr>PROJECT ARCHITECTURE</vt:lpstr>
      <vt:lpstr>PROJECT ARCHITECTURE</vt:lpstr>
      <vt:lpstr>MODULES DESCRIPTION</vt:lpstr>
      <vt:lpstr>MODULE 1: Pre-processing Dataset</vt:lpstr>
      <vt:lpstr>MODULE 2: Train the Model</vt:lpstr>
      <vt:lpstr>MODULE 3: Analysis</vt:lpstr>
      <vt:lpstr>USE CASE DIAGRAM</vt:lpstr>
      <vt:lpstr>CLASS DIAGRAM</vt:lpstr>
      <vt:lpstr>SEQUENCE DIAGRAM</vt:lpstr>
      <vt:lpstr>ACTIVITY DIAGRAM</vt:lpstr>
      <vt:lpstr>SAMPLE CODE</vt:lpstr>
      <vt:lpstr>PowerPoint Presentation</vt:lpstr>
      <vt:lpstr>PowerPoint Presentation</vt:lpstr>
      <vt:lpstr>RESULT</vt:lpstr>
      <vt:lpstr>CONCLUSION</vt:lpstr>
      <vt:lpstr>FUTURE ENHANCEMENT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MOHD ABDUL HASEEB</cp:lastModifiedBy>
  <cp:revision>210</cp:revision>
  <dcterms:created xsi:type="dcterms:W3CDTF">2021-09-14T20:49:03Z</dcterms:created>
  <dcterms:modified xsi:type="dcterms:W3CDTF">2022-03-19T15:19:02Z</dcterms:modified>
</cp:coreProperties>
</file>