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5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12CE-DC57-4704-B396-9C02F668E1B1}" type="datetimeFigureOut">
              <a:rPr lang="en-US" smtClean="0"/>
              <a:t>01/04/2016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CA72-5ED5-424D-B49F-CB2CAFEA0F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0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12CE-DC57-4704-B396-9C02F668E1B1}" type="datetimeFigureOut">
              <a:rPr lang="en-US" smtClean="0"/>
              <a:t>01/04/2016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CA72-5ED5-424D-B49F-CB2CAFEA0F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4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12CE-DC57-4704-B396-9C02F668E1B1}" type="datetimeFigureOut">
              <a:rPr lang="en-US" smtClean="0"/>
              <a:t>01/04/2016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CA72-5ED5-424D-B49F-CB2CAFEA0F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5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12CE-DC57-4704-B396-9C02F668E1B1}" type="datetimeFigureOut">
              <a:rPr lang="en-US" smtClean="0"/>
              <a:t>01/04/2016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CA72-5ED5-424D-B49F-CB2CAFEA0F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0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12CE-DC57-4704-B396-9C02F668E1B1}" type="datetimeFigureOut">
              <a:rPr lang="en-US" smtClean="0"/>
              <a:t>01/04/2016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CA72-5ED5-424D-B49F-CB2CAFEA0F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5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12CE-DC57-4704-B396-9C02F668E1B1}" type="datetimeFigureOut">
              <a:rPr lang="en-US" smtClean="0"/>
              <a:t>01/04/2016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CA72-5ED5-424D-B49F-CB2CAFEA0F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12CE-DC57-4704-B396-9C02F668E1B1}" type="datetimeFigureOut">
              <a:rPr lang="en-US" smtClean="0"/>
              <a:t>01/04/2016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CA72-5ED5-424D-B49F-CB2CAFEA0F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7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12CE-DC57-4704-B396-9C02F668E1B1}" type="datetimeFigureOut">
              <a:rPr lang="en-US" smtClean="0"/>
              <a:t>01/04/2016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CA72-5ED5-424D-B49F-CB2CAFEA0F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5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12CE-DC57-4704-B396-9C02F668E1B1}" type="datetimeFigureOut">
              <a:rPr lang="en-US" smtClean="0"/>
              <a:t>01/04/2016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CA72-5ED5-424D-B49F-CB2CAFEA0F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9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12CE-DC57-4704-B396-9C02F668E1B1}" type="datetimeFigureOut">
              <a:rPr lang="en-US" smtClean="0"/>
              <a:t>01/04/2016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CA72-5ED5-424D-B49F-CB2CAFEA0F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3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12CE-DC57-4704-B396-9C02F668E1B1}" type="datetimeFigureOut">
              <a:rPr lang="en-US" smtClean="0"/>
              <a:t>01/04/2016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CA72-5ED5-424D-B49F-CB2CAFEA0F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6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912CE-DC57-4704-B396-9C02F668E1B1}" type="datetimeFigureOut">
              <a:rPr lang="en-US" smtClean="0"/>
              <a:t>01/04/2016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ECA72-5ED5-424D-B49F-CB2CAFEA0F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Oriented Programming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OOP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9292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 Access Specifier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commands that determine whether a member can be accessed from outside the class or not are called member access specifiers.</a:t>
            </a:r>
          </a:p>
          <a:p>
            <a:r>
              <a:rPr lang="en-US" dirty="0" smtClean="0"/>
              <a:t>These are used to control the accessing of members of class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private: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public: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protected:</a:t>
            </a:r>
          </a:p>
        </p:txBody>
      </p:sp>
    </p:spTree>
    <p:extLst>
      <p:ext uri="{BB962C8B-B14F-4D97-AF65-F5344CB8AC3E}">
        <p14:creationId xmlns:p14="http://schemas.microsoft.com/office/powerpoint/2010/main" val="3700279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r>
              <a:rPr lang="en-US" dirty="0" smtClean="0"/>
              <a:t> specifier is used to restrict the access of class members within the class.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r>
              <a:rPr lang="en-US" dirty="0" smtClean="0"/>
              <a:t>  specifier can not be accessed from outside the class.</a:t>
            </a:r>
          </a:p>
          <a:p>
            <a:r>
              <a:rPr lang="en-US" dirty="0" smtClean="0"/>
              <a:t>By default, access specifier is private. Thus if no access specifier is given , all member are treated as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480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r>
              <a:rPr lang="en-US" dirty="0" smtClean="0"/>
              <a:t> </a:t>
            </a:r>
            <a:r>
              <a:rPr lang="en-US" dirty="0"/>
              <a:t>specifier is used to </a:t>
            </a:r>
            <a:r>
              <a:rPr lang="en-US" dirty="0" smtClean="0"/>
              <a:t>allow the </a:t>
            </a:r>
            <a:r>
              <a:rPr lang="en-US" dirty="0"/>
              <a:t>access of class </a:t>
            </a:r>
            <a:r>
              <a:rPr lang="en-US" dirty="0" smtClean="0"/>
              <a:t>members outside the class as well as </a:t>
            </a:r>
            <a:r>
              <a:rPr lang="en-US" dirty="0"/>
              <a:t>within the class.</a:t>
            </a:r>
          </a:p>
          <a:p>
            <a:r>
              <a:rPr lang="en-US" dirty="0"/>
              <a:t>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r>
              <a:rPr lang="en-US" dirty="0" smtClean="0"/>
              <a:t>  </a:t>
            </a:r>
            <a:r>
              <a:rPr lang="en-US" dirty="0"/>
              <a:t>specifier </a:t>
            </a:r>
            <a:r>
              <a:rPr lang="en-US" dirty="0" smtClean="0"/>
              <a:t>can </a:t>
            </a:r>
            <a:r>
              <a:rPr lang="en-US" dirty="0"/>
              <a:t>be accessed from outside the class.</a:t>
            </a:r>
          </a:p>
          <a:p>
            <a:r>
              <a:rPr lang="en-US" dirty="0" smtClean="0"/>
              <a:t>Normally members functions are declared as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64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r>
              <a:rPr lang="en-US" smtClean="0"/>
              <a:t> </a:t>
            </a:r>
            <a:r>
              <a:rPr lang="en-US" dirty="0"/>
              <a:t>specifier </a:t>
            </a:r>
            <a:r>
              <a:rPr lang="en-US" dirty="0" smtClean="0"/>
              <a:t>is a stage between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</a:t>
            </a:r>
            <a:r>
              <a:rPr lang="en-US" dirty="0" smtClean="0"/>
              <a:t>and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access.</a:t>
            </a:r>
          </a:p>
          <a:p>
            <a:r>
              <a:rPr lang="en-US" dirty="0" smtClean="0"/>
              <a:t>It is used to allow the access of class members and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 function </a:t>
            </a:r>
            <a:r>
              <a:rPr lang="en-US" dirty="0" smtClean="0"/>
              <a:t>of that class.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</a:t>
            </a:r>
            <a:r>
              <a:rPr lang="en-US" dirty="0" smtClean="0"/>
              <a:t> access specifier will be discussed in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 function</a:t>
            </a:r>
            <a:r>
              <a:rPr lang="en-US" dirty="0" smtClean="0"/>
              <a:t> concept.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10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Program???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takes two values from user and sum up these </a:t>
            </a:r>
            <a:r>
              <a:rPr lang="en-US" smtClean="0"/>
              <a:t>two values?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0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OOP concept was introduced in the late 1960s.</a:t>
            </a:r>
          </a:p>
          <a:p>
            <a:r>
              <a:rPr lang="en-US" dirty="0"/>
              <a:t>In OOP </a:t>
            </a:r>
            <a:r>
              <a:rPr lang="en-US" dirty="0" smtClean="0"/>
              <a:t>the </a:t>
            </a:r>
            <a:r>
              <a:rPr lang="en-US" dirty="0"/>
              <a:t>program is designed by using objects. In object oriented approach , a whole system is divided into a set of objects.</a:t>
            </a:r>
          </a:p>
          <a:p>
            <a:r>
              <a:rPr lang="en-US" dirty="0"/>
              <a:t>It is an easy and flexible and easy approach for designing and organizing the program.</a:t>
            </a:r>
          </a:p>
          <a:p>
            <a:r>
              <a:rPr lang="en-US" dirty="0"/>
              <a:t> </a:t>
            </a:r>
            <a:r>
              <a:rPr lang="en-US" dirty="0" smtClean="0"/>
              <a:t>E.g.</a:t>
            </a:r>
            <a:r>
              <a:rPr lang="en-US" dirty="0"/>
              <a:t>	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  <a:r>
              <a:rPr lang="en-US" dirty="0"/>
              <a:t> and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 Of Object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may be an idea, place, item, person or anything like these.</a:t>
            </a:r>
          </a:p>
          <a:p>
            <a:r>
              <a:rPr lang="en-US" dirty="0" smtClean="0"/>
              <a:t>E.g. In a library management system different Objects may be books, library members, and Authors.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9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and Methods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characteristics of an object are known as its attributes or properties.</a:t>
            </a:r>
          </a:p>
          <a:p>
            <a:r>
              <a:rPr lang="en-US" dirty="0" smtClean="0"/>
              <a:t>Each object has a set of attributes, these attributes are used to describe the object.</a:t>
            </a:r>
          </a:p>
          <a:p>
            <a:r>
              <a:rPr lang="en-US" dirty="0" smtClean="0"/>
              <a:t>E.g.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 </a:t>
            </a:r>
            <a:r>
              <a:rPr lang="en-US" dirty="0" smtClean="0"/>
              <a:t>Object  has its attributes like Title, Author and Edition etc.</a:t>
            </a:r>
          </a:p>
        </p:txBody>
      </p:sp>
    </p:spTree>
    <p:extLst>
      <p:ext uri="{BB962C8B-B14F-4D97-AF65-F5344CB8AC3E}">
        <p14:creationId xmlns:p14="http://schemas.microsoft.com/office/powerpoint/2010/main" val="328270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Continue….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actions that can be performed on the object are known as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methods,</a:t>
            </a:r>
            <a:r>
              <a:rPr lang="en-US" dirty="0"/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 </a:t>
            </a:r>
            <a:r>
              <a:rPr lang="en-US" dirty="0"/>
              <a:t>or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behavior.</a:t>
            </a:r>
            <a:endParaRPr lang="en-US" dirty="0" smtClean="0"/>
          </a:p>
          <a:p>
            <a:r>
              <a:rPr lang="en-US" dirty="0" smtClean="0"/>
              <a:t>E.g. </a:t>
            </a:r>
          </a:p>
          <a:p>
            <a:r>
              <a:rPr lang="en-US" dirty="0" smtClean="0"/>
              <a:t>Purchase a book, issue a book, return a book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is a collection of data items which may be of different type or similar types.</a:t>
            </a:r>
          </a:p>
          <a:p>
            <a:r>
              <a:rPr lang="en-US" dirty="0" smtClean="0"/>
              <a:t>On the other hand, a class is a collection of data items and functions.</a:t>
            </a:r>
          </a:p>
          <a:p>
            <a:r>
              <a:rPr lang="en-US" dirty="0" smtClean="0"/>
              <a:t>The functions are written to perform different operations on the data items.</a:t>
            </a:r>
          </a:p>
          <a:p>
            <a:r>
              <a:rPr lang="en-US" dirty="0" smtClean="0"/>
              <a:t>In the class all attributes and function are defined.</a:t>
            </a:r>
          </a:p>
        </p:txBody>
      </p:sp>
    </p:spTree>
    <p:extLst>
      <p:ext uri="{BB962C8B-B14F-4D97-AF65-F5344CB8AC3E}">
        <p14:creationId xmlns:p14="http://schemas.microsoft.com/office/powerpoint/2010/main" val="3838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Syntax Of Class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lass class_name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Body of Class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9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Object Of Class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class_name</a:t>
            </a:r>
            <a:r>
              <a:rPr lang="en-US" dirty="0" smtClean="0"/>
              <a:t> obj1, obj2….. ;</a:t>
            </a:r>
          </a:p>
        </p:txBody>
      </p:sp>
    </p:spTree>
    <p:extLst>
      <p:ext uri="{BB962C8B-B14F-4D97-AF65-F5344CB8AC3E}">
        <p14:creationId xmlns:p14="http://schemas.microsoft.com/office/powerpoint/2010/main" val="46643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date and display on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#include&lt;iostream.h&gt;</a:t>
            </a:r>
          </a:p>
          <a:p>
            <a:r>
              <a:rPr lang="en-US" b="1" dirty="0"/>
              <a:t>#include&lt;conio.h&gt;</a:t>
            </a:r>
          </a:p>
          <a:p>
            <a:r>
              <a:rPr lang="en-US" b="1" dirty="0"/>
              <a:t>class ddd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	private:</a:t>
            </a:r>
          </a:p>
          <a:p>
            <a:r>
              <a:rPr lang="en-US" b="1" dirty="0"/>
              <a:t>	int y, m, d;</a:t>
            </a:r>
          </a:p>
          <a:p>
            <a:r>
              <a:rPr lang="en-US" b="1" dirty="0"/>
              <a:t>	public:</a:t>
            </a:r>
          </a:p>
          <a:p>
            <a:r>
              <a:rPr lang="en-US" b="1" dirty="0"/>
              <a:t>	void getdate()</a:t>
            </a:r>
          </a:p>
          <a:p>
            <a:r>
              <a:rPr lang="en-US" b="1" dirty="0"/>
              <a:t>	{</a:t>
            </a:r>
          </a:p>
          <a:p>
            <a:r>
              <a:rPr lang="en-US" b="1" dirty="0"/>
              <a:t>	cout&lt;&lt;"Enter year"&lt;&lt;endl;</a:t>
            </a:r>
          </a:p>
          <a:p>
            <a:r>
              <a:rPr lang="en-US" b="1" dirty="0"/>
              <a:t>	cin&gt;&gt;y;</a:t>
            </a:r>
          </a:p>
          <a:p>
            <a:r>
              <a:rPr lang="en-US" b="1" dirty="0"/>
              <a:t>	cout&lt;&lt;"Enter month?"&lt;&lt;endl;</a:t>
            </a:r>
          </a:p>
          <a:p>
            <a:r>
              <a:rPr lang="en-US" b="1" dirty="0"/>
              <a:t>	cin&gt;&gt;m;</a:t>
            </a:r>
          </a:p>
          <a:p>
            <a:r>
              <a:rPr lang="en-US" b="1" dirty="0"/>
              <a:t>	cout&lt;&lt;"Enter day?"&lt;&lt;endl;</a:t>
            </a:r>
          </a:p>
          <a:p>
            <a:r>
              <a:rPr lang="en-US" b="1" dirty="0"/>
              <a:t>	cin&gt;&gt;d;</a:t>
            </a:r>
          </a:p>
          <a:p>
            <a:r>
              <a:rPr lang="en-US" b="1" dirty="0"/>
              <a:t>	} </a:t>
            </a:r>
          </a:p>
          <a:p>
            <a:r>
              <a:rPr lang="en-US" b="1" dirty="0"/>
              <a:t>	void printdate()</a:t>
            </a:r>
          </a:p>
          <a:p>
            <a:r>
              <a:rPr lang="en-US" b="1" dirty="0"/>
              <a:t>    {</a:t>
            </a:r>
          </a:p>
          <a:p>
            <a:r>
              <a:rPr lang="en-US" b="1" dirty="0"/>
              <a:t>	cout&lt;&lt;"Date is:"&lt;&lt;endl;</a:t>
            </a:r>
          </a:p>
          <a:p>
            <a:r>
              <a:rPr lang="en-US" b="1" dirty="0"/>
              <a:t>	cout&lt;&lt;d&lt;&lt;"/"&lt;&lt;m&lt;&lt;"/"&lt;&lt;y&lt;&lt;endl;</a:t>
            </a:r>
          </a:p>
          <a:p>
            <a:r>
              <a:rPr lang="en-US" b="1" dirty="0"/>
              <a:t>     }</a:t>
            </a:r>
          </a:p>
          <a:p>
            <a:r>
              <a:rPr lang="en-US" b="1" dirty="0"/>
              <a:t>};</a:t>
            </a:r>
          </a:p>
          <a:p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int main()</a:t>
            </a:r>
          </a:p>
          <a:p>
            <a:r>
              <a:rPr lang="en-US" b="1" dirty="0"/>
              <a:t>  {</a:t>
            </a:r>
          </a:p>
          <a:p>
            <a:r>
              <a:rPr lang="en-US" b="1" dirty="0"/>
              <a:t>	ddd abc;</a:t>
            </a:r>
          </a:p>
          <a:p>
            <a:r>
              <a:rPr lang="en-US" b="1" dirty="0"/>
              <a:t>	abc.getdate();</a:t>
            </a:r>
          </a:p>
          <a:p>
            <a:r>
              <a:rPr lang="en-US" b="1" dirty="0"/>
              <a:t>	abc.printdate();</a:t>
            </a:r>
          </a:p>
          <a:p>
            <a:r>
              <a:rPr lang="en-US" b="1" dirty="0"/>
              <a:t>   }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890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477</Words>
  <Application>Microsoft Office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Object Oriented Programming</vt:lpstr>
      <vt:lpstr>OOP</vt:lpstr>
      <vt:lpstr>Concept Of Object</vt:lpstr>
      <vt:lpstr>Attributes and Methods</vt:lpstr>
      <vt:lpstr>Continue….</vt:lpstr>
      <vt:lpstr>Classes</vt:lpstr>
      <vt:lpstr>General Syntax Of Class</vt:lpstr>
      <vt:lpstr>Declaring Object Of Class</vt:lpstr>
      <vt:lpstr>Input date and display on screen</vt:lpstr>
      <vt:lpstr>Member Access Specifier</vt:lpstr>
      <vt:lpstr>private</vt:lpstr>
      <vt:lpstr>public</vt:lpstr>
      <vt:lpstr>protected</vt:lpstr>
      <vt:lpstr>Program???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M.Waqas</dc:creator>
  <cp:lastModifiedBy>M.Waqas</cp:lastModifiedBy>
  <cp:revision>51</cp:revision>
  <dcterms:created xsi:type="dcterms:W3CDTF">2015-11-05T16:27:17Z</dcterms:created>
  <dcterms:modified xsi:type="dcterms:W3CDTF">2016-01-04T15:32:29Z</dcterms:modified>
</cp:coreProperties>
</file>