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AEE35-E457-DB61-B30E-119174FE5F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3AF7A-C588-CC6A-38D6-AF36929C4B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1CE55C-74D3-2F3F-9BB1-00D069FF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76555B-3210-6948-CF2C-42141A6D8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86CB0-AC7F-ED80-19BF-B93E226BE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1037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5320-46EF-C046-7143-5A9DADFC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B57653-B3AC-8A12-DD2B-84B382262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A42B3-25B1-391F-D1E9-74FAAA8FE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D2972-AA37-D6D6-3261-78EBD5396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7D2944-E970-4A55-2477-B9F05B407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9890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DAFF09-90C7-B3A9-A46C-433C3EFE35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7D5269-75E8-3CC7-F635-9239F1210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89104-44C0-6594-D630-49BA6B596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E2264-E4BB-D68F-AFA7-0B67B9B5B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229C1-FF50-B295-071B-7B85044E8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22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BF0D9-0AF8-DB3E-D839-57C81E811B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F7AA3B-EC20-A10C-A89D-52DDBC85F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CCBB7E-40D7-825D-A1B6-7B1C69884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F1C9A-AC29-9630-4800-C98D113E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0E3E0-9575-329D-1624-87C94575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149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2F2B9-F22F-4D13-E630-2A74C5B42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A43A1D-C7CD-020A-0F5C-F19358034B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F6031C-D623-67FA-2161-63E70227E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B5C86-DA88-C6BF-1BC8-CC17F31E2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CE296-02C7-3353-FB20-69CFDCE8D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8983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D58D7-C7DC-B5B3-CA22-7ADAD1386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B4F42-AE18-A241-492E-B23ECCAB85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93C3A-D7FC-020E-123C-2A21747C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FD79CC-C1DA-272D-81C9-760FCCEF3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6EFDBE-C2D7-90BB-073C-0FF5DC4AC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2FA640-E8BE-83DA-8212-89593D39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1241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9BD22-24EC-1E4B-4238-8CC15F45F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8598A1-2163-A444-66A4-2FD495D2E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2AD702-9A94-73AC-164F-0158D6608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0BBDA4-5652-6715-7249-9420552550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5AC777-5647-A639-FAE4-67D2AC1083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BB9A89-6DF3-9845-0E5F-BA8B9228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A3265E-13FD-D5E2-FB6D-25010EA84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A89C0-AFD7-AD0B-24EB-16072409D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083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FFC7-238F-197B-D6F9-2B2C4416E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295B56-5094-AD5A-34B9-ECF043F80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A40734-388E-6E59-6E09-A8C6610D7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E717F-4490-8341-17BE-65994D3F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79748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9E79D1-6BDC-3E8D-9A41-A1531D632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C022DE4-5B82-E779-8674-D377B0811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F6CCC-19C0-AD80-A457-C748D3660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266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E1168-3BDC-77E5-7DC2-AEF23E90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3C767-D49A-71FC-6D2F-3032DC9CB2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13953A-138A-7869-FFDF-239DC8CCAB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41050-4AF2-D45B-43C3-37BAE0973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094E1F-135E-1B65-0E25-096461ADC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116738-03E1-BC1D-50AB-4829DA10C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1244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FF9FE-D372-E887-FD7F-31DA8B8FCD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653FD4-EDF5-37CC-225E-E9CECD0467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C4670-8BCA-CEB3-8823-ED0E2CA5E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27C7A3-25B8-91AF-8A48-B68A48647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FDEF1C-ACB3-EACC-04DF-7FC9B0C6D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94065E-4C05-67F7-981C-AE1E538C2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1297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C26ECF-7535-012D-64DD-02BCA15B7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6E3EF-39BA-C917-3783-A3CBC2D9A5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B5635D-DE99-265C-0148-564B84E0DF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4037A-B1BF-41CC-85BD-2EF3B72E651A}" type="datetimeFigureOut">
              <a:rPr lang="en-GB" smtClean="0"/>
              <a:t>29/12/2023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C36D-4481-500D-1E36-1AFBB9DFE9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96D9-AAA1-5FFB-79D3-51D0339BC7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DC0C5-5CF0-4084-A3CB-08F2535E20D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8729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045A-AB93-AE17-4520-DC768EEE0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4">
                    <a:lumMod val="50000"/>
                  </a:schemeClr>
                </a:solidFill>
                <a:latin typeface="Arial Black" panose="020B0A04020102020204" pitchFamily="34" charset="0"/>
              </a:rPr>
              <a:t>Patient Record Management </a:t>
            </a:r>
            <a:endParaRPr lang="en-GB" b="1" dirty="0">
              <a:solidFill>
                <a:schemeClr val="accent4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720A94-D68B-525D-71B3-2EC1BD5F72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ARSLAN RIAZ (232491)</a:t>
            </a:r>
          </a:p>
          <a:p>
            <a:r>
              <a:rPr lang="en-GB" dirty="0"/>
              <a:t>JAMSHED ALI (232452)</a:t>
            </a:r>
          </a:p>
          <a:p>
            <a:r>
              <a:rPr lang="en-GB" dirty="0"/>
              <a:t>HASEEB TARIQ (232506)</a:t>
            </a:r>
          </a:p>
        </p:txBody>
      </p:sp>
    </p:spTree>
    <p:extLst>
      <p:ext uri="{BB962C8B-B14F-4D97-AF65-F5344CB8AC3E}">
        <p14:creationId xmlns:p14="http://schemas.microsoft.com/office/powerpoint/2010/main" val="1478665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16031-B49A-8874-B676-B366F6E7C3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Introduction: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7F113-FF49-D37F-5E58-354C18727D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b="1" dirty="0">
                <a:solidFill>
                  <a:srgbClr val="FF0000"/>
                </a:solidFill>
              </a:rPr>
              <a:t>Purpose of this code:</a:t>
            </a:r>
          </a:p>
          <a:p>
            <a:r>
              <a:rPr lang="en-US" dirty="0"/>
              <a:t> Manage patient records in a hospital setting.</a:t>
            </a:r>
            <a:endParaRPr lang="en-GB" dirty="0"/>
          </a:p>
          <a:p>
            <a:r>
              <a:rPr lang="en-GB" sz="3200" b="1" dirty="0">
                <a:solidFill>
                  <a:srgbClr val="FF0000"/>
                </a:solidFill>
              </a:rPr>
              <a:t>Key features: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Adding new patient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Viewing existing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Searching for specific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Updating record information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Deleting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83297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FB7E-FF42-111C-055B-D8C5C6286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Code Structure: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2B64F-5F5B-5369-8283-67D40765D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enter(): Adds new patient </a:t>
            </a:r>
          </a:p>
          <a:p>
            <a:r>
              <a:rPr lang="en-GB" dirty="0" err="1"/>
              <a:t>recordsshow</a:t>
            </a:r>
            <a:r>
              <a:rPr lang="en-GB" dirty="0"/>
              <a:t>(): Displays all stored patient </a:t>
            </a:r>
          </a:p>
          <a:p>
            <a:r>
              <a:rPr lang="en-GB" dirty="0" err="1"/>
              <a:t>recordssearch</a:t>
            </a:r>
            <a:r>
              <a:rPr lang="en-GB" dirty="0"/>
              <a:t>(): Finds a specific record based on bed </a:t>
            </a:r>
            <a:r>
              <a:rPr lang="en-GB" dirty="0" err="1"/>
              <a:t>numberupdate</a:t>
            </a:r>
            <a:r>
              <a:rPr lang="en-GB" dirty="0"/>
              <a:t>(): Modifies existing patient </a:t>
            </a:r>
          </a:p>
          <a:p>
            <a:r>
              <a:rPr lang="en-GB" dirty="0" err="1"/>
              <a:t>recordsdeleterecord</a:t>
            </a:r>
            <a:r>
              <a:rPr lang="en-GB" dirty="0"/>
              <a:t>(): Deletes patient </a:t>
            </a:r>
          </a:p>
          <a:p>
            <a:r>
              <a:rPr lang="en-GB" dirty="0" err="1"/>
              <a:t>recordsmain</a:t>
            </a:r>
            <a:r>
              <a:rPr lang="en-GB" dirty="0"/>
              <a:t>(): Controls the program flow and user interaction</a:t>
            </a:r>
          </a:p>
        </p:txBody>
      </p:sp>
    </p:spTree>
    <p:extLst>
      <p:ext uri="{BB962C8B-B14F-4D97-AF65-F5344CB8AC3E}">
        <p14:creationId xmlns:p14="http://schemas.microsoft.com/office/powerpoint/2010/main" val="2117805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D86AA-85D4-0F3B-32C3-AC6AEEFF01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4">
                    <a:lumMod val="50000"/>
                  </a:schemeClr>
                </a:solidFill>
              </a:rPr>
              <a:t>Data Storage: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ED596-A3CD-CEB6-F4CD-D3B15C122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Uses arrays to store patient data:arr1[]: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Patient namesarr2[]: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Bed numbersarr3[]: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Diseasesarr4[]: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Agesarr5[]: Contact information </a:t>
            </a:r>
          </a:p>
          <a:p>
            <a:endParaRPr lang="en-US" dirty="0"/>
          </a:p>
          <a:p>
            <a:r>
              <a:rPr lang="en-US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total variable tracks the number of patients.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71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62E75-E571-51DC-5327-7A235DD1B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 Interface: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9E62A-DCF7-DEBE-AB70-91CD1FB8D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Menu-driven interface with numbered options.</a:t>
            </a:r>
          </a:p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Users input choices to perform tasks.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new patient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View existing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Search for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records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records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88318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EE4CC-63F8-ECE0-80E4-473C117F5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Demonstration: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84EF29-328C-5CF3-6DCB-9ADB8E52D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Live demonstration of the code's functionality, showing how to:</a:t>
            </a:r>
          </a:p>
          <a:p>
            <a:endParaRPr lang="en-US" dirty="0"/>
          </a:p>
          <a:p>
            <a:r>
              <a:rPr lang="en-US" dirty="0"/>
              <a:t>Add new patient records</a:t>
            </a:r>
          </a:p>
          <a:p>
            <a:r>
              <a:rPr lang="en-US" dirty="0"/>
              <a:t>View existing records</a:t>
            </a:r>
          </a:p>
          <a:p>
            <a:r>
              <a:rPr lang="en-US" dirty="0"/>
              <a:t>Search for records</a:t>
            </a:r>
          </a:p>
          <a:p>
            <a:r>
              <a:rPr lang="en-US" dirty="0"/>
              <a:t>Update records</a:t>
            </a:r>
          </a:p>
          <a:p>
            <a:r>
              <a:rPr lang="en-US" dirty="0"/>
              <a:t>Delete records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716611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183</Words>
  <Application>Microsoft Office PowerPoint</Application>
  <PresentationFormat>Widescreen</PresentationFormat>
  <Paragraphs>43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Office Theme</vt:lpstr>
      <vt:lpstr>Patient Record Management </vt:lpstr>
      <vt:lpstr>Introduction:</vt:lpstr>
      <vt:lpstr>Code Structure:</vt:lpstr>
      <vt:lpstr>Data Storage:</vt:lpstr>
      <vt:lpstr>User Interface:</vt:lpstr>
      <vt:lpstr>Demonstration: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Patient Record Management </dc:title>
  <dc:creator>HASEEB AWAN</dc:creator>
  <cp:lastModifiedBy>HASEEB AWAN</cp:lastModifiedBy>
  <cp:revision>4</cp:revision>
  <dcterms:created xsi:type="dcterms:W3CDTF">2023-12-29T11:17:16Z</dcterms:created>
  <dcterms:modified xsi:type="dcterms:W3CDTF">2023-12-29T11:43:04Z</dcterms:modified>
</cp:coreProperties>
</file>