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6" r:id="rId1"/>
  </p:sldMasterIdLst>
  <p:notesMasterIdLst>
    <p:notesMasterId r:id="rId15"/>
  </p:notesMasterIdLst>
  <p:sldIdLst>
    <p:sldId id="256" r:id="rId2"/>
    <p:sldId id="257" r:id="rId3"/>
    <p:sldId id="270" r:id="rId4"/>
    <p:sldId id="268" r:id="rId5"/>
    <p:sldId id="271" r:id="rId6"/>
    <p:sldId id="260" r:id="rId7"/>
    <p:sldId id="259" r:id="rId8"/>
    <p:sldId id="266" r:id="rId9"/>
    <p:sldId id="261" r:id="rId10"/>
    <p:sldId id="262" r:id="rId11"/>
    <p:sldId id="263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>
        <p:scale>
          <a:sx n="120" d="100"/>
          <a:sy n="120" d="100"/>
        </p:scale>
        <p:origin x="2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553A7-4B9B-BA4D-8DC8-AFD1B3355DF6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DE0BD-CB79-E241-A668-58F6CAFE1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7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DE0BD-CB79-E241-A668-58F6CAFE1D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5/8/17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97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12558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Scraping Fiverr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171" y="2974722"/>
            <a:ext cx="8825658" cy="908555"/>
          </a:xfrm>
        </p:spPr>
        <p:txBody>
          <a:bodyPr>
            <a:normAutofit fontScale="32500" lnSpcReduction="20000"/>
          </a:bodyPr>
          <a:lstStyle/>
          <a:p>
            <a:pPr algn="ctr"/>
            <a:endParaRPr lang="en-US" sz="3200" dirty="0" smtClean="0"/>
          </a:p>
          <a:p>
            <a:pPr algn="ctr"/>
            <a:endParaRPr lang="en-US" dirty="0"/>
          </a:p>
          <a:p>
            <a:pPr algn="ctr"/>
            <a:r>
              <a:rPr lang="en-US" sz="9800" dirty="0" smtClean="0"/>
              <a:t>Freelancing Market Trends</a:t>
            </a:r>
            <a:endParaRPr lang="en-US" sz="9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54955" y="5097946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dirty="0" err="1" smtClean="0"/>
              <a:t>Haseeb</a:t>
            </a:r>
            <a:r>
              <a:rPr lang="en-US" dirty="0" smtClean="0"/>
              <a:t> </a:t>
            </a:r>
            <a:r>
              <a:rPr lang="en-US" dirty="0" err="1" smtClean="0"/>
              <a:t>Durrani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61593" y="-1099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Top Countries by Subcategory</a:t>
            </a:r>
            <a:endParaRPr lang="en-US" sz="4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1593" y="743712"/>
            <a:ext cx="1158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0" y="1682114"/>
            <a:ext cx="3073400" cy="421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32" y="2069275"/>
            <a:ext cx="333588" cy="292556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752136" y="3576255"/>
            <a:ext cx="671455" cy="4281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07" y="939540"/>
            <a:ext cx="7189296" cy="5701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07" y="3848986"/>
            <a:ext cx="1879495" cy="27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22" y="959754"/>
            <a:ext cx="6951756" cy="557927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3289" y="-10993"/>
            <a:ext cx="1110554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Top Countries by Subcategory.. continued</a:t>
            </a:r>
            <a:endParaRPr lang="en-US" sz="4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1593" y="743712"/>
            <a:ext cx="1158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3289" y="42172"/>
            <a:ext cx="1110554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Future Work</a:t>
            </a:r>
            <a:endParaRPr lang="en-US" sz="4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1593" y="796877"/>
            <a:ext cx="1158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937910" y="1007767"/>
            <a:ext cx="8946541" cy="54036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More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International Economic Statistics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Predictive/Prescriptive Data Analysis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53617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dirty="0"/>
              <a:t>Thank you for your time 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Any Questions?</a:t>
            </a:r>
            <a:br>
              <a:rPr lang="en-US" sz="4800" dirty="0"/>
            </a:br>
            <a:endParaRPr lang="en-US" sz="48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05695" y="3429000"/>
            <a:ext cx="1158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463" y="434871"/>
            <a:ext cx="9404723" cy="955668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Outline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910" y="1156622"/>
            <a:ext cx="8946541" cy="54036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Why Fiverr?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Scraping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Exploratory Data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Representation by Country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Category and Location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Top Countries by Category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Top Countries by Subcategory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Future Work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9198" y="914400"/>
            <a:ext cx="1158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61936" y="1391188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Digital Marketplace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Who can benefit?</a:t>
            </a:r>
          </a:p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18782" y="14566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Why Fiverr?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8782" y="938784"/>
            <a:ext cx="1158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84" y="3445053"/>
            <a:ext cx="5488432" cy="214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36" y="960001"/>
            <a:ext cx="8230591" cy="5794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Frame 14"/>
          <p:cNvSpPr/>
          <p:nvPr/>
        </p:nvSpPr>
        <p:spPr>
          <a:xfrm>
            <a:off x="3753622" y="1282229"/>
            <a:ext cx="6721311" cy="21681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35189" y="6506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Frame 16"/>
          <p:cNvSpPr/>
          <p:nvPr/>
        </p:nvSpPr>
        <p:spPr>
          <a:xfrm>
            <a:off x="4564328" y="1878996"/>
            <a:ext cx="3497344" cy="461913"/>
          </a:xfrm>
          <a:prstGeom prst="frame">
            <a:avLst>
              <a:gd name="adj1" fmla="val 3335"/>
            </a:avLst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8363329" y="1904397"/>
            <a:ext cx="763571" cy="329939"/>
          </a:xfrm>
          <a:prstGeom prst="frame">
            <a:avLst>
              <a:gd name="adj1" fmla="val 22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9024777" y="5318471"/>
            <a:ext cx="763571" cy="329939"/>
          </a:xfrm>
          <a:prstGeom prst="frame">
            <a:avLst>
              <a:gd name="adj1" fmla="val 22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8363329" y="5723823"/>
            <a:ext cx="2111604" cy="846843"/>
          </a:xfrm>
          <a:prstGeom prst="frame">
            <a:avLst>
              <a:gd name="adj1" fmla="val 24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4572795" y="2340909"/>
            <a:ext cx="857490" cy="16165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4685217" y="2631566"/>
            <a:ext cx="795867" cy="178589"/>
          </a:xfrm>
          <a:prstGeom prst="frame">
            <a:avLst>
              <a:gd name="adj1" fmla="val 1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/>
          <p:cNvSpPr/>
          <p:nvPr/>
        </p:nvSpPr>
        <p:spPr>
          <a:xfrm>
            <a:off x="5481084" y="2631566"/>
            <a:ext cx="694267" cy="17859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72485" y="210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Data Scraping</a:t>
            </a:r>
            <a:endParaRPr lang="en-US" sz="48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05695" y="768178"/>
            <a:ext cx="1158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211946" y="1342313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 smtClean="0"/>
              <a:t>Scrapy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Selenium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403 Forbidden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07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 autoUpdateAnimBg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1593" y="1339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Exploratory Data Analysis</a:t>
            </a:r>
            <a:endParaRPr lang="en-US" sz="48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61593" y="755904"/>
            <a:ext cx="1158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8" y="979114"/>
            <a:ext cx="5181600" cy="4213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77" y="2401824"/>
            <a:ext cx="5928361" cy="416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20" y="1096489"/>
            <a:ext cx="7412640" cy="5420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0" y="2340759"/>
            <a:ext cx="2603520" cy="29323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61593" y="-1099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Representation by Country</a:t>
            </a:r>
            <a:endParaRPr lang="en-US" sz="4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61593" y="743712"/>
            <a:ext cx="1158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61593" y="377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Representation by Country.. continued</a:t>
            </a:r>
            <a:endParaRPr lang="en-US" sz="4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61593" y="792480"/>
            <a:ext cx="1158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41" y="1633419"/>
            <a:ext cx="5344067" cy="3905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88" y="1633419"/>
            <a:ext cx="5416082" cy="389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8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98" y="1367735"/>
            <a:ext cx="6502400" cy="2120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93" y="3909204"/>
            <a:ext cx="4521200" cy="153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97" y="3909204"/>
            <a:ext cx="4752976" cy="15367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1593" y="-1099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Category and Location </a:t>
            </a:r>
            <a:endParaRPr lang="en-US" sz="4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1593" y="743712"/>
            <a:ext cx="1158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657" y="2511042"/>
            <a:ext cx="1866900" cy="2616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61593" y="-1099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Top Countries by Category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1593" y="719328"/>
            <a:ext cx="1158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44" y="853845"/>
            <a:ext cx="7413244" cy="593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501</TotalTime>
  <Words>92</Words>
  <Application>Microsoft Macintosh PowerPoint</Application>
  <PresentationFormat>Widescreen</PresentationFormat>
  <Paragraphs>34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Corbel</vt:lpstr>
      <vt:lpstr>Wingdings 3</vt:lpstr>
      <vt:lpstr>Arial</vt:lpstr>
      <vt:lpstr>Depth</vt:lpstr>
      <vt:lpstr>Scraping Fiverr</vt:lpstr>
      <vt:lpstr>Outline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Scraping Fiverr  </dc:title>
  <dc:creator>Haseeb Durrani</dc:creator>
  <cp:lastModifiedBy>Haseeb Durrani</cp:lastModifiedBy>
  <cp:revision>28</cp:revision>
  <dcterms:created xsi:type="dcterms:W3CDTF">2017-05-08T18:56:13Z</dcterms:created>
  <dcterms:modified xsi:type="dcterms:W3CDTF">2017-05-09T03:17:44Z</dcterms:modified>
</cp:coreProperties>
</file>