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3CC8-BD03-CAB4-EE2D-5AC8F7B14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Use Case Diagram &amp; Domain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10B8-29AF-B98E-8422-6F996D76A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423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Group Members: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M. Asad Bashir            4296-FBAS/BSSE/F-21(A)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M. Ammad Choudhary 4293-FBAS/BSSE/F-21(A)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Ali Hamza                  4289-FBAS/BSSE/F-21(A)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Muneeb-</a:t>
            </a:r>
            <a:r>
              <a:rPr lang="en-US" dirty="0" err="1"/>
              <a:t>ur</a:t>
            </a:r>
            <a:r>
              <a:rPr lang="en-US" dirty="0"/>
              <a:t>-Rehman    4297-FBAS/BSSE/F-21(A)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Haseeb Ahmed           4301-FBAS/BSSE/F-21(A)</a:t>
            </a:r>
          </a:p>
        </p:txBody>
      </p:sp>
    </p:spTree>
    <p:extLst>
      <p:ext uri="{BB962C8B-B14F-4D97-AF65-F5344CB8AC3E}">
        <p14:creationId xmlns:p14="http://schemas.microsoft.com/office/powerpoint/2010/main" val="105538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5B9-A503-5342-BDBC-F71EC54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0577D2-E423-C2A2-609C-477105D1C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72" y="2023649"/>
            <a:ext cx="5345373" cy="50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2BE4-3331-26C4-04DC-F9AD69CA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CFB871-F6DE-F91A-3B72-AE621808F9A8}"/>
              </a:ext>
            </a:extLst>
          </p:cNvPr>
          <p:cNvGrpSpPr>
            <a:grpSpLocks noChangeAspect="1"/>
          </p:cNvGrpSpPr>
          <p:nvPr/>
        </p:nvGrpSpPr>
        <p:grpSpPr>
          <a:xfrm>
            <a:off x="2074618" y="2398351"/>
            <a:ext cx="9283087" cy="4459648"/>
            <a:chOff x="1880315" y="1931831"/>
            <a:chExt cx="12192000" cy="37384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D82B3A-F78E-D947-4B61-9D43F66C2F5A}"/>
                </a:ext>
              </a:extLst>
            </p:cNvPr>
            <p:cNvGrpSpPr/>
            <p:nvPr/>
          </p:nvGrpSpPr>
          <p:grpSpPr>
            <a:xfrm>
              <a:off x="1880315" y="1931831"/>
              <a:ext cx="8766810" cy="3738456"/>
              <a:chOff x="0" y="0"/>
              <a:chExt cx="8767157" cy="3739060"/>
            </a:xfrm>
          </p:grpSpPr>
          <p:sp>
            <p:nvSpPr>
              <p:cNvPr id="7" name="Shape 653">
                <a:extLst>
                  <a:ext uri="{FF2B5EF4-FFF2-40B4-BE49-F238E27FC236}">
                    <a16:creationId xmlns:a16="http://schemas.microsoft.com/office/drawing/2014/main" id="{05C0CE34-44C8-98C1-B978-14A440B50853}"/>
                  </a:ext>
                </a:extLst>
              </p:cNvPr>
              <p:cNvSpPr/>
              <p:nvPr/>
            </p:nvSpPr>
            <p:spPr>
              <a:xfrm>
                <a:off x="0" y="0"/>
                <a:ext cx="2264849" cy="2447498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2447498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2447498"/>
                    </a:lnTo>
                    <a:lnTo>
                      <a:pt x="0" y="2447498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Shape 7">
                <a:extLst>
                  <a:ext uri="{FF2B5EF4-FFF2-40B4-BE49-F238E27FC236}">
                    <a16:creationId xmlns:a16="http://schemas.microsoft.com/office/drawing/2014/main" id="{79C59427-42FB-906F-26FB-FE732F790F76}"/>
                  </a:ext>
                </a:extLst>
              </p:cNvPr>
              <p:cNvSpPr/>
              <p:nvPr/>
            </p:nvSpPr>
            <p:spPr>
              <a:xfrm>
                <a:off x="0" y="0"/>
                <a:ext cx="2264849" cy="2447498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2447498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2447498"/>
                    </a:lnTo>
                    <a:lnTo>
                      <a:pt x="0" y="2447498"/>
                    </a:lnTo>
                    <a:close/>
                  </a:path>
                </a:pathLst>
              </a:custGeom>
              <a:ln w="9132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hape 8">
                <a:extLst>
                  <a:ext uri="{FF2B5EF4-FFF2-40B4-BE49-F238E27FC236}">
                    <a16:creationId xmlns:a16="http://schemas.microsoft.com/office/drawing/2014/main" id="{65B7D96B-930C-0633-8A14-AE5C3DF35AE7}"/>
                  </a:ext>
                </a:extLst>
              </p:cNvPr>
              <p:cNvSpPr/>
              <p:nvPr/>
            </p:nvSpPr>
            <p:spPr>
              <a:xfrm>
                <a:off x="0" y="155252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Shape 9">
                <a:extLst>
                  <a:ext uri="{FF2B5EF4-FFF2-40B4-BE49-F238E27FC236}">
                    <a16:creationId xmlns:a16="http://schemas.microsoft.com/office/drawing/2014/main" id="{39DEA875-67CC-135E-A9BF-B7DD6BCC0FF3}"/>
                  </a:ext>
                </a:extLst>
              </p:cNvPr>
              <p:cNvSpPr/>
              <p:nvPr/>
            </p:nvSpPr>
            <p:spPr>
              <a:xfrm>
                <a:off x="4290" y="1405888"/>
                <a:ext cx="22648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216A06-7F7D-B942-E7C0-1DC6C57187FB}"/>
                  </a:ext>
                </a:extLst>
              </p:cNvPr>
              <p:cNvSpPr/>
              <p:nvPr/>
            </p:nvSpPr>
            <p:spPr>
              <a:xfrm>
                <a:off x="1006015" y="25239"/>
                <a:ext cx="324103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User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9DF5BF-38BC-ABE2-2199-43E3005701A7}"/>
                  </a:ext>
                </a:extLst>
              </p:cNvPr>
              <p:cNvSpPr/>
              <p:nvPr/>
            </p:nvSpPr>
            <p:spPr>
              <a:xfrm>
                <a:off x="59361" y="217021"/>
                <a:ext cx="1109737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Username:</a:t>
                </a:r>
                <a:r>
                  <a:rPr lang="en-US" sz="850" spc="45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string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F3BD71-BA90-EA61-03EC-19D1E7A08919}"/>
                  </a:ext>
                </a:extLst>
              </p:cNvPr>
              <p:cNvSpPr/>
              <p:nvPr/>
            </p:nvSpPr>
            <p:spPr>
              <a:xfrm>
                <a:off x="59361" y="363140"/>
                <a:ext cx="1077355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Password:</a:t>
                </a:r>
                <a:r>
                  <a:rPr lang="en-US" sz="850" spc="45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string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972E57-1C2D-8612-4F75-88AA66EC6710}"/>
                  </a:ext>
                </a:extLst>
              </p:cNvPr>
              <p:cNvSpPr/>
              <p:nvPr/>
            </p:nvSpPr>
            <p:spPr>
              <a:xfrm>
                <a:off x="59361" y="621678"/>
                <a:ext cx="2078119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Email</a:t>
                </a:r>
                <a:r>
                  <a:rPr lang="en-US" sz="850" spc="45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Address: string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3F4B5C-6842-5440-CAC4-1029BF7A6622}"/>
                  </a:ext>
                </a:extLst>
              </p:cNvPr>
              <p:cNvSpPr/>
              <p:nvPr/>
            </p:nvSpPr>
            <p:spPr>
              <a:xfrm>
                <a:off x="59361" y="767800"/>
                <a:ext cx="2078119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Phone</a:t>
                </a:r>
                <a:r>
                  <a:rPr lang="en-US" sz="850" spc="45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Number: integer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53BCCC-AF5B-8B3D-570B-37B6467973D8}"/>
                  </a:ext>
                </a:extLst>
              </p:cNvPr>
              <p:cNvSpPr/>
              <p:nvPr/>
            </p:nvSpPr>
            <p:spPr>
              <a:xfrm>
                <a:off x="59361" y="915672"/>
                <a:ext cx="207812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Defaul</a:t>
                </a:r>
                <a:r>
                  <a:rPr lang="en-US" sz="85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t </a:t>
                </a: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Shipping Address: string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0C93BB-0395-CFE0-610C-C5BD87779425}"/>
                  </a:ext>
                </a:extLst>
              </p:cNvPr>
              <p:cNvSpPr/>
              <p:nvPr/>
            </p:nvSpPr>
            <p:spPr>
              <a:xfrm>
                <a:off x="59361" y="1535258"/>
                <a:ext cx="1270757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Login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97826E-9ADA-2DCC-69F4-1EAB5E461C51}"/>
                  </a:ext>
                </a:extLst>
              </p:cNvPr>
              <p:cNvSpPr/>
              <p:nvPr/>
            </p:nvSpPr>
            <p:spPr>
              <a:xfrm>
                <a:off x="59361" y="1681374"/>
                <a:ext cx="106134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Search</a:t>
                </a:r>
                <a:r>
                  <a:rPr lang="en-US" sz="850" spc="45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products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7A8EEB5-D191-9AAA-F2A5-90F2589F900E}"/>
                  </a:ext>
                </a:extLst>
              </p:cNvPr>
              <p:cNvSpPr/>
              <p:nvPr/>
            </p:nvSpPr>
            <p:spPr>
              <a:xfrm>
                <a:off x="59359" y="1827493"/>
                <a:ext cx="1201494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Add to cart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F454DEF-3852-52B8-AC03-843CAC2DA446}"/>
                  </a:ext>
                </a:extLst>
              </p:cNvPr>
              <p:cNvSpPr/>
              <p:nvPr/>
            </p:nvSpPr>
            <p:spPr>
              <a:xfrm>
                <a:off x="59361" y="1973612"/>
                <a:ext cx="664291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Check-out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1" name="Shape 687">
                <a:extLst>
                  <a:ext uri="{FF2B5EF4-FFF2-40B4-BE49-F238E27FC236}">
                    <a16:creationId xmlns:a16="http://schemas.microsoft.com/office/drawing/2014/main" id="{EC5A431A-8804-5D4D-C73C-A66AC0A00CD6}"/>
                  </a:ext>
                </a:extLst>
              </p:cNvPr>
              <p:cNvSpPr/>
              <p:nvPr/>
            </p:nvSpPr>
            <p:spPr>
              <a:xfrm>
                <a:off x="3004578" y="0"/>
                <a:ext cx="2264849" cy="1132425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132425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132425"/>
                    </a:lnTo>
                    <a:lnTo>
                      <a:pt x="0" y="1132425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Shape 21">
                <a:extLst>
                  <a:ext uri="{FF2B5EF4-FFF2-40B4-BE49-F238E27FC236}">
                    <a16:creationId xmlns:a16="http://schemas.microsoft.com/office/drawing/2014/main" id="{0B51974B-E8B5-FFAD-15FB-DFD3437DBF7C}"/>
                  </a:ext>
                </a:extLst>
              </p:cNvPr>
              <p:cNvSpPr/>
              <p:nvPr/>
            </p:nvSpPr>
            <p:spPr>
              <a:xfrm>
                <a:off x="3004578" y="0"/>
                <a:ext cx="2264849" cy="1132425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132425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132425"/>
                    </a:lnTo>
                    <a:lnTo>
                      <a:pt x="0" y="1132425"/>
                    </a:lnTo>
                    <a:close/>
                  </a:path>
                </a:pathLst>
              </a:custGeom>
              <a:ln w="9132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Shape 22">
                <a:extLst>
                  <a:ext uri="{FF2B5EF4-FFF2-40B4-BE49-F238E27FC236}">
                    <a16:creationId xmlns:a16="http://schemas.microsoft.com/office/drawing/2014/main" id="{633BB4A4-EF4E-C0FB-51BA-03A81E7ADC2B}"/>
                  </a:ext>
                </a:extLst>
              </p:cNvPr>
              <p:cNvSpPr/>
              <p:nvPr/>
            </p:nvSpPr>
            <p:spPr>
              <a:xfrm>
                <a:off x="3004578" y="155252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Shape 23">
                <a:extLst>
                  <a:ext uri="{FF2B5EF4-FFF2-40B4-BE49-F238E27FC236}">
                    <a16:creationId xmlns:a16="http://schemas.microsoft.com/office/drawing/2014/main" id="{4F008B2F-779A-CA5D-8FCB-EEF3F18AE158}"/>
                  </a:ext>
                </a:extLst>
              </p:cNvPr>
              <p:cNvSpPr/>
              <p:nvPr/>
            </p:nvSpPr>
            <p:spPr>
              <a:xfrm>
                <a:off x="3004578" y="347033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0B5228-0595-2C5F-3B59-3AA98BD411C5}"/>
                  </a:ext>
                </a:extLst>
              </p:cNvPr>
              <p:cNvSpPr/>
              <p:nvPr/>
            </p:nvSpPr>
            <p:spPr>
              <a:xfrm>
                <a:off x="3846261" y="25239"/>
                <a:ext cx="761223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Check-out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5A632CD-1243-D03D-FA74-5E507FE1746F}"/>
                  </a:ext>
                </a:extLst>
              </p:cNvPr>
              <p:cNvSpPr/>
              <p:nvPr/>
            </p:nvSpPr>
            <p:spPr>
              <a:xfrm>
                <a:off x="3063940" y="217021"/>
                <a:ext cx="2109355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Continue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7C0AAB-714A-B602-67C9-8117FFAF3F63}"/>
                  </a:ext>
                </a:extLst>
              </p:cNvPr>
              <p:cNvSpPr/>
              <p:nvPr/>
            </p:nvSpPr>
            <p:spPr>
              <a:xfrm>
                <a:off x="3063940" y="540779"/>
                <a:ext cx="2196355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Check-out and Pay</a:t>
                </a: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Boolean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9" name="Shape 708">
                <a:extLst>
                  <a:ext uri="{FF2B5EF4-FFF2-40B4-BE49-F238E27FC236}">
                    <a16:creationId xmlns:a16="http://schemas.microsoft.com/office/drawing/2014/main" id="{0FFA3118-0A89-0819-42D1-E1D80D7BF7DB}"/>
                  </a:ext>
                </a:extLst>
              </p:cNvPr>
              <p:cNvSpPr/>
              <p:nvPr/>
            </p:nvSpPr>
            <p:spPr>
              <a:xfrm>
                <a:off x="3004577" y="1497723"/>
                <a:ext cx="2264849" cy="1087814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Shape 29">
                <a:extLst>
                  <a:ext uri="{FF2B5EF4-FFF2-40B4-BE49-F238E27FC236}">
                    <a16:creationId xmlns:a16="http://schemas.microsoft.com/office/drawing/2014/main" id="{40A4AA65-985C-180F-3873-5DFDA8880164}"/>
                  </a:ext>
                </a:extLst>
              </p:cNvPr>
              <p:cNvSpPr/>
              <p:nvPr/>
            </p:nvSpPr>
            <p:spPr>
              <a:xfrm>
                <a:off x="3004577" y="1497723"/>
                <a:ext cx="2264849" cy="1087814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close/>
                  </a:path>
                </a:pathLst>
              </a:custGeom>
              <a:ln w="9132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Shape 30">
                <a:extLst>
                  <a:ext uri="{FF2B5EF4-FFF2-40B4-BE49-F238E27FC236}">
                    <a16:creationId xmlns:a16="http://schemas.microsoft.com/office/drawing/2014/main" id="{36B0C1E6-A7F0-78B0-298E-F0F4F2242C9A}"/>
                  </a:ext>
                </a:extLst>
              </p:cNvPr>
              <p:cNvSpPr/>
              <p:nvPr/>
            </p:nvSpPr>
            <p:spPr>
              <a:xfrm>
                <a:off x="3004578" y="1652974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FABC9E-5DF1-80EC-8990-2DCD05E65DA6}"/>
                  </a:ext>
                </a:extLst>
              </p:cNvPr>
              <p:cNvSpPr/>
              <p:nvPr/>
            </p:nvSpPr>
            <p:spPr>
              <a:xfrm>
                <a:off x="3961978" y="1522961"/>
                <a:ext cx="453417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Admin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0DF1359-7C61-57B1-92B2-E3C5DEFA480E}"/>
                  </a:ext>
                </a:extLst>
              </p:cNvPr>
              <p:cNvSpPr/>
              <p:nvPr/>
            </p:nvSpPr>
            <p:spPr>
              <a:xfrm>
                <a:off x="3063939" y="1714743"/>
                <a:ext cx="1109737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Username:</a:t>
                </a:r>
                <a:r>
                  <a:rPr lang="en-US" sz="850" spc="45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string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A47DDB0-0AF0-5861-7DAA-E2EF26DC2782}"/>
                  </a:ext>
                </a:extLst>
              </p:cNvPr>
              <p:cNvSpPr/>
              <p:nvPr/>
            </p:nvSpPr>
            <p:spPr>
              <a:xfrm>
                <a:off x="3063939" y="1860862"/>
                <a:ext cx="1077356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Password:</a:t>
                </a:r>
                <a:r>
                  <a:rPr lang="en-US" sz="850" spc="45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8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string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6" name="Shape 725">
                <a:extLst>
                  <a:ext uri="{FF2B5EF4-FFF2-40B4-BE49-F238E27FC236}">
                    <a16:creationId xmlns:a16="http://schemas.microsoft.com/office/drawing/2014/main" id="{2ABFE03E-F567-86FE-2F9F-26C65AE4DEF7}"/>
                  </a:ext>
                </a:extLst>
              </p:cNvPr>
              <p:cNvSpPr/>
              <p:nvPr/>
            </p:nvSpPr>
            <p:spPr>
              <a:xfrm>
                <a:off x="6502308" y="484020"/>
                <a:ext cx="2264849" cy="1799094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Shape 37">
                <a:extLst>
                  <a:ext uri="{FF2B5EF4-FFF2-40B4-BE49-F238E27FC236}">
                    <a16:creationId xmlns:a16="http://schemas.microsoft.com/office/drawing/2014/main" id="{A612642C-D3ED-923C-5460-7B3F147D2205}"/>
                  </a:ext>
                </a:extLst>
              </p:cNvPr>
              <p:cNvSpPr/>
              <p:nvPr/>
            </p:nvSpPr>
            <p:spPr>
              <a:xfrm>
                <a:off x="6502308" y="484020"/>
                <a:ext cx="2264849" cy="1799094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close/>
                  </a:path>
                </a:pathLst>
              </a:custGeom>
              <a:ln w="9132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Shape 38">
                <a:extLst>
                  <a:ext uri="{FF2B5EF4-FFF2-40B4-BE49-F238E27FC236}">
                    <a16:creationId xmlns:a16="http://schemas.microsoft.com/office/drawing/2014/main" id="{D5C398FF-348C-9E62-A1E0-7369FA3DB2F1}"/>
                  </a:ext>
                </a:extLst>
              </p:cNvPr>
              <p:cNvSpPr/>
              <p:nvPr/>
            </p:nvSpPr>
            <p:spPr>
              <a:xfrm>
                <a:off x="6502308" y="639272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Shape 39">
                <a:extLst>
                  <a:ext uri="{FF2B5EF4-FFF2-40B4-BE49-F238E27FC236}">
                    <a16:creationId xmlns:a16="http://schemas.microsoft.com/office/drawing/2014/main" id="{FB8EA0C7-76D7-B500-9C25-938C2EF1F3C6}"/>
                  </a:ext>
                </a:extLst>
              </p:cNvPr>
              <p:cNvSpPr/>
              <p:nvPr/>
            </p:nvSpPr>
            <p:spPr>
              <a:xfrm>
                <a:off x="6502307" y="1522961"/>
                <a:ext cx="22648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01B3829-8B89-BDE5-41B2-50AE35C84BEE}"/>
                  </a:ext>
                </a:extLst>
              </p:cNvPr>
              <p:cNvSpPr/>
              <p:nvPr/>
            </p:nvSpPr>
            <p:spPr>
              <a:xfrm>
                <a:off x="7318095" y="506056"/>
                <a:ext cx="749579" cy="1243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Main Menu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64F500-A99E-E975-9551-461317A39C44}"/>
                  </a:ext>
                </a:extLst>
              </p:cNvPr>
              <p:cNvSpPr/>
              <p:nvPr/>
            </p:nvSpPr>
            <p:spPr>
              <a:xfrm>
                <a:off x="6561148" y="700851"/>
                <a:ext cx="1101622" cy="1004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Categories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CB6CE5-83F0-DB8C-99FB-8E3B5687A81B}"/>
                  </a:ext>
                </a:extLst>
              </p:cNvPr>
              <p:cNvSpPr/>
              <p:nvPr/>
            </p:nvSpPr>
            <p:spPr>
              <a:xfrm>
                <a:off x="6561669" y="847160"/>
                <a:ext cx="1101624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Wishlist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E95E59-2A5C-B3E5-56C8-AB49D81BED12}"/>
                  </a:ext>
                </a:extLst>
              </p:cNvPr>
              <p:cNvSpPr/>
              <p:nvPr/>
            </p:nvSpPr>
            <p:spPr>
              <a:xfrm>
                <a:off x="6561149" y="984028"/>
                <a:ext cx="782851" cy="14594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Search Items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4" name="Shape 51">
                <a:extLst>
                  <a:ext uri="{FF2B5EF4-FFF2-40B4-BE49-F238E27FC236}">
                    <a16:creationId xmlns:a16="http://schemas.microsoft.com/office/drawing/2014/main" id="{224B1736-4EC0-54E7-13EF-1F53BFFB0602}"/>
                  </a:ext>
                </a:extLst>
              </p:cNvPr>
              <p:cNvSpPr/>
              <p:nvPr/>
            </p:nvSpPr>
            <p:spPr>
              <a:xfrm>
                <a:off x="2264849" y="566212"/>
                <a:ext cx="6815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81555">
                    <a:moveTo>
                      <a:pt x="681555" y="0"/>
                    </a:moveTo>
                    <a:lnTo>
                      <a:pt x="0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Shape 52">
                <a:extLst>
                  <a:ext uri="{FF2B5EF4-FFF2-40B4-BE49-F238E27FC236}">
                    <a16:creationId xmlns:a16="http://schemas.microsoft.com/office/drawing/2014/main" id="{4F7F49B0-787A-5723-CB68-913D6964A373}"/>
                  </a:ext>
                </a:extLst>
              </p:cNvPr>
              <p:cNvSpPr/>
              <p:nvPr/>
            </p:nvSpPr>
            <p:spPr>
              <a:xfrm>
                <a:off x="2930422" y="534249"/>
                <a:ext cx="63927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3927" h="63927">
                    <a:moveTo>
                      <a:pt x="0" y="0"/>
                    </a:moveTo>
                    <a:lnTo>
                      <a:pt x="63927" y="31964"/>
                    </a:lnTo>
                    <a:lnTo>
                      <a:pt x="0" y="63927"/>
                    </a:lnTo>
                    <a:lnTo>
                      <a:pt x="15982" y="31964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Shape 53">
                <a:extLst>
                  <a:ext uri="{FF2B5EF4-FFF2-40B4-BE49-F238E27FC236}">
                    <a16:creationId xmlns:a16="http://schemas.microsoft.com/office/drawing/2014/main" id="{CF6D7181-DCB5-2DE2-ABEC-8151ADB9A655}"/>
                  </a:ext>
                </a:extLst>
              </p:cNvPr>
              <p:cNvSpPr/>
              <p:nvPr/>
            </p:nvSpPr>
            <p:spPr>
              <a:xfrm>
                <a:off x="2930422" y="534249"/>
                <a:ext cx="63927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3927" h="63927">
                    <a:moveTo>
                      <a:pt x="63927" y="31964"/>
                    </a:moveTo>
                    <a:lnTo>
                      <a:pt x="0" y="63927"/>
                    </a:lnTo>
                    <a:lnTo>
                      <a:pt x="15982" y="31964"/>
                    </a:lnTo>
                    <a:lnTo>
                      <a:pt x="0" y="0"/>
                    </a:lnTo>
                    <a:lnTo>
                      <a:pt x="63927" y="31964"/>
                    </a:lnTo>
                    <a:close/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FF5CE6-0A45-21BD-3F22-3AF3C593B3FC}"/>
                  </a:ext>
                </a:extLst>
              </p:cNvPr>
              <p:cNvSpPr/>
              <p:nvPr/>
            </p:nvSpPr>
            <p:spPr>
              <a:xfrm>
                <a:off x="2245924" y="442776"/>
                <a:ext cx="223676" cy="13469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 …*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8" name="Shape 758">
                <a:extLst>
                  <a:ext uri="{FF2B5EF4-FFF2-40B4-BE49-F238E27FC236}">
                    <a16:creationId xmlns:a16="http://schemas.microsoft.com/office/drawing/2014/main" id="{03857811-E91A-E585-4E33-2D5B7855C237}"/>
                  </a:ext>
                </a:extLst>
              </p:cNvPr>
              <p:cNvSpPr/>
              <p:nvPr/>
            </p:nvSpPr>
            <p:spPr>
              <a:xfrm>
                <a:off x="2808230" y="433792"/>
                <a:ext cx="155252" cy="118722"/>
              </a:xfrm>
              <a:custGeom>
                <a:avLst/>
                <a:gdLst/>
                <a:ahLst/>
                <a:cxnLst/>
                <a:rect l="0" t="0" r="0" b="0"/>
                <a:pathLst>
                  <a:path w="155252" h="118722">
                    <a:moveTo>
                      <a:pt x="0" y="0"/>
                    </a:moveTo>
                    <a:lnTo>
                      <a:pt x="155252" y="0"/>
                    </a:lnTo>
                    <a:lnTo>
                      <a:pt x="155252" y="118722"/>
                    </a:lnTo>
                    <a:lnTo>
                      <a:pt x="0" y="11872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3A32858-37FD-5D9F-F9B4-47A7509FB456}"/>
                  </a:ext>
                </a:extLst>
              </p:cNvPr>
              <p:cNvSpPr/>
              <p:nvPr/>
            </p:nvSpPr>
            <p:spPr>
              <a:xfrm>
                <a:off x="2810513" y="451981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1..*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50" name="Shape 60">
                <a:extLst>
                  <a:ext uri="{FF2B5EF4-FFF2-40B4-BE49-F238E27FC236}">
                    <a16:creationId xmlns:a16="http://schemas.microsoft.com/office/drawing/2014/main" id="{1D1BCFA7-7B56-14AF-B0BF-CA39050BAB2C}"/>
                  </a:ext>
                </a:extLst>
              </p:cNvPr>
              <p:cNvSpPr/>
              <p:nvPr/>
            </p:nvSpPr>
            <p:spPr>
              <a:xfrm>
                <a:off x="2264850" y="1395676"/>
                <a:ext cx="4179284" cy="10212"/>
              </a:xfrm>
              <a:custGeom>
                <a:avLst/>
                <a:gdLst/>
                <a:ahLst/>
                <a:cxnLst/>
                <a:rect l="0" t="0" r="0" b="0"/>
                <a:pathLst>
                  <a:path w="4179285" h="11233">
                    <a:moveTo>
                      <a:pt x="4179285" y="0"/>
                    </a:moveTo>
                    <a:lnTo>
                      <a:pt x="0" y="11233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Shape 61">
                <a:extLst>
                  <a:ext uri="{FF2B5EF4-FFF2-40B4-BE49-F238E27FC236}">
                    <a16:creationId xmlns:a16="http://schemas.microsoft.com/office/drawing/2014/main" id="{6C4ED38C-C410-25E9-C62E-C14A2A61B5C7}"/>
                  </a:ext>
                </a:extLst>
              </p:cNvPr>
              <p:cNvSpPr/>
              <p:nvPr/>
            </p:nvSpPr>
            <p:spPr>
              <a:xfrm>
                <a:off x="6428061" y="1363202"/>
                <a:ext cx="64019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4019" h="63927">
                    <a:moveTo>
                      <a:pt x="0" y="0"/>
                    </a:moveTo>
                    <a:lnTo>
                      <a:pt x="64019" y="31781"/>
                    </a:lnTo>
                    <a:lnTo>
                      <a:pt x="183" y="63927"/>
                    </a:lnTo>
                    <a:lnTo>
                      <a:pt x="16073" y="31964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Shape 62">
                <a:extLst>
                  <a:ext uri="{FF2B5EF4-FFF2-40B4-BE49-F238E27FC236}">
                    <a16:creationId xmlns:a16="http://schemas.microsoft.com/office/drawing/2014/main" id="{1B0B4068-276D-5AD7-F77A-28C44496287C}"/>
                  </a:ext>
                </a:extLst>
              </p:cNvPr>
              <p:cNvSpPr/>
              <p:nvPr/>
            </p:nvSpPr>
            <p:spPr>
              <a:xfrm>
                <a:off x="6428061" y="1363202"/>
                <a:ext cx="64019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4019" h="63927">
                    <a:moveTo>
                      <a:pt x="64019" y="31781"/>
                    </a:moveTo>
                    <a:lnTo>
                      <a:pt x="183" y="63927"/>
                    </a:lnTo>
                    <a:lnTo>
                      <a:pt x="16073" y="31964"/>
                    </a:lnTo>
                    <a:lnTo>
                      <a:pt x="0" y="0"/>
                    </a:lnTo>
                    <a:lnTo>
                      <a:pt x="64019" y="31781"/>
                    </a:lnTo>
                    <a:close/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91E9AB-3998-FA5B-043D-F03BCC78FD36}"/>
                  </a:ext>
                </a:extLst>
              </p:cNvPr>
              <p:cNvSpPr/>
              <p:nvPr/>
            </p:nvSpPr>
            <p:spPr>
              <a:xfrm>
                <a:off x="6162123" y="1237372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0..*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54" name="Shape 69">
                <a:extLst>
                  <a:ext uri="{FF2B5EF4-FFF2-40B4-BE49-F238E27FC236}">
                    <a16:creationId xmlns:a16="http://schemas.microsoft.com/office/drawing/2014/main" id="{1D5A3A21-A3E9-120C-EDB1-E1911A480D26}"/>
                  </a:ext>
                </a:extLst>
              </p:cNvPr>
              <p:cNvSpPr/>
              <p:nvPr/>
            </p:nvSpPr>
            <p:spPr>
              <a:xfrm>
                <a:off x="5260294" y="931510"/>
                <a:ext cx="11838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83840">
                    <a:moveTo>
                      <a:pt x="1183840" y="0"/>
                    </a:moveTo>
                    <a:lnTo>
                      <a:pt x="0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Shape 70">
                <a:extLst>
                  <a:ext uri="{FF2B5EF4-FFF2-40B4-BE49-F238E27FC236}">
                    <a16:creationId xmlns:a16="http://schemas.microsoft.com/office/drawing/2014/main" id="{15B432D2-C9DB-0CE1-44A7-C3CFE9691F5A}"/>
                  </a:ext>
                </a:extLst>
              </p:cNvPr>
              <p:cNvSpPr/>
              <p:nvPr/>
            </p:nvSpPr>
            <p:spPr>
              <a:xfrm>
                <a:off x="6428152" y="899547"/>
                <a:ext cx="63927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3927" h="63927">
                    <a:moveTo>
                      <a:pt x="0" y="0"/>
                    </a:moveTo>
                    <a:lnTo>
                      <a:pt x="63927" y="31964"/>
                    </a:lnTo>
                    <a:lnTo>
                      <a:pt x="0" y="63927"/>
                    </a:lnTo>
                    <a:lnTo>
                      <a:pt x="15982" y="31964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Shape 71">
                <a:extLst>
                  <a:ext uri="{FF2B5EF4-FFF2-40B4-BE49-F238E27FC236}">
                    <a16:creationId xmlns:a16="http://schemas.microsoft.com/office/drawing/2014/main" id="{36D9B4C8-8F11-75F6-A304-B3A2B2EB1695}"/>
                  </a:ext>
                </a:extLst>
              </p:cNvPr>
              <p:cNvSpPr/>
              <p:nvPr/>
            </p:nvSpPr>
            <p:spPr>
              <a:xfrm>
                <a:off x="6428152" y="899547"/>
                <a:ext cx="63927" cy="63927"/>
              </a:xfrm>
              <a:custGeom>
                <a:avLst/>
                <a:gdLst/>
                <a:ahLst/>
                <a:cxnLst/>
                <a:rect l="0" t="0" r="0" b="0"/>
                <a:pathLst>
                  <a:path w="63927" h="63927">
                    <a:moveTo>
                      <a:pt x="63927" y="31964"/>
                    </a:moveTo>
                    <a:lnTo>
                      <a:pt x="0" y="63927"/>
                    </a:lnTo>
                    <a:lnTo>
                      <a:pt x="15982" y="31964"/>
                    </a:lnTo>
                    <a:lnTo>
                      <a:pt x="0" y="0"/>
                    </a:lnTo>
                    <a:lnTo>
                      <a:pt x="63927" y="31964"/>
                    </a:lnTo>
                    <a:close/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6A4A07-92B0-385D-7154-6F6C99BE781B}"/>
                  </a:ext>
                </a:extLst>
              </p:cNvPr>
              <p:cNvSpPr/>
              <p:nvPr/>
            </p:nvSpPr>
            <p:spPr>
              <a:xfrm>
                <a:off x="5796540" y="789881"/>
                <a:ext cx="103989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4C5A7CD-5B61-1BB8-7B9E-E6174D275280}"/>
                  </a:ext>
                </a:extLst>
              </p:cNvPr>
              <p:cNvSpPr/>
              <p:nvPr/>
            </p:nvSpPr>
            <p:spPr>
              <a:xfrm>
                <a:off x="5321938" y="789881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1..*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8F87D1-7EB2-5E9F-1281-3B763BB78A52}"/>
                  </a:ext>
                </a:extLst>
              </p:cNvPr>
              <p:cNvSpPr/>
              <p:nvPr/>
            </p:nvSpPr>
            <p:spPr>
              <a:xfrm>
                <a:off x="6255160" y="789881"/>
                <a:ext cx="74306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0" name="Shape 78">
                <a:extLst>
                  <a:ext uri="{FF2B5EF4-FFF2-40B4-BE49-F238E27FC236}">
                    <a16:creationId xmlns:a16="http://schemas.microsoft.com/office/drawing/2014/main" id="{DA02EB13-B3C2-073D-F7F2-26DE572C993E}"/>
                  </a:ext>
                </a:extLst>
              </p:cNvPr>
              <p:cNvSpPr/>
              <p:nvPr/>
            </p:nvSpPr>
            <p:spPr>
              <a:xfrm>
                <a:off x="5269428" y="1981743"/>
                <a:ext cx="1232880" cy="415527"/>
              </a:xfrm>
              <a:custGeom>
                <a:avLst/>
                <a:gdLst/>
                <a:ahLst/>
                <a:cxnLst/>
                <a:rect l="0" t="0" r="0" b="0"/>
                <a:pathLst>
                  <a:path w="1232881" h="415527">
                    <a:moveTo>
                      <a:pt x="0" y="415527"/>
                    </a:moveTo>
                    <a:lnTo>
                      <a:pt x="525116" y="415527"/>
                    </a:lnTo>
                    <a:cubicBezTo>
                      <a:pt x="585999" y="415527"/>
                      <a:pt x="616441" y="385085"/>
                      <a:pt x="616441" y="324202"/>
                    </a:cubicBezTo>
                    <a:lnTo>
                      <a:pt x="616441" y="91325"/>
                    </a:lnTo>
                    <a:cubicBezTo>
                      <a:pt x="616441" y="30442"/>
                      <a:pt x="646881" y="0"/>
                      <a:pt x="707765" y="0"/>
                    </a:cubicBezTo>
                    <a:lnTo>
                      <a:pt x="1232881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3997EF0-5BCA-482A-C74F-22062794EB78}"/>
                  </a:ext>
                </a:extLst>
              </p:cNvPr>
              <p:cNvSpPr/>
              <p:nvPr/>
            </p:nvSpPr>
            <p:spPr>
              <a:xfrm>
                <a:off x="6041262" y="2269339"/>
                <a:ext cx="497441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instructs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98006B-5550-AB8C-5A22-67717D2BA411}"/>
                  </a:ext>
                </a:extLst>
              </p:cNvPr>
              <p:cNvSpPr/>
              <p:nvPr/>
            </p:nvSpPr>
            <p:spPr>
              <a:xfrm>
                <a:off x="6162123" y="1840114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0..*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C9DD22-935C-B26D-5917-1904D2D0B53C}"/>
                  </a:ext>
                </a:extLst>
              </p:cNvPr>
              <p:cNvSpPr/>
              <p:nvPr/>
            </p:nvSpPr>
            <p:spPr>
              <a:xfrm>
                <a:off x="5340916" y="2196280"/>
                <a:ext cx="222854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0..1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81876F-B848-E435-E521-5CD0AAC7EED4}"/>
                  </a:ext>
                </a:extLst>
              </p:cNvPr>
              <p:cNvSpPr/>
              <p:nvPr/>
            </p:nvSpPr>
            <p:spPr>
              <a:xfrm>
                <a:off x="6581815" y="1111803"/>
                <a:ext cx="782851" cy="14594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My Account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9CA514-5A76-9401-75F8-EEABD7FCFE05}"/>
                  </a:ext>
                </a:extLst>
              </p:cNvPr>
              <p:cNvSpPr/>
              <p:nvPr/>
            </p:nvSpPr>
            <p:spPr>
              <a:xfrm>
                <a:off x="59359" y="1076047"/>
                <a:ext cx="2078120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Default Billing Address: string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E9908C0-EB97-A3B9-ACA2-BD562625D0AC}"/>
                  </a:ext>
                </a:extLst>
              </p:cNvPr>
              <p:cNvSpPr/>
              <p:nvPr/>
            </p:nvSpPr>
            <p:spPr>
              <a:xfrm>
                <a:off x="59361" y="2135472"/>
                <a:ext cx="120149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Order tracking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7" name="Shape 9">
                <a:extLst>
                  <a:ext uri="{FF2B5EF4-FFF2-40B4-BE49-F238E27FC236}">
                    <a16:creationId xmlns:a16="http://schemas.microsoft.com/office/drawing/2014/main" id="{39BA3470-160B-084A-2FF2-BB6A8E4F2907}"/>
                  </a:ext>
                </a:extLst>
              </p:cNvPr>
              <p:cNvSpPr/>
              <p:nvPr/>
            </p:nvSpPr>
            <p:spPr>
              <a:xfrm>
                <a:off x="3016866" y="2050407"/>
                <a:ext cx="22648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5DA696B-BA50-FB5B-70E2-6579C44F842F}"/>
                  </a:ext>
                </a:extLst>
              </p:cNvPr>
              <p:cNvSpPr/>
              <p:nvPr/>
            </p:nvSpPr>
            <p:spPr>
              <a:xfrm>
                <a:off x="59362" y="1228094"/>
                <a:ext cx="218656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Default Payment Method: integer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0" name="Shape 708">
                <a:extLst>
                  <a:ext uri="{FF2B5EF4-FFF2-40B4-BE49-F238E27FC236}">
                    <a16:creationId xmlns:a16="http://schemas.microsoft.com/office/drawing/2014/main" id="{033A71F5-75AD-1A16-B4E1-1F06EEE1D905}"/>
                  </a:ext>
                </a:extLst>
              </p:cNvPr>
              <p:cNvSpPr/>
              <p:nvPr/>
            </p:nvSpPr>
            <p:spPr>
              <a:xfrm>
                <a:off x="366474" y="2560299"/>
                <a:ext cx="2264849" cy="1178761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0481F7-D7BE-A530-38A5-0B04C876E193}"/>
                  </a:ext>
                </a:extLst>
              </p:cNvPr>
              <p:cNvSpPr/>
              <p:nvPr/>
            </p:nvSpPr>
            <p:spPr>
              <a:xfrm>
                <a:off x="873407" y="2581991"/>
                <a:ext cx="130116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Stock Management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2" name="Shape 30">
                <a:extLst>
                  <a:ext uri="{FF2B5EF4-FFF2-40B4-BE49-F238E27FC236}">
                    <a16:creationId xmlns:a16="http://schemas.microsoft.com/office/drawing/2014/main" id="{7A018E11-4368-04F1-E50F-7BC070746C51}"/>
                  </a:ext>
                </a:extLst>
              </p:cNvPr>
              <p:cNvSpPr/>
              <p:nvPr/>
            </p:nvSpPr>
            <p:spPr>
              <a:xfrm>
                <a:off x="365284" y="2722537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Shape 708">
                <a:extLst>
                  <a:ext uri="{FF2B5EF4-FFF2-40B4-BE49-F238E27FC236}">
                    <a16:creationId xmlns:a16="http://schemas.microsoft.com/office/drawing/2014/main" id="{1F0848EC-93F6-5A4E-61EC-5BF429830078}"/>
                  </a:ext>
                </a:extLst>
              </p:cNvPr>
              <p:cNvSpPr/>
              <p:nvPr/>
            </p:nvSpPr>
            <p:spPr>
              <a:xfrm>
                <a:off x="3023339" y="2793064"/>
                <a:ext cx="2264849" cy="782734"/>
              </a:xfrm>
              <a:custGeom>
                <a:avLst/>
                <a:gdLst/>
                <a:ahLst/>
                <a:cxnLst/>
                <a:rect l="0" t="0" r="0" b="0"/>
                <a:pathLst>
                  <a:path w="2264849" h="1799094">
                    <a:moveTo>
                      <a:pt x="0" y="0"/>
                    </a:moveTo>
                    <a:lnTo>
                      <a:pt x="2264849" y="0"/>
                    </a:lnTo>
                    <a:lnTo>
                      <a:pt x="2264849" y="1799094"/>
                    </a:lnTo>
                    <a:lnTo>
                      <a:pt x="0" y="179909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FD3D7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7C765B-2B26-D936-6F11-938E55E6CD36}"/>
                  </a:ext>
                </a:extLst>
              </p:cNvPr>
              <p:cNvSpPr/>
              <p:nvPr/>
            </p:nvSpPr>
            <p:spPr>
              <a:xfrm>
                <a:off x="3530273" y="2814756"/>
                <a:ext cx="1301162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User Management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6" name="Shape 30">
                <a:extLst>
                  <a:ext uri="{FF2B5EF4-FFF2-40B4-BE49-F238E27FC236}">
                    <a16:creationId xmlns:a16="http://schemas.microsoft.com/office/drawing/2014/main" id="{5052E4BD-291C-EFC0-A93E-419A3F11432F}"/>
                  </a:ext>
                </a:extLst>
              </p:cNvPr>
              <p:cNvSpPr/>
              <p:nvPr/>
            </p:nvSpPr>
            <p:spPr>
              <a:xfrm>
                <a:off x="3001186" y="2955301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Shape 78">
                <a:extLst>
                  <a:ext uri="{FF2B5EF4-FFF2-40B4-BE49-F238E27FC236}">
                    <a16:creationId xmlns:a16="http://schemas.microsoft.com/office/drawing/2014/main" id="{4F3958ED-E652-8771-C9D4-E999380CCCA6}"/>
                  </a:ext>
                </a:extLst>
              </p:cNvPr>
              <p:cNvSpPr/>
              <p:nvPr/>
            </p:nvSpPr>
            <p:spPr>
              <a:xfrm>
                <a:off x="2630133" y="2408658"/>
                <a:ext cx="373255" cy="415527"/>
              </a:xfrm>
              <a:custGeom>
                <a:avLst/>
                <a:gdLst/>
                <a:ahLst/>
                <a:cxnLst/>
                <a:rect l="0" t="0" r="0" b="0"/>
                <a:pathLst>
                  <a:path w="1232881" h="415527">
                    <a:moveTo>
                      <a:pt x="0" y="415527"/>
                    </a:moveTo>
                    <a:lnTo>
                      <a:pt x="525116" y="415527"/>
                    </a:lnTo>
                    <a:cubicBezTo>
                      <a:pt x="585999" y="415527"/>
                      <a:pt x="616441" y="385085"/>
                      <a:pt x="616441" y="324202"/>
                    </a:cubicBezTo>
                    <a:lnTo>
                      <a:pt x="616441" y="91325"/>
                    </a:lnTo>
                    <a:cubicBezTo>
                      <a:pt x="616441" y="30442"/>
                      <a:pt x="646881" y="0"/>
                      <a:pt x="707765" y="0"/>
                    </a:cubicBezTo>
                    <a:lnTo>
                      <a:pt x="1232881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Shape 78">
                <a:extLst>
                  <a:ext uri="{FF2B5EF4-FFF2-40B4-BE49-F238E27FC236}">
                    <a16:creationId xmlns:a16="http://schemas.microsoft.com/office/drawing/2014/main" id="{7129CA90-6346-5C92-251C-3FAA6BD37B60}"/>
                  </a:ext>
                </a:extLst>
              </p:cNvPr>
              <p:cNvSpPr/>
              <p:nvPr/>
            </p:nvSpPr>
            <p:spPr>
              <a:xfrm rot="16200000">
                <a:off x="3990409" y="2379393"/>
                <a:ext cx="256416" cy="650934"/>
              </a:xfrm>
              <a:custGeom>
                <a:avLst/>
                <a:gdLst/>
                <a:ahLst/>
                <a:cxnLst/>
                <a:rect l="0" t="0" r="0" b="0"/>
                <a:pathLst>
                  <a:path w="1232881" h="415527">
                    <a:moveTo>
                      <a:pt x="0" y="415527"/>
                    </a:moveTo>
                    <a:lnTo>
                      <a:pt x="525116" y="415527"/>
                    </a:lnTo>
                    <a:cubicBezTo>
                      <a:pt x="585999" y="415527"/>
                      <a:pt x="616441" y="385085"/>
                      <a:pt x="616441" y="324202"/>
                    </a:cubicBezTo>
                    <a:lnTo>
                      <a:pt x="616441" y="91325"/>
                    </a:lnTo>
                    <a:cubicBezTo>
                      <a:pt x="616441" y="30442"/>
                      <a:pt x="646881" y="0"/>
                      <a:pt x="707765" y="0"/>
                    </a:cubicBezTo>
                    <a:lnTo>
                      <a:pt x="1232881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C5E363-798B-C8F9-EB32-7AD847D8A058}"/>
                  </a:ext>
                </a:extLst>
              </p:cNvPr>
              <p:cNvSpPr/>
              <p:nvPr/>
            </p:nvSpPr>
            <p:spPr>
              <a:xfrm>
                <a:off x="2633000" y="2916138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1..*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AD1EB12-5522-E0F3-FAB0-E6A6E05B0449}"/>
                  </a:ext>
                </a:extLst>
              </p:cNvPr>
              <p:cNvSpPr/>
              <p:nvPr/>
            </p:nvSpPr>
            <p:spPr>
              <a:xfrm>
                <a:off x="2889258" y="2253913"/>
                <a:ext cx="74306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E0B44F8-F32D-7A4E-D7B3-9191673CDFD4}"/>
                  </a:ext>
                </a:extLst>
              </p:cNvPr>
              <p:cNvSpPr/>
              <p:nvPr/>
            </p:nvSpPr>
            <p:spPr>
              <a:xfrm>
                <a:off x="4533612" y="2707410"/>
                <a:ext cx="200542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1..*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3DF9300-4CD9-F139-1A16-18EEBA78C88C}"/>
                  </a:ext>
                </a:extLst>
              </p:cNvPr>
              <p:cNvSpPr/>
              <p:nvPr/>
            </p:nvSpPr>
            <p:spPr>
              <a:xfrm>
                <a:off x="3657723" y="2603091"/>
                <a:ext cx="74306" cy="1255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4" name="Shape 30">
                <a:extLst>
                  <a:ext uri="{FF2B5EF4-FFF2-40B4-BE49-F238E27FC236}">
                    <a16:creationId xmlns:a16="http://schemas.microsoft.com/office/drawing/2014/main" id="{3B120C97-57B4-E8AC-FB78-141200A13DE5}"/>
                  </a:ext>
                </a:extLst>
              </p:cNvPr>
              <p:cNvSpPr/>
              <p:nvPr/>
            </p:nvSpPr>
            <p:spPr>
              <a:xfrm>
                <a:off x="340777" y="3359117"/>
                <a:ext cx="22648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4849">
                    <a:moveTo>
                      <a:pt x="0" y="0"/>
                    </a:moveTo>
                    <a:lnTo>
                      <a:pt x="2264849" y="0"/>
                    </a:lnTo>
                  </a:path>
                </a:pathLst>
              </a:custGeom>
              <a:ln w="9132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F14085B-7699-09B1-C023-92A3970AAD46}"/>
                  </a:ext>
                </a:extLst>
              </p:cNvPr>
              <p:cNvSpPr/>
              <p:nvPr/>
            </p:nvSpPr>
            <p:spPr>
              <a:xfrm>
                <a:off x="494968" y="2800713"/>
                <a:ext cx="2078119" cy="137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SKU: string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Product name: string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Stock availability: </a:t>
                </a:r>
                <a:r>
                  <a:rPr lang="en-US" sz="85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boolean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978B666-B8DA-1CAC-AE72-4514C91079BA}"/>
                  </a:ext>
                </a:extLst>
              </p:cNvPr>
              <p:cNvSpPr/>
              <p:nvPr/>
            </p:nvSpPr>
            <p:spPr>
              <a:xfrm>
                <a:off x="6599822" y="1273199"/>
                <a:ext cx="1467852" cy="14594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5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Shopping Cart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0B4CDFCA-4B5A-73CE-93D4-8D7D5BECB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315" y="1931831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4A755F2-5D43-B0B0-47BE-27C83643ED75}"/>
              </a:ext>
            </a:extLst>
          </p:cNvPr>
          <p:cNvSpPr/>
          <p:nvPr/>
        </p:nvSpPr>
        <p:spPr>
          <a:xfrm>
            <a:off x="4407434" y="2849548"/>
            <a:ext cx="1606016" cy="16340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Bill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5DF88-86F4-E63A-D93D-94D422136651}"/>
              </a:ext>
            </a:extLst>
          </p:cNvPr>
          <p:cNvSpPr/>
          <p:nvPr/>
        </p:nvSpPr>
        <p:spPr>
          <a:xfrm>
            <a:off x="2557457" y="6427378"/>
            <a:ext cx="1370272" cy="5340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Product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Modify Product</a:t>
            </a:r>
            <a:endParaRPr lang="en-US" sz="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CC7BF-871C-5EF8-9399-4289A4FA0F07}"/>
              </a:ext>
            </a:extLst>
          </p:cNvPr>
          <p:cNvSpPr/>
          <p:nvPr/>
        </p:nvSpPr>
        <p:spPr>
          <a:xfrm>
            <a:off x="4548660" y="6115780"/>
            <a:ext cx="1370272" cy="41897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 User</a:t>
            </a:r>
          </a:p>
        </p:txBody>
      </p:sp>
    </p:spTree>
    <p:extLst>
      <p:ext uri="{BB962C8B-B14F-4D97-AF65-F5344CB8AC3E}">
        <p14:creationId xmlns:p14="http://schemas.microsoft.com/office/powerpoint/2010/main" val="36760815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D9D9D9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146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Berlin</vt:lpstr>
      <vt:lpstr>Use Case Diagram &amp; Domain Model</vt:lpstr>
      <vt:lpstr>Use Case </vt:lpstr>
      <vt:lpstr>Domain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&amp; Domain Model</dc:title>
  <dc:creator>Muhammad Asad Bashir</dc:creator>
  <cp:lastModifiedBy>Adeel Ahmed</cp:lastModifiedBy>
  <cp:revision>4</cp:revision>
  <dcterms:created xsi:type="dcterms:W3CDTF">2022-10-25T09:44:43Z</dcterms:created>
  <dcterms:modified xsi:type="dcterms:W3CDTF">2022-12-15T18:21:52Z</dcterms:modified>
</cp:coreProperties>
</file>