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CodeFlow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Muhammad Haseeb Nawaz, Muhammad Mujeeb, Rohan Qamar</a:t>
            </a:r>
          </a:p>
          <a:p>
            <a:r>
              <a:t>Advisor: Mohsin Sami</a:t>
            </a:r>
          </a:p>
          <a:p>
            <a:r>
              <a:t>University of Central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CodeFlow:</a:t>
            </a:r>
          </a:p>
          <a:p>
            <a:r>
              <a:t>- Innovative solution for programming education.</a:t>
            </a:r>
          </a:p>
          <a:p>
            <a:r>
              <a:t>- Bridges gap between visual and textual programming.</a:t>
            </a:r>
          </a:p>
          <a:p>
            <a:r>
              <a:t>- Empowers novice programmers with intuitive tools.</a:t>
            </a:r>
          </a:p>
          <a:p/>
          <a:p>
            <a:r>
              <a:t>Acknowledgments:</a:t>
            </a:r>
          </a:p>
          <a:p>
            <a:r>
              <a:t>- Special thanks to project advisor Mohsin Sami and the University of Central Punjab for their support.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Answers:</a:t>
            </a:r>
          </a:p>
          <a:p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in Programming Education:</a:t>
            </a:r>
          </a:p>
          <a:p>
            <a:r>
              <a:t>- Abstract nature of code.</a:t>
            </a:r>
          </a:p>
          <a:p>
            <a:r>
              <a:t>- Complexity in creating logical program flows.</a:t>
            </a:r>
          </a:p>
          <a:p>
            <a:r>
              <a:t>- Lack of user-friendly tools for beginners.</a:t>
            </a:r>
          </a:p>
          <a:p/>
          <a:p>
            <a:r>
              <a:t>Objective:</a:t>
            </a:r>
          </a:p>
          <a:p>
            <a:r>
              <a:t>- Simplify programming concepts.</a:t>
            </a:r>
          </a:p>
          <a:p>
            <a:r>
              <a:t>- Improve comprehension and problem-solving skills.</a:t>
            </a:r>
          </a:p>
          <a:p>
            <a:r>
              <a:t>- Boost confidence among novice programmers.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CodeFlow:</a:t>
            </a:r>
          </a:p>
          <a:p>
            <a:r>
              <a:t>- A web-based platform for novice programmers.</a:t>
            </a:r>
          </a:p>
          <a:p/>
          <a:p>
            <a:r>
              <a:t>Key Features:</a:t>
            </a:r>
          </a:p>
          <a:p>
            <a:r>
              <a:t>- Drag-and-drop flowchart creation.</a:t>
            </a:r>
          </a:p>
          <a:p>
            <a:r>
              <a:t>- Accurate flowchart-to-code and code-to-flowchart conversion.</a:t>
            </a:r>
          </a:p>
          <a:p>
            <a:r>
              <a:t>- Step-by-step program execution with memory map visualization.</a:t>
            </a:r>
          </a:p>
          <a:p/>
          <a:p>
            <a:r>
              <a:t>Core Innovation:</a:t>
            </a:r>
          </a:p>
          <a:p>
            <a:r>
              <a:t>- Convert flowcharts into textual code and vice versa.</a:t>
            </a:r>
          </a:p>
          <a:p>
            <a:r>
              <a:t>- Visualize data storage and manipulation during 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Diagrams - Entity Relationship Diagram (ERD)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ERD:</a:t>
            </a:r>
          </a:p>
          <a:p>
            <a:r>
              <a:t>- Represents data entities and their relationships.</a:t>
            </a:r>
          </a:p>
          <a:p>
            <a:r>
              <a:t>- Key entities: Users, Flowcharts, Code Snippets.</a:t>
            </a:r>
          </a:p>
          <a:p>
            <a:r>
              <a:t>- Relationships: Users create and modify Flowcharts; Flowcharts are converted to Code Snippets.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Diagrams - Data Flow Diagram (DFD)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DFD:</a:t>
            </a:r>
          </a:p>
          <a:p>
            <a:r>
              <a:t>- Illustrates data flow within the system.</a:t>
            </a:r>
          </a:p>
          <a:p>
            <a:r>
              <a:t>- Key components: User Interface, Backend, Flowchart-to-Code Converter, GDB Integration.</a:t>
            </a:r>
          </a:p>
          <a:p>
            <a:r>
              <a:t>- Data flow: User interactions -&gt; API -&gt; Backend processing -&gt; Response to 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Diagrams - Sequence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Sequence Diagram:</a:t>
            </a:r>
          </a:p>
          <a:p>
            <a:r>
              <a:t>- Shows interactions between system components over time.</a:t>
            </a:r>
          </a:p>
          <a:p>
            <a:r>
              <a:t>- Key interactions: User requests conversion -&gt; Frontend sends API request -&gt; Backend processes conversion -&gt; Result returned to Frontend.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Cases:</a:t>
            </a:r>
          </a:p>
          <a:p>
            <a:r>
              <a:t>- Verified functionalities: Flowchart creation, Conversion between flowcharts and code, Program execution, Memory map visualization.</a:t>
            </a:r>
          </a:p>
          <a:p/>
          <a:p>
            <a:r>
              <a:t>Summary:</a:t>
            </a:r>
          </a:p>
          <a:p>
            <a:r>
              <a:t>- Total test cases: 18.</a:t>
            </a:r>
          </a:p>
          <a:p>
            <a:r>
              <a:t>- Defects found: 8.</a:t>
            </a:r>
          </a:p>
          <a:p>
            <a:r>
              <a:t>- Defects corrected: 8.</a:t>
            </a:r>
          </a:p>
          <a:p>
            <a:r>
              <a:t>- Remaining defects: 10.</a:t>
            </a:r>
          </a:p>
          <a:p/>
          <a:p>
            <a:r>
              <a:t>Improvements:</a:t>
            </a:r>
          </a:p>
          <a:p>
            <a:r>
              <a:t>- Enhanced understanding of programming principles.</a:t>
            </a:r>
          </a:p>
          <a:p>
            <a:r>
              <a:t>- Improved problem-solving skills among users.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Home Screen:</a:t>
            </a:r>
          </a:p>
          <a:p>
            <a:r>
              <a:t>- Interface for creating or opening flowcharts.</a:t>
            </a:r>
          </a:p>
          <a:p>
            <a:r>
              <a:t>Flowchart Editor:</a:t>
            </a:r>
          </a:p>
          <a:p>
            <a:r>
              <a:t>- Drag-and-drop interface for building flowcharts.</a:t>
            </a:r>
          </a:p>
          <a:p>
            <a:r>
              <a:t>Code Editor:</a:t>
            </a:r>
          </a:p>
          <a:p>
            <a:r>
              <a:t>- Interface for inputting and viewing generated code.</a:t>
            </a:r>
          </a:p>
          <a:p>
            <a:r>
              <a:t>Execution Screen:</a:t>
            </a:r>
          </a:p>
          <a:p>
            <a:r>
              <a:t>- Visual representation of program execution and memory map.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 Goals:</a:t>
            </a:r>
          </a:p>
          <a:p>
            <a:r>
              <a:t>- Implement program execution functionality.</a:t>
            </a:r>
          </a:p>
          <a:p>
            <a:r>
              <a:t>- Improve user interface based on feedback.</a:t>
            </a:r>
          </a:p>
          <a:p>
            <a:r>
              <a:t>- Enhance flowchart-to-code conversion accuracy.</a:t>
            </a:r>
          </a:p>
          <a:p/>
          <a:p>
            <a:r>
              <a:t>Long-Term Goals:</a:t>
            </a:r>
          </a:p>
          <a:p>
            <a:r>
              <a:t>- Integrate additional programming languages.</a:t>
            </a:r>
          </a:p>
          <a:p>
            <a:r>
              <a:t>- Develop mobile-friendly version.</a:t>
            </a:r>
          </a:p>
          <a:p>
            <a:r>
              <a:t>- Add collaborative features for team projects.</a:t>
            </a:r>
          </a:p>
          <a:p>
            <a:r>
              <a:t>- Implement AI-based code suggestion and error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