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F563-2156-4065-AD65-FE85044945A6}" type="datetimeFigureOut">
              <a:rPr lang="en-IN" smtClean="0"/>
              <a:pPr/>
              <a:t>29-08-2019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87C6-1759-4FA1-AD24-D28EADE77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8626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F563-2156-4065-AD65-FE85044945A6}" type="datetimeFigureOut">
              <a:rPr lang="en-IN" smtClean="0"/>
              <a:pPr/>
              <a:t>29-08-2019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87C6-1759-4FA1-AD24-D28EADE77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024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F563-2156-4065-AD65-FE85044945A6}" type="datetimeFigureOut">
              <a:rPr lang="en-IN" smtClean="0"/>
              <a:pPr/>
              <a:t>29-08-2019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87C6-1759-4FA1-AD24-D28EADE77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8885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F563-2156-4065-AD65-FE85044945A6}" type="datetimeFigureOut">
              <a:rPr lang="en-IN" smtClean="0"/>
              <a:pPr/>
              <a:t>29-08-2019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87C6-1759-4FA1-AD24-D28EADE77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4605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F563-2156-4065-AD65-FE85044945A6}" type="datetimeFigureOut">
              <a:rPr lang="en-IN" smtClean="0"/>
              <a:pPr/>
              <a:t>29-08-2019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87C6-1759-4FA1-AD24-D28EADE77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0833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F563-2156-4065-AD65-FE85044945A6}" type="datetimeFigureOut">
              <a:rPr lang="en-IN" smtClean="0"/>
              <a:pPr/>
              <a:t>29-08-2019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87C6-1759-4FA1-AD24-D28EADE77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4117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F563-2156-4065-AD65-FE85044945A6}" type="datetimeFigureOut">
              <a:rPr lang="en-IN" smtClean="0"/>
              <a:pPr/>
              <a:t>29-08-2019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87C6-1759-4FA1-AD24-D28EADE77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163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F563-2156-4065-AD65-FE85044945A6}" type="datetimeFigureOut">
              <a:rPr lang="en-IN" smtClean="0"/>
              <a:pPr/>
              <a:t>29-08-2019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87C6-1759-4FA1-AD24-D28EADE77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409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F563-2156-4065-AD65-FE85044945A6}" type="datetimeFigureOut">
              <a:rPr lang="en-IN" smtClean="0"/>
              <a:pPr/>
              <a:t>29-08-2019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87C6-1759-4FA1-AD24-D28EADE77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0746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F563-2156-4065-AD65-FE85044945A6}" type="datetimeFigureOut">
              <a:rPr lang="en-IN" smtClean="0"/>
              <a:pPr/>
              <a:t>29-08-2019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87C6-1759-4FA1-AD24-D28EADE77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0496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F563-2156-4065-AD65-FE85044945A6}" type="datetimeFigureOut">
              <a:rPr lang="en-IN" smtClean="0"/>
              <a:pPr/>
              <a:t>29-08-2019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87C6-1759-4FA1-AD24-D28EADE77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3933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0F563-2156-4065-AD65-FE85044945A6}" type="datetimeFigureOut">
              <a:rPr lang="en-IN" smtClean="0"/>
              <a:pPr/>
              <a:t>29-08-2019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187C6-1759-4FA1-AD24-D28EADE77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0549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Logistic Regression</a:t>
            </a: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226840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Titanic data set: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500" dirty="0" smtClean="0"/>
              <a:t>The dataset has 13 columns with 891 rows. </a:t>
            </a:r>
          </a:p>
          <a:p>
            <a:r>
              <a:rPr lang="en-IN" sz="2500" dirty="0" smtClean="0"/>
              <a:t>The purpose of this analysis is to test a few models in order to predict if a passenger given of the Titanic has survived or not. </a:t>
            </a:r>
          </a:p>
          <a:p>
            <a:r>
              <a:rPr lang="en-IN" sz="2500" dirty="0" smtClean="0"/>
              <a:t>The list of the features that our model will take: </a:t>
            </a:r>
          </a:p>
          <a:p>
            <a:r>
              <a:rPr lang="en-IN" sz="2500" dirty="0" smtClean="0"/>
              <a:t>input : ['</a:t>
            </a:r>
            <a:r>
              <a:rPr lang="en-IN" sz="2500" dirty="0" err="1" smtClean="0"/>
              <a:t>Pclass</a:t>
            </a:r>
            <a:r>
              <a:rPr lang="en-IN" sz="2500" dirty="0" smtClean="0"/>
              <a:t>', 'Name', 'Sex', 'Age', '</a:t>
            </a:r>
            <a:r>
              <a:rPr lang="en-IN" sz="2500" dirty="0" err="1" smtClean="0"/>
              <a:t>SibSp</a:t>
            </a:r>
            <a:r>
              <a:rPr lang="en-IN" sz="2500" dirty="0" smtClean="0"/>
              <a:t>', 'Parch', 'Ticket', 'Fare', 'Cabin', 'Embarked', 'Type'] </a:t>
            </a:r>
          </a:p>
          <a:p>
            <a:r>
              <a:rPr lang="en-IN" sz="2500" dirty="0" smtClean="0"/>
              <a:t>output : [ 'Survived'].</a:t>
            </a:r>
            <a:endParaRPr lang="en-IN" sz="2500" dirty="0"/>
          </a:p>
        </p:txBody>
      </p:sp>
    </p:spTree>
    <p:extLst>
      <p:ext uri="{BB962C8B-B14F-4D97-AF65-F5344CB8AC3E}">
        <p14:creationId xmlns="" xmlns:p14="http://schemas.microsoft.com/office/powerpoint/2010/main" val="143595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About the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500" dirty="0" smtClean="0"/>
              <a:t>survival: Survival 0 = No, 1 = Yes (the feature that we are trying to predict)</a:t>
            </a:r>
          </a:p>
          <a:p>
            <a:r>
              <a:rPr lang="en-IN" sz="2500" dirty="0" err="1" smtClean="0"/>
              <a:t>pclass</a:t>
            </a:r>
            <a:r>
              <a:rPr lang="en-IN" sz="2500" dirty="0" smtClean="0"/>
              <a:t>: A proxy for socio-economic status (1st = Upper, 2nd = Middle, 3rd = Lower)</a:t>
            </a:r>
          </a:p>
          <a:p>
            <a:r>
              <a:rPr lang="en-IN" sz="2500" dirty="0" smtClean="0"/>
              <a:t>Ticket class: 1 = 1st, 2 = 2nd, 3 = 3</a:t>
            </a:r>
            <a:r>
              <a:rPr lang="en-IN" sz="2500" baseline="30000" dirty="0" smtClean="0"/>
              <a:t>rd</a:t>
            </a:r>
            <a:endParaRPr lang="en-IN" sz="2500" dirty="0" smtClean="0"/>
          </a:p>
          <a:p>
            <a:r>
              <a:rPr lang="en-IN" sz="2500" dirty="0" err="1" smtClean="0"/>
              <a:t>sibsp</a:t>
            </a:r>
            <a:r>
              <a:rPr lang="en-IN" sz="2500" dirty="0" smtClean="0"/>
              <a:t>: number of siblings / spouses aboard the Titanic</a:t>
            </a:r>
          </a:p>
          <a:p>
            <a:r>
              <a:rPr lang="en-IN" sz="2500" dirty="0" smtClean="0"/>
              <a:t>parch: number of parents / children aboard the Titanic (Some children travelled only with a nanny, therefore parch=0 for them)</a:t>
            </a:r>
          </a:p>
        </p:txBody>
      </p:sp>
    </p:spTree>
    <p:extLst>
      <p:ext uri="{BB962C8B-B14F-4D97-AF65-F5344CB8AC3E}">
        <p14:creationId xmlns="" xmlns:p14="http://schemas.microsoft.com/office/powerpoint/2010/main" val="16494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the features(</a:t>
            </a:r>
            <a:r>
              <a:rPr lang="en-IN" dirty="0" err="1" smtClean="0"/>
              <a:t>cont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500" dirty="0" smtClean="0"/>
              <a:t>ticket: Ticket number</a:t>
            </a:r>
          </a:p>
          <a:p>
            <a:r>
              <a:rPr lang="en-IN" sz="2500" dirty="0" smtClean="0"/>
              <a:t>fare: Passenger fare</a:t>
            </a:r>
          </a:p>
          <a:p>
            <a:r>
              <a:rPr lang="en-IN" sz="2500" dirty="0" smtClean="0"/>
              <a:t>cabin: Cabin number</a:t>
            </a:r>
          </a:p>
          <a:p>
            <a:r>
              <a:rPr lang="en-IN" sz="2500" dirty="0" smtClean="0"/>
              <a:t>embarked: Port of Embarkation C = Cherbourg, Q = Queenstown, S = Southampton </a:t>
            </a:r>
          </a:p>
        </p:txBody>
      </p:sp>
    </p:spTree>
    <p:extLst>
      <p:ext uri="{BB962C8B-B14F-4D97-AF65-F5344CB8AC3E}">
        <p14:creationId xmlns="" xmlns:p14="http://schemas.microsoft.com/office/powerpoint/2010/main" val="309803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500" b="0" dirty="0" smtClean="0">
                <a:effectLst/>
              </a:rPr>
              <a:t>Predict the survival of the passengers aboard RMS </a:t>
            </a:r>
            <a:r>
              <a:rPr lang="en-IN" sz="2500" b="0" dirty="0" smtClean="0">
                <a:effectLst/>
              </a:rPr>
              <a:t>(Royal Mail Steamer) Titanic</a:t>
            </a:r>
            <a:r>
              <a:rPr lang="en-IN" sz="2500" b="0" dirty="0" smtClean="0">
                <a:effectLst/>
              </a:rPr>
              <a:t>.</a:t>
            </a:r>
            <a:endParaRPr lang="en-IN" sz="2500" dirty="0" smtClean="0"/>
          </a:p>
          <a:p>
            <a:endParaRPr lang="en-IN" sz="2500" dirty="0"/>
          </a:p>
        </p:txBody>
      </p:sp>
    </p:spTree>
    <p:extLst>
      <p:ext uri="{BB962C8B-B14F-4D97-AF65-F5344CB8AC3E}">
        <p14:creationId xmlns="" xmlns:p14="http://schemas.microsoft.com/office/powerpoint/2010/main" val="194883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Remove </a:t>
            </a:r>
            <a:r>
              <a:rPr lang="en-IN" dirty="0" err="1" smtClean="0"/>
              <a:t>NaN</a:t>
            </a:r>
            <a:r>
              <a:rPr lang="en-IN" dirty="0" smtClean="0"/>
              <a:t> of 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if </a:t>
            </a:r>
            <a:r>
              <a:rPr lang="en-IN" dirty="0" smtClean="0"/>
              <a:t>Age = null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if </a:t>
            </a:r>
            <a:r>
              <a:rPr lang="en-IN" dirty="0" err="1"/>
              <a:t>Pclass</a:t>
            </a:r>
            <a:r>
              <a:rPr lang="en-IN" dirty="0"/>
              <a:t> == 1</a:t>
            </a:r>
            <a:r>
              <a:rPr lang="en-IN" dirty="0" smtClean="0"/>
              <a:t>: age=37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if </a:t>
            </a:r>
            <a:r>
              <a:rPr lang="en-IN" dirty="0" err="1"/>
              <a:t>Pclass</a:t>
            </a:r>
            <a:r>
              <a:rPr lang="en-IN" dirty="0"/>
              <a:t> == 2</a:t>
            </a:r>
            <a:r>
              <a:rPr lang="en-IN" dirty="0" smtClean="0"/>
              <a:t>: age=29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/>
              <a:t>if </a:t>
            </a:r>
            <a:r>
              <a:rPr lang="en-IN" dirty="0" err="1"/>
              <a:t>Pclass</a:t>
            </a:r>
            <a:r>
              <a:rPr lang="en-IN" dirty="0"/>
              <a:t> == </a:t>
            </a:r>
            <a:r>
              <a:rPr lang="en-IN" dirty="0" smtClean="0"/>
              <a:t>3: age=24</a:t>
            </a:r>
          </a:p>
          <a:p>
            <a:pPr marL="0" indent="0">
              <a:buNone/>
            </a:pPr>
            <a:r>
              <a:rPr lang="en-IN" dirty="0" smtClean="0"/>
              <a:t>Otherwise  age as specified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7362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229600" cy="627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255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Logistic Regression</vt:lpstr>
      <vt:lpstr>Titanic data set:</vt:lpstr>
      <vt:lpstr>About the features</vt:lpstr>
      <vt:lpstr>About the features(cont)</vt:lpstr>
      <vt:lpstr>Objective</vt:lpstr>
      <vt:lpstr>Remove NaN of Age</vt:lpstr>
      <vt:lpstr>Slide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EC dept</cp:lastModifiedBy>
  <cp:revision>4</cp:revision>
  <dcterms:created xsi:type="dcterms:W3CDTF">2018-07-30T15:32:04Z</dcterms:created>
  <dcterms:modified xsi:type="dcterms:W3CDTF">2019-08-29T17:42:14Z</dcterms:modified>
</cp:coreProperties>
</file>