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1" r:id="rId7"/>
    <p:sldId id="263" r:id="rId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C Sora" initials="PS" lastIdx="4" clrIdx="0">
    <p:extLst>
      <p:ext uri="{19B8F6BF-5375-455C-9EA6-DF929625EA0E}">
        <p15:presenceInfo xmlns:p15="http://schemas.microsoft.com/office/powerpoint/2012/main" userId="8c4f662357ca3de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F496D4-FA40-4B6C-81AF-64D2A3598017}" v="6" dt="2022-07-06T13:45:43.207"/>
    <p1510:client id="{982D1A45-1F98-46FC-B123-E431F8A07675}" v="238" dt="2022-07-08T11:50:33.663"/>
    <p1510:client id="{9B255068-2271-43DD-8B3C-16CAB3056FEB}" v="415" dt="2022-07-06T14:43:28.8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9" d="100"/>
          <a:sy n="99" d="100"/>
        </p:scale>
        <p:origin x="90" y="5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長谷川 正樹" userId="14ac1c1339907c79" providerId="Windows Live" clId="Web-{9B255068-2271-43DD-8B3C-16CAB3056FEB}"/>
    <pc:docChg chg="modSld">
      <pc:chgData name="長谷川 正樹" userId="14ac1c1339907c79" providerId="Windows Live" clId="Web-{9B255068-2271-43DD-8B3C-16CAB3056FEB}" dt="2022-07-06T14:43:28.870" v="284" actId="1076"/>
      <pc:docMkLst>
        <pc:docMk/>
      </pc:docMkLst>
      <pc:sldChg chg="addSp delSp modSp">
        <pc:chgData name="長谷川 正樹" userId="14ac1c1339907c79" providerId="Windows Live" clId="Web-{9B255068-2271-43DD-8B3C-16CAB3056FEB}" dt="2022-07-06T14:43:28.870" v="284" actId="1076"/>
        <pc:sldMkLst>
          <pc:docMk/>
          <pc:sldMk cId="3032508261" sldId="258"/>
        </pc:sldMkLst>
        <pc:spChg chg="mod">
          <ac:chgData name="長谷川 正樹" userId="14ac1c1339907c79" providerId="Windows Live" clId="Web-{9B255068-2271-43DD-8B3C-16CAB3056FEB}" dt="2022-07-06T14:17:14.365" v="68" actId="14100"/>
          <ac:spMkLst>
            <pc:docMk/>
            <pc:sldMk cId="3032508261" sldId="258"/>
            <ac:spMk id="3" creationId="{D3751125-57B8-4ED0-B0E0-FAE0EABE84D4}"/>
          </ac:spMkLst>
        </pc:spChg>
        <pc:spChg chg="add mod">
          <ac:chgData name="長谷川 正樹" userId="14ac1c1339907c79" providerId="Windows Live" clId="Web-{9B255068-2271-43DD-8B3C-16CAB3056FEB}" dt="2022-07-06T14:35:15.218" v="251" actId="14100"/>
          <ac:spMkLst>
            <pc:docMk/>
            <pc:sldMk cId="3032508261" sldId="258"/>
            <ac:spMk id="4" creationId="{3126EF1F-DC04-167C-FE58-C950CF12A92C}"/>
          </ac:spMkLst>
        </pc:spChg>
        <pc:spChg chg="add mod">
          <ac:chgData name="長谷川 正樹" userId="14ac1c1339907c79" providerId="Windows Live" clId="Web-{9B255068-2271-43DD-8B3C-16CAB3056FEB}" dt="2022-07-06T14:43:28.870" v="284" actId="1076"/>
          <ac:spMkLst>
            <pc:docMk/>
            <pc:sldMk cId="3032508261" sldId="258"/>
            <ac:spMk id="19" creationId="{9A68898A-7B77-6441-F1E9-E3FBAE6E0E49}"/>
          </ac:spMkLst>
        </pc:spChg>
        <pc:spChg chg="add mod">
          <ac:chgData name="長谷川 正樹" userId="14ac1c1339907c79" providerId="Windows Live" clId="Web-{9B255068-2271-43DD-8B3C-16CAB3056FEB}" dt="2022-07-06T14:43:26.229" v="283" actId="1076"/>
          <ac:spMkLst>
            <pc:docMk/>
            <pc:sldMk cId="3032508261" sldId="258"/>
            <ac:spMk id="23" creationId="{F9AF9934-CD32-5146-9D66-ADC1AC3A9852}"/>
          </ac:spMkLst>
        </pc:spChg>
        <pc:spChg chg="add del mod">
          <ac:chgData name="長谷川 正樹" userId="14ac1c1339907c79" providerId="Windows Live" clId="Web-{9B255068-2271-43DD-8B3C-16CAB3056FEB}" dt="2022-07-06T14:28:09.599" v="155"/>
          <ac:spMkLst>
            <pc:docMk/>
            <pc:sldMk cId="3032508261" sldId="258"/>
            <ac:spMk id="25" creationId="{2594018E-3C54-282F-8CFE-8554C738ED4C}"/>
          </ac:spMkLst>
        </pc:spChg>
        <pc:spChg chg="add mod">
          <ac:chgData name="長谷川 正樹" userId="14ac1c1339907c79" providerId="Windows Live" clId="Web-{9B255068-2271-43DD-8B3C-16CAB3056FEB}" dt="2022-07-06T14:39:02.614" v="278" actId="14100"/>
          <ac:spMkLst>
            <pc:docMk/>
            <pc:sldMk cId="3032508261" sldId="258"/>
            <ac:spMk id="26" creationId="{A3C3A6E7-7892-70A0-05E3-949FABC5D275}"/>
          </ac:spMkLst>
        </pc:spChg>
        <pc:spChg chg="add del">
          <ac:chgData name="長谷川 正樹" userId="14ac1c1339907c79" providerId="Windows Live" clId="Web-{9B255068-2271-43DD-8B3C-16CAB3056FEB}" dt="2022-07-06T14:22:39.107" v="148"/>
          <ac:spMkLst>
            <pc:docMk/>
            <pc:sldMk cId="3032508261" sldId="258"/>
            <ac:spMk id="27" creationId="{958B39A6-79F3-9DD7-4F66-A5E3D7268866}"/>
          </ac:spMkLst>
        </pc:spChg>
        <pc:spChg chg="add mod">
          <ac:chgData name="長谷川 正樹" userId="14ac1c1339907c79" providerId="Windows Live" clId="Web-{9B255068-2271-43DD-8B3C-16CAB3056FEB}" dt="2022-07-06T14:21:49.731" v="142" actId="1076"/>
          <ac:spMkLst>
            <pc:docMk/>
            <pc:sldMk cId="3032508261" sldId="258"/>
            <ac:spMk id="28" creationId="{F5C81F80-BDFC-681F-167F-106145D58AA4}"/>
          </ac:spMkLst>
        </pc:spChg>
        <pc:spChg chg="add mod">
          <ac:chgData name="長谷川 正樹" userId="14ac1c1339907c79" providerId="Windows Live" clId="Web-{9B255068-2271-43DD-8B3C-16CAB3056FEB}" dt="2022-07-06T14:21:45.121" v="141" actId="1076"/>
          <ac:spMkLst>
            <pc:docMk/>
            <pc:sldMk cId="3032508261" sldId="258"/>
            <ac:spMk id="29" creationId="{A2D866CE-C5C1-6BE4-4A38-BB4DBD387CDB}"/>
          </ac:spMkLst>
        </pc:spChg>
        <pc:spChg chg="add mod">
          <ac:chgData name="長谷川 正樹" userId="14ac1c1339907c79" providerId="Windows Live" clId="Web-{9B255068-2271-43DD-8B3C-16CAB3056FEB}" dt="2022-07-06T14:35:20.343" v="253" actId="1076"/>
          <ac:spMkLst>
            <pc:docMk/>
            <pc:sldMk cId="3032508261" sldId="258"/>
            <ac:spMk id="32" creationId="{28E6F8AE-8D28-9022-0A57-5CD74B1D0BF0}"/>
          </ac:spMkLst>
        </pc:spChg>
        <pc:picChg chg="add mod">
          <ac:chgData name="長谷川 正樹" userId="14ac1c1339907c79" providerId="Windows Live" clId="Web-{9B255068-2271-43DD-8B3C-16CAB3056FEB}" dt="2022-07-06T14:35:16.921" v="252" actId="1076"/>
          <ac:picMkLst>
            <pc:docMk/>
            <pc:sldMk cId="3032508261" sldId="258"/>
            <ac:picMk id="30" creationId="{68F2CFD2-5AE8-F603-0012-F4ABF72F798A}"/>
          </ac:picMkLst>
        </pc:picChg>
        <pc:inkChg chg="add del">
          <ac:chgData name="長谷川 正樹" userId="14ac1c1339907c79" providerId="Windows Live" clId="Web-{9B255068-2271-43DD-8B3C-16CAB3056FEB}" dt="2022-07-06T14:15:33.722" v="38"/>
          <ac:inkMkLst>
            <pc:docMk/>
            <pc:sldMk cId="3032508261" sldId="258"/>
            <ac:inkMk id="5" creationId="{F7584312-C909-5D2E-12B6-6102E0EAEFDB}"/>
          </ac:inkMkLst>
        </pc:inkChg>
        <pc:inkChg chg="add del">
          <ac:chgData name="長谷川 正樹" userId="14ac1c1339907c79" providerId="Windows Live" clId="Web-{9B255068-2271-43DD-8B3C-16CAB3056FEB}" dt="2022-07-06T14:15:33.722" v="37"/>
          <ac:inkMkLst>
            <pc:docMk/>
            <pc:sldMk cId="3032508261" sldId="258"/>
            <ac:inkMk id="6" creationId="{E6F53BEA-F0DC-8F11-5E8C-AEF07796DDA2}"/>
          </ac:inkMkLst>
        </pc:inkChg>
        <pc:inkChg chg="add del">
          <ac:chgData name="長谷川 正樹" userId="14ac1c1339907c79" providerId="Windows Live" clId="Web-{9B255068-2271-43DD-8B3C-16CAB3056FEB}" dt="2022-07-06T14:15:33.722" v="36"/>
          <ac:inkMkLst>
            <pc:docMk/>
            <pc:sldMk cId="3032508261" sldId="258"/>
            <ac:inkMk id="7" creationId="{0C3C162C-74EF-E76D-CF34-28C4C9FBFA75}"/>
          </ac:inkMkLst>
        </pc:inkChg>
        <pc:inkChg chg="add del">
          <ac:chgData name="長谷川 正樹" userId="14ac1c1339907c79" providerId="Windows Live" clId="Web-{9B255068-2271-43DD-8B3C-16CAB3056FEB}" dt="2022-07-06T14:15:33.722" v="35"/>
          <ac:inkMkLst>
            <pc:docMk/>
            <pc:sldMk cId="3032508261" sldId="258"/>
            <ac:inkMk id="8" creationId="{05E37DA8-A2B6-B454-BB7B-075DB238E20E}"/>
          </ac:inkMkLst>
        </pc:inkChg>
        <pc:inkChg chg="add del">
          <ac:chgData name="長谷川 正樹" userId="14ac1c1339907c79" providerId="Windows Live" clId="Web-{9B255068-2271-43DD-8B3C-16CAB3056FEB}" dt="2022-07-06T14:15:33.722" v="34"/>
          <ac:inkMkLst>
            <pc:docMk/>
            <pc:sldMk cId="3032508261" sldId="258"/>
            <ac:inkMk id="9" creationId="{B89E894C-FC46-98B2-2A59-2FE3598ADBA4}"/>
          </ac:inkMkLst>
        </pc:inkChg>
        <pc:inkChg chg="add del">
          <ac:chgData name="長谷川 正樹" userId="14ac1c1339907c79" providerId="Windows Live" clId="Web-{9B255068-2271-43DD-8B3C-16CAB3056FEB}" dt="2022-07-06T14:15:33.722" v="33"/>
          <ac:inkMkLst>
            <pc:docMk/>
            <pc:sldMk cId="3032508261" sldId="258"/>
            <ac:inkMk id="10" creationId="{83FCCCAA-942B-2B19-ECD6-AE23BE38A551}"/>
          </ac:inkMkLst>
        </pc:inkChg>
        <pc:inkChg chg="add del">
          <ac:chgData name="長谷川 正樹" userId="14ac1c1339907c79" providerId="Windows Live" clId="Web-{9B255068-2271-43DD-8B3C-16CAB3056FEB}" dt="2022-07-06T14:15:33.722" v="32"/>
          <ac:inkMkLst>
            <pc:docMk/>
            <pc:sldMk cId="3032508261" sldId="258"/>
            <ac:inkMk id="11" creationId="{9324539C-02A5-8326-C48B-A0466875279C}"/>
          </ac:inkMkLst>
        </pc:inkChg>
        <pc:inkChg chg="add del">
          <ac:chgData name="長谷川 正樹" userId="14ac1c1339907c79" providerId="Windows Live" clId="Web-{9B255068-2271-43DD-8B3C-16CAB3056FEB}" dt="2022-07-06T14:15:33.722" v="31"/>
          <ac:inkMkLst>
            <pc:docMk/>
            <pc:sldMk cId="3032508261" sldId="258"/>
            <ac:inkMk id="12" creationId="{BDE1F723-9A7B-4C08-446D-5DBB3BB722B8}"/>
          </ac:inkMkLst>
        </pc:inkChg>
        <pc:inkChg chg="add del">
          <ac:chgData name="長谷川 正樹" userId="14ac1c1339907c79" providerId="Windows Live" clId="Web-{9B255068-2271-43DD-8B3C-16CAB3056FEB}" dt="2022-07-06T14:15:33.722" v="30"/>
          <ac:inkMkLst>
            <pc:docMk/>
            <pc:sldMk cId="3032508261" sldId="258"/>
            <ac:inkMk id="13" creationId="{BD6CAF73-FBFE-727D-4FBF-82DDA955C5C4}"/>
          </ac:inkMkLst>
        </pc:inkChg>
        <pc:inkChg chg="add del">
          <ac:chgData name="長谷川 正樹" userId="14ac1c1339907c79" providerId="Windows Live" clId="Web-{9B255068-2271-43DD-8B3C-16CAB3056FEB}" dt="2022-07-06T14:15:33.722" v="29"/>
          <ac:inkMkLst>
            <pc:docMk/>
            <pc:sldMk cId="3032508261" sldId="258"/>
            <ac:inkMk id="14" creationId="{5B50944D-5AE6-93B5-243B-84BF48C1D5C8}"/>
          </ac:inkMkLst>
        </pc:inkChg>
        <pc:inkChg chg="add del">
          <ac:chgData name="長谷川 正樹" userId="14ac1c1339907c79" providerId="Windows Live" clId="Web-{9B255068-2271-43DD-8B3C-16CAB3056FEB}" dt="2022-07-06T14:15:33.722" v="28"/>
          <ac:inkMkLst>
            <pc:docMk/>
            <pc:sldMk cId="3032508261" sldId="258"/>
            <ac:inkMk id="15" creationId="{F70754FE-E997-E50E-AC9E-91CEF679A112}"/>
          </ac:inkMkLst>
        </pc:inkChg>
        <pc:inkChg chg="add del">
          <ac:chgData name="長谷川 正樹" userId="14ac1c1339907c79" providerId="Windows Live" clId="Web-{9B255068-2271-43DD-8B3C-16CAB3056FEB}" dt="2022-07-06T14:15:33.722" v="27"/>
          <ac:inkMkLst>
            <pc:docMk/>
            <pc:sldMk cId="3032508261" sldId="258"/>
            <ac:inkMk id="16" creationId="{36ADB8BD-8DB6-2032-84B7-85E7F5FE88FF}"/>
          </ac:inkMkLst>
        </pc:inkChg>
        <pc:inkChg chg="add del">
          <ac:chgData name="長谷川 正樹" userId="14ac1c1339907c79" providerId="Windows Live" clId="Web-{9B255068-2271-43DD-8B3C-16CAB3056FEB}" dt="2022-07-06T14:15:33.722" v="26"/>
          <ac:inkMkLst>
            <pc:docMk/>
            <pc:sldMk cId="3032508261" sldId="258"/>
            <ac:inkMk id="17" creationId="{543887B3-BAEB-7E45-6638-A60B6829232C}"/>
          </ac:inkMkLst>
        </pc:inkChg>
        <pc:inkChg chg="add del">
          <ac:chgData name="長谷川 正樹" userId="14ac1c1339907c79" providerId="Windows Live" clId="Web-{9B255068-2271-43DD-8B3C-16CAB3056FEB}" dt="2022-07-06T14:15:33.706" v="25"/>
          <ac:inkMkLst>
            <pc:docMk/>
            <pc:sldMk cId="3032508261" sldId="258"/>
            <ac:inkMk id="18" creationId="{870A1910-6C5E-3C07-ABB9-97CF8357714D}"/>
          </ac:inkMkLst>
        </pc:inkChg>
        <pc:inkChg chg="add del">
          <ac:chgData name="長谷川 正樹" userId="14ac1c1339907c79" providerId="Windows Live" clId="Web-{9B255068-2271-43DD-8B3C-16CAB3056FEB}" dt="2022-07-06T14:15:40.691" v="41"/>
          <ac:inkMkLst>
            <pc:docMk/>
            <pc:sldMk cId="3032508261" sldId="258"/>
            <ac:inkMk id="20" creationId="{1F1D4D00-2B74-8ADB-6ADE-F962AB250501}"/>
          </ac:inkMkLst>
        </pc:inkChg>
        <pc:inkChg chg="add del">
          <ac:chgData name="長谷川 正樹" userId="14ac1c1339907c79" providerId="Windows Live" clId="Web-{9B255068-2271-43DD-8B3C-16CAB3056FEB}" dt="2022-07-06T14:16:01.238" v="45"/>
          <ac:inkMkLst>
            <pc:docMk/>
            <pc:sldMk cId="3032508261" sldId="258"/>
            <ac:inkMk id="21" creationId="{5CAC78CB-5BE1-6C5F-3210-1E350A65A387}"/>
          </ac:inkMkLst>
        </pc:inkChg>
        <pc:inkChg chg="add del">
          <ac:chgData name="長谷川 正樹" userId="14ac1c1339907c79" providerId="Windows Live" clId="Web-{9B255068-2271-43DD-8B3C-16CAB3056FEB}" dt="2022-07-06T14:15:50.785" v="44"/>
          <ac:inkMkLst>
            <pc:docMk/>
            <pc:sldMk cId="3032508261" sldId="258"/>
            <ac:inkMk id="22" creationId="{FE9760A5-6ABC-5114-A0C9-5E0CAE4790D3}"/>
          </ac:inkMkLst>
        </pc:inkChg>
        <pc:cxnChg chg="add mod">
          <ac:chgData name="長谷川 正樹" userId="14ac1c1339907c79" providerId="Windows Live" clId="Web-{9B255068-2271-43DD-8B3C-16CAB3056FEB}" dt="2022-07-06T14:35:22.359" v="254" actId="14100"/>
          <ac:cxnSpMkLst>
            <pc:docMk/>
            <pc:sldMk cId="3032508261" sldId="258"/>
            <ac:cxnSpMk id="24" creationId="{E86E7F54-6DE8-4CB0-0A1F-CD6A24505C9B}"/>
          </ac:cxnSpMkLst>
        </pc:cxnChg>
        <pc:cxnChg chg="add mod">
          <ac:chgData name="長谷川 正樹" userId="14ac1c1339907c79" providerId="Windows Live" clId="Web-{9B255068-2271-43DD-8B3C-16CAB3056FEB}" dt="2022-07-06T14:35:24.937" v="255" actId="14100"/>
          <ac:cxnSpMkLst>
            <pc:docMk/>
            <pc:sldMk cId="3032508261" sldId="258"/>
            <ac:cxnSpMk id="31" creationId="{03404DDF-A72C-6DE8-0DF9-E48B1A32D3A1}"/>
          </ac:cxnSpMkLst>
        </pc:cxnChg>
      </pc:sldChg>
    </pc:docChg>
  </pc:docChgLst>
  <pc:docChgLst>
    <pc:chgData name="PC Sora" userId="8c4f662357ca3de8" providerId="LiveId" clId="{62F496D4-FA40-4B6C-81AF-64D2A3598017}"/>
    <pc:docChg chg="custSel addSld delSld modSld">
      <pc:chgData name="PC Sora" userId="8c4f662357ca3de8" providerId="LiveId" clId="{62F496D4-FA40-4B6C-81AF-64D2A3598017}" dt="2022-07-06T13:53:51.346" v="1660" actId="404"/>
      <pc:docMkLst>
        <pc:docMk/>
      </pc:docMkLst>
      <pc:sldChg chg="modSp mod">
        <pc:chgData name="PC Sora" userId="8c4f662357ca3de8" providerId="LiveId" clId="{62F496D4-FA40-4B6C-81AF-64D2A3598017}" dt="2022-07-06T13:19:48.989" v="102" actId="20577"/>
        <pc:sldMkLst>
          <pc:docMk/>
          <pc:sldMk cId="93508837" sldId="256"/>
        </pc:sldMkLst>
        <pc:spChg chg="mod">
          <ac:chgData name="PC Sora" userId="8c4f662357ca3de8" providerId="LiveId" clId="{62F496D4-FA40-4B6C-81AF-64D2A3598017}" dt="2022-07-06T13:19:48.989" v="102" actId="20577"/>
          <ac:spMkLst>
            <pc:docMk/>
            <pc:sldMk cId="93508837" sldId="256"/>
            <ac:spMk id="2" creationId="{736391CC-8625-4AB3-A3C3-92A9C51A2AA3}"/>
          </ac:spMkLst>
        </pc:spChg>
        <pc:spChg chg="mod">
          <ac:chgData name="PC Sora" userId="8c4f662357ca3de8" providerId="LiveId" clId="{62F496D4-FA40-4B6C-81AF-64D2A3598017}" dt="2022-07-06T13:19:39.758" v="83" actId="20577"/>
          <ac:spMkLst>
            <pc:docMk/>
            <pc:sldMk cId="93508837" sldId="256"/>
            <ac:spMk id="3" creationId="{10003A54-0D30-4152-9ADD-CB252B04A6E1}"/>
          </ac:spMkLst>
        </pc:spChg>
      </pc:sldChg>
      <pc:sldChg chg="modSp new mod">
        <pc:chgData name="PC Sora" userId="8c4f662357ca3de8" providerId="LiveId" clId="{62F496D4-FA40-4B6C-81AF-64D2A3598017}" dt="2022-07-06T13:26:06.849" v="645" actId="11"/>
        <pc:sldMkLst>
          <pc:docMk/>
          <pc:sldMk cId="2081888" sldId="257"/>
        </pc:sldMkLst>
        <pc:spChg chg="mod">
          <ac:chgData name="PC Sora" userId="8c4f662357ca3de8" providerId="LiveId" clId="{62F496D4-FA40-4B6C-81AF-64D2A3598017}" dt="2022-07-06T13:21:57.774" v="466" actId="20577"/>
          <ac:spMkLst>
            <pc:docMk/>
            <pc:sldMk cId="2081888" sldId="257"/>
            <ac:spMk id="2" creationId="{8031AF05-1697-445D-BD13-75DA11683E43}"/>
          </ac:spMkLst>
        </pc:spChg>
        <pc:spChg chg="mod">
          <ac:chgData name="PC Sora" userId="8c4f662357ca3de8" providerId="LiveId" clId="{62F496D4-FA40-4B6C-81AF-64D2A3598017}" dt="2022-07-06T13:26:06.849" v="645" actId="11"/>
          <ac:spMkLst>
            <pc:docMk/>
            <pc:sldMk cId="2081888" sldId="257"/>
            <ac:spMk id="3" creationId="{A8A55505-847C-46DA-BEF8-61F4A68FBD8C}"/>
          </ac:spMkLst>
        </pc:spChg>
      </pc:sldChg>
      <pc:sldChg chg="modSp new mod addCm delCm modCm">
        <pc:chgData name="PC Sora" userId="8c4f662357ca3de8" providerId="LiveId" clId="{62F496D4-FA40-4B6C-81AF-64D2A3598017}" dt="2022-07-06T13:52:55.109" v="1541" actId="5900"/>
        <pc:sldMkLst>
          <pc:docMk/>
          <pc:sldMk cId="3032508261" sldId="258"/>
        </pc:sldMkLst>
        <pc:spChg chg="mod">
          <ac:chgData name="PC Sora" userId="8c4f662357ca3de8" providerId="LiveId" clId="{62F496D4-FA40-4B6C-81AF-64D2A3598017}" dt="2022-07-06T13:52:44.187" v="1540" actId="20577"/>
          <ac:spMkLst>
            <pc:docMk/>
            <pc:sldMk cId="3032508261" sldId="258"/>
            <ac:spMk id="2" creationId="{0E78E413-D7C2-43C8-9904-E1D48E5068CC}"/>
          </ac:spMkLst>
        </pc:spChg>
        <pc:spChg chg="mod">
          <ac:chgData name="PC Sora" userId="8c4f662357ca3de8" providerId="LiveId" clId="{62F496D4-FA40-4B6C-81AF-64D2A3598017}" dt="2022-07-06T13:36:02.341" v="750" actId="20577"/>
          <ac:spMkLst>
            <pc:docMk/>
            <pc:sldMk cId="3032508261" sldId="258"/>
            <ac:spMk id="3" creationId="{D3751125-57B8-4ED0-B0E0-FAE0EABE84D4}"/>
          </ac:spMkLst>
        </pc:spChg>
      </pc:sldChg>
      <pc:sldChg chg="addSp modSp new mod">
        <pc:chgData name="PC Sora" userId="8c4f662357ca3de8" providerId="LiveId" clId="{62F496D4-FA40-4B6C-81AF-64D2A3598017}" dt="2022-07-06T13:53:05.974" v="1544" actId="20577"/>
        <pc:sldMkLst>
          <pc:docMk/>
          <pc:sldMk cId="1656604803" sldId="259"/>
        </pc:sldMkLst>
        <pc:spChg chg="mod">
          <ac:chgData name="PC Sora" userId="8c4f662357ca3de8" providerId="LiveId" clId="{62F496D4-FA40-4B6C-81AF-64D2A3598017}" dt="2022-07-06T13:53:05.974" v="1544" actId="20577"/>
          <ac:spMkLst>
            <pc:docMk/>
            <pc:sldMk cId="1656604803" sldId="259"/>
            <ac:spMk id="2" creationId="{BA073107-F050-4B4F-B66F-7FE38EECF545}"/>
          </ac:spMkLst>
        </pc:spChg>
        <pc:spChg chg="mod">
          <ac:chgData name="PC Sora" userId="8c4f662357ca3de8" providerId="LiveId" clId="{62F496D4-FA40-4B6C-81AF-64D2A3598017}" dt="2022-07-06T13:43:51.648" v="1118" actId="20577"/>
          <ac:spMkLst>
            <pc:docMk/>
            <pc:sldMk cId="1656604803" sldId="259"/>
            <ac:spMk id="3" creationId="{C3D937F7-82B0-42E2-9078-2FC258BC0D44}"/>
          </ac:spMkLst>
        </pc:spChg>
        <pc:spChg chg="add mod">
          <ac:chgData name="PC Sora" userId="8c4f662357ca3de8" providerId="LiveId" clId="{62F496D4-FA40-4B6C-81AF-64D2A3598017}" dt="2022-07-06T13:42:40.544" v="939" actId="13822"/>
          <ac:spMkLst>
            <pc:docMk/>
            <pc:sldMk cId="1656604803" sldId="259"/>
            <ac:spMk id="4" creationId="{B92B6DA8-7F53-4647-85B5-8A7BFF4CAED5}"/>
          </ac:spMkLst>
        </pc:spChg>
        <pc:spChg chg="add mod">
          <ac:chgData name="PC Sora" userId="8c4f662357ca3de8" providerId="LiveId" clId="{62F496D4-FA40-4B6C-81AF-64D2A3598017}" dt="2022-07-06T13:42:40.544" v="939" actId="13822"/>
          <ac:spMkLst>
            <pc:docMk/>
            <pc:sldMk cId="1656604803" sldId="259"/>
            <ac:spMk id="5" creationId="{737A94BB-48D2-4ABB-8C66-FD0FFE9710B0}"/>
          </ac:spMkLst>
        </pc:spChg>
        <pc:spChg chg="add mod">
          <ac:chgData name="PC Sora" userId="8c4f662357ca3de8" providerId="LiveId" clId="{62F496D4-FA40-4B6C-81AF-64D2A3598017}" dt="2022-07-06T13:42:40.544" v="939" actId="13822"/>
          <ac:spMkLst>
            <pc:docMk/>
            <pc:sldMk cId="1656604803" sldId="259"/>
            <ac:spMk id="6" creationId="{CDD610F0-CFE9-4AB3-9266-EA4E59213DEF}"/>
          </ac:spMkLst>
        </pc:spChg>
        <pc:spChg chg="add mod ord">
          <ac:chgData name="PC Sora" userId="8c4f662357ca3de8" providerId="LiveId" clId="{62F496D4-FA40-4B6C-81AF-64D2A3598017}" dt="2022-07-06T13:42:24.707" v="938" actId="17032"/>
          <ac:spMkLst>
            <pc:docMk/>
            <pc:sldMk cId="1656604803" sldId="259"/>
            <ac:spMk id="7" creationId="{C12C1BD3-73F1-4EEC-95F1-D4411ACACD83}"/>
          </ac:spMkLst>
        </pc:spChg>
        <pc:spChg chg="add mod">
          <ac:chgData name="PC Sora" userId="8c4f662357ca3de8" providerId="LiveId" clId="{62F496D4-FA40-4B6C-81AF-64D2A3598017}" dt="2022-07-06T13:45:00.318" v="1239" actId="14100"/>
          <ac:spMkLst>
            <pc:docMk/>
            <pc:sldMk cId="1656604803" sldId="259"/>
            <ac:spMk id="8" creationId="{BB87EC73-7955-4414-8D1C-EAB8FC87BCBF}"/>
          </ac:spMkLst>
        </pc:spChg>
      </pc:sldChg>
      <pc:sldChg chg="modSp new del mod">
        <pc:chgData name="PC Sora" userId="8c4f662357ca3de8" providerId="LiveId" clId="{62F496D4-FA40-4B6C-81AF-64D2A3598017}" dt="2022-07-06T13:53:34.030" v="1611" actId="47"/>
        <pc:sldMkLst>
          <pc:docMk/>
          <pc:sldMk cId="2964453042" sldId="260"/>
        </pc:sldMkLst>
        <pc:spChg chg="mod">
          <ac:chgData name="PC Sora" userId="8c4f662357ca3de8" providerId="LiveId" clId="{62F496D4-FA40-4B6C-81AF-64D2A3598017}" dt="2022-07-06T13:39:27.531" v="800" actId="20577"/>
          <ac:spMkLst>
            <pc:docMk/>
            <pc:sldMk cId="2964453042" sldId="260"/>
            <ac:spMk id="2" creationId="{B89ABD38-8A6C-4080-ACC2-59997720570C}"/>
          </ac:spMkLst>
        </pc:spChg>
        <pc:spChg chg="mod">
          <ac:chgData name="PC Sora" userId="8c4f662357ca3de8" providerId="LiveId" clId="{62F496D4-FA40-4B6C-81AF-64D2A3598017}" dt="2022-07-06T13:20:27.620" v="212" actId="20577"/>
          <ac:spMkLst>
            <pc:docMk/>
            <pc:sldMk cId="2964453042" sldId="260"/>
            <ac:spMk id="3" creationId="{1056E329-B26B-4E92-B4CA-334287C8A1B7}"/>
          </ac:spMkLst>
        </pc:spChg>
      </pc:sldChg>
      <pc:sldChg chg="modSp new mod">
        <pc:chgData name="PC Sora" userId="8c4f662357ca3de8" providerId="LiveId" clId="{62F496D4-FA40-4B6C-81AF-64D2A3598017}" dt="2022-07-06T13:53:51.346" v="1660" actId="404"/>
        <pc:sldMkLst>
          <pc:docMk/>
          <pc:sldMk cId="1171056000" sldId="261"/>
        </pc:sldMkLst>
        <pc:spChg chg="mod">
          <ac:chgData name="PC Sora" userId="8c4f662357ca3de8" providerId="LiveId" clId="{62F496D4-FA40-4B6C-81AF-64D2A3598017}" dt="2022-07-06T13:53:51.346" v="1660" actId="404"/>
          <ac:spMkLst>
            <pc:docMk/>
            <pc:sldMk cId="1171056000" sldId="261"/>
            <ac:spMk id="2" creationId="{29A60857-9946-49A3-ADB4-68829409E65B}"/>
          </ac:spMkLst>
        </pc:spChg>
      </pc:sldChg>
      <pc:sldChg chg="delSp modSp add mod">
        <pc:chgData name="PC Sora" userId="8c4f662357ca3de8" providerId="LiveId" clId="{62F496D4-FA40-4B6C-81AF-64D2A3598017}" dt="2022-07-06T13:53:29.106" v="1610" actId="404"/>
        <pc:sldMkLst>
          <pc:docMk/>
          <pc:sldMk cId="1091835973" sldId="262"/>
        </pc:sldMkLst>
        <pc:spChg chg="mod">
          <ac:chgData name="PC Sora" userId="8c4f662357ca3de8" providerId="LiveId" clId="{62F496D4-FA40-4B6C-81AF-64D2A3598017}" dt="2022-07-06T13:53:29.106" v="1610" actId="404"/>
          <ac:spMkLst>
            <pc:docMk/>
            <pc:sldMk cId="1091835973" sldId="262"/>
            <ac:spMk id="2" creationId="{BA073107-F050-4B4F-B66F-7FE38EECF545}"/>
          </ac:spMkLst>
        </pc:spChg>
        <pc:spChg chg="mod">
          <ac:chgData name="PC Sora" userId="8c4f662357ca3de8" providerId="LiveId" clId="{62F496D4-FA40-4B6C-81AF-64D2A3598017}" dt="2022-07-06T13:51:46.650" v="1473" actId="20577"/>
          <ac:spMkLst>
            <pc:docMk/>
            <pc:sldMk cId="1091835973" sldId="262"/>
            <ac:spMk id="3" creationId="{C3D937F7-82B0-42E2-9078-2FC258BC0D44}"/>
          </ac:spMkLst>
        </pc:spChg>
        <pc:spChg chg="del">
          <ac:chgData name="PC Sora" userId="8c4f662357ca3de8" providerId="LiveId" clId="{62F496D4-FA40-4B6C-81AF-64D2A3598017}" dt="2022-07-06T13:45:53.466" v="1242" actId="478"/>
          <ac:spMkLst>
            <pc:docMk/>
            <pc:sldMk cId="1091835973" sldId="262"/>
            <ac:spMk id="4" creationId="{B92B6DA8-7F53-4647-85B5-8A7BFF4CAED5}"/>
          </ac:spMkLst>
        </pc:spChg>
        <pc:spChg chg="del">
          <ac:chgData name="PC Sora" userId="8c4f662357ca3de8" providerId="LiveId" clId="{62F496D4-FA40-4B6C-81AF-64D2A3598017}" dt="2022-07-06T13:45:53.466" v="1242" actId="478"/>
          <ac:spMkLst>
            <pc:docMk/>
            <pc:sldMk cId="1091835973" sldId="262"/>
            <ac:spMk id="5" creationId="{737A94BB-48D2-4ABB-8C66-FD0FFE9710B0}"/>
          </ac:spMkLst>
        </pc:spChg>
        <pc:spChg chg="del">
          <ac:chgData name="PC Sora" userId="8c4f662357ca3de8" providerId="LiveId" clId="{62F496D4-FA40-4B6C-81AF-64D2A3598017}" dt="2022-07-06T13:45:53.466" v="1242" actId="478"/>
          <ac:spMkLst>
            <pc:docMk/>
            <pc:sldMk cId="1091835973" sldId="262"/>
            <ac:spMk id="6" creationId="{CDD610F0-CFE9-4AB3-9266-EA4E59213DEF}"/>
          </ac:spMkLst>
        </pc:spChg>
        <pc:spChg chg="del">
          <ac:chgData name="PC Sora" userId="8c4f662357ca3de8" providerId="LiveId" clId="{62F496D4-FA40-4B6C-81AF-64D2A3598017}" dt="2022-07-06T13:45:53.466" v="1242" actId="478"/>
          <ac:spMkLst>
            <pc:docMk/>
            <pc:sldMk cId="1091835973" sldId="262"/>
            <ac:spMk id="7" creationId="{C12C1BD3-73F1-4EEC-95F1-D4411ACACD83}"/>
          </ac:spMkLst>
        </pc:spChg>
        <pc:spChg chg="del">
          <ac:chgData name="PC Sora" userId="8c4f662357ca3de8" providerId="LiveId" clId="{62F496D4-FA40-4B6C-81AF-64D2A3598017}" dt="2022-07-06T13:45:48.947" v="1241" actId="478"/>
          <ac:spMkLst>
            <pc:docMk/>
            <pc:sldMk cId="1091835973" sldId="262"/>
            <ac:spMk id="8" creationId="{BB87EC73-7955-4414-8D1C-EAB8FC87BCBF}"/>
          </ac:spMkLst>
        </pc:spChg>
      </pc:sldChg>
    </pc:docChg>
  </pc:docChgLst>
  <pc:docChgLst>
    <pc:chgData name="ゲスト ユーザー" providerId="Windows Live" clId="Web-{982D1A45-1F98-46FC-B123-E431F8A07675}"/>
    <pc:docChg chg="addSld modSld">
      <pc:chgData name="ゲスト ユーザー" userId="" providerId="Windows Live" clId="Web-{982D1A45-1F98-46FC-B123-E431F8A07675}" dt="2022-07-08T11:50:33.663" v="236" actId="20577"/>
      <pc:docMkLst>
        <pc:docMk/>
      </pc:docMkLst>
      <pc:sldChg chg="modSp">
        <pc:chgData name="ゲスト ユーザー" userId="" providerId="Windows Live" clId="Web-{982D1A45-1F98-46FC-B123-E431F8A07675}" dt="2022-07-08T11:50:33.663" v="236" actId="20577"/>
        <pc:sldMkLst>
          <pc:docMk/>
          <pc:sldMk cId="1171056000" sldId="261"/>
        </pc:sldMkLst>
        <pc:spChg chg="mod">
          <ac:chgData name="ゲスト ユーザー" userId="" providerId="Windows Live" clId="Web-{982D1A45-1F98-46FC-B123-E431F8A07675}" dt="2022-07-08T11:50:33.663" v="236" actId="20577"/>
          <ac:spMkLst>
            <pc:docMk/>
            <pc:sldMk cId="1171056000" sldId="261"/>
            <ac:spMk id="3" creationId="{BAE78718-5332-4DAB-9734-61F2ACAF2EFD}"/>
          </ac:spMkLst>
        </pc:spChg>
      </pc:sldChg>
      <pc:sldChg chg="modSp add replId">
        <pc:chgData name="ゲスト ユーザー" userId="" providerId="Windows Live" clId="Web-{982D1A45-1F98-46FC-B123-E431F8A07675}" dt="2022-07-08T11:10:35.315" v="8" actId="20577"/>
        <pc:sldMkLst>
          <pc:docMk/>
          <pc:sldMk cId="362682294" sldId="263"/>
        </pc:sldMkLst>
        <pc:spChg chg="mod">
          <ac:chgData name="ゲスト ユーザー" userId="" providerId="Windows Live" clId="Web-{982D1A45-1F98-46FC-B123-E431F8A07675}" dt="2022-07-08T11:10:35.315" v="8" actId="20577"/>
          <ac:spMkLst>
            <pc:docMk/>
            <pc:sldMk cId="362682294" sldId="263"/>
            <ac:spMk id="2" creationId="{29A60857-9946-49A3-ADB4-68829409E65B}"/>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2-07-06T22:27:36.419" idx="1">
    <p:pos x="2031" y="1177"/>
    <p:text>プロトタイプAに比べて、個人間でのオリジナリティを出すための改善を行う意図があります。</p:text>
    <p:extLst>
      <p:ext uri="{C676402C-5697-4E1C-873F-D02D1690AC5C}">
        <p15:threadingInfo xmlns:p15="http://schemas.microsoft.com/office/powerpoint/2012/main" timeZoneBias="-540"/>
      </p:ext>
    </p:extLst>
  </p:cm>
  <p:cm authorId="1" dt="2022-07-06T22:28:21.433" idx="2">
    <p:pos x="1777" y="2753"/>
    <p:text>さまざまな期間で乱立する夏休みに対応</p:text>
    <p:extLst>
      <p:ext uri="{C676402C-5697-4E1C-873F-D02D1690AC5C}">
        <p15:threadingInfo xmlns:p15="http://schemas.microsoft.com/office/powerpoint/2012/main" timeZoneBias="-54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985FDA-776D-4FB1-92CF-2DB768030B8C}"/>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25D7359-15B2-4BA7-9932-00359866D7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A0F4E0E5-407D-4AF6-B1FA-5CF0A09CDDA5}"/>
              </a:ext>
            </a:extLst>
          </p:cNvPr>
          <p:cNvSpPr>
            <a:spLocks noGrp="1"/>
          </p:cNvSpPr>
          <p:nvPr>
            <p:ph type="dt" sz="half" idx="10"/>
          </p:nvPr>
        </p:nvSpPr>
        <p:spPr/>
        <p:txBody>
          <a:bodyPr/>
          <a:lstStyle/>
          <a:p>
            <a:fld id="{7CDB83BD-F047-46BC-B685-6522E82CF2ED}" type="datetimeFigureOut">
              <a:rPr kumimoji="1" lang="ja-JP" altLang="en-US" smtClean="0"/>
              <a:t>2022/7/8</a:t>
            </a:fld>
            <a:endParaRPr kumimoji="1" lang="ja-JP" altLang="en-US"/>
          </a:p>
        </p:txBody>
      </p:sp>
      <p:sp>
        <p:nvSpPr>
          <p:cNvPr id="5" name="フッター プレースホルダー 4">
            <a:extLst>
              <a:ext uri="{FF2B5EF4-FFF2-40B4-BE49-F238E27FC236}">
                <a16:creationId xmlns:a16="http://schemas.microsoft.com/office/drawing/2014/main" id="{65ADCBA9-2C47-44CB-8857-75C4643B752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BD6CF74-00CD-43BB-A7AB-E15DD8EF96DC}"/>
              </a:ext>
            </a:extLst>
          </p:cNvPr>
          <p:cNvSpPr>
            <a:spLocks noGrp="1"/>
          </p:cNvSpPr>
          <p:nvPr>
            <p:ph type="sldNum" sz="quarter" idx="12"/>
          </p:nvPr>
        </p:nvSpPr>
        <p:spPr/>
        <p:txBody>
          <a:bodyPr/>
          <a:lstStyle/>
          <a:p>
            <a:fld id="{76EB5541-DF18-4FE2-B025-175AAF0ABABF}" type="slidenum">
              <a:rPr kumimoji="1" lang="ja-JP" altLang="en-US" smtClean="0"/>
              <a:t>‹#›</a:t>
            </a:fld>
            <a:endParaRPr kumimoji="1" lang="ja-JP" altLang="en-US"/>
          </a:p>
        </p:txBody>
      </p:sp>
    </p:spTree>
    <p:extLst>
      <p:ext uri="{BB962C8B-B14F-4D97-AF65-F5344CB8AC3E}">
        <p14:creationId xmlns:p14="http://schemas.microsoft.com/office/powerpoint/2010/main" val="3931631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5BB25E-F9E8-43E3-BBC1-71BC0F5EEFD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270024B-BC17-4A0C-9E1F-E7F01266661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AAD5E90-7039-4A55-B329-BEAFBFCEBC79}"/>
              </a:ext>
            </a:extLst>
          </p:cNvPr>
          <p:cNvSpPr>
            <a:spLocks noGrp="1"/>
          </p:cNvSpPr>
          <p:nvPr>
            <p:ph type="dt" sz="half" idx="10"/>
          </p:nvPr>
        </p:nvSpPr>
        <p:spPr/>
        <p:txBody>
          <a:bodyPr/>
          <a:lstStyle/>
          <a:p>
            <a:fld id="{7CDB83BD-F047-46BC-B685-6522E82CF2ED}" type="datetimeFigureOut">
              <a:rPr kumimoji="1" lang="ja-JP" altLang="en-US" smtClean="0"/>
              <a:t>2022/7/8</a:t>
            </a:fld>
            <a:endParaRPr kumimoji="1" lang="ja-JP" altLang="en-US"/>
          </a:p>
        </p:txBody>
      </p:sp>
      <p:sp>
        <p:nvSpPr>
          <p:cNvPr id="5" name="フッター プレースホルダー 4">
            <a:extLst>
              <a:ext uri="{FF2B5EF4-FFF2-40B4-BE49-F238E27FC236}">
                <a16:creationId xmlns:a16="http://schemas.microsoft.com/office/drawing/2014/main" id="{F04B0D5D-1E83-47F3-BFB9-4DD9EB98D19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F23BB8D-9277-4CB2-9F70-7E7C095BD7C4}"/>
              </a:ext>
            </a:extLst>
          </p:cNvPr>
          <p:cNvSpPr>
            <a:spLocks noGrp="1"/>
          </p:cNvSpPr>
          <p:nvPr>
            <p:ph type="sldNum" sz="quarter" idx="12"/>
          </p:nvPr>
        </p:nvSpPr>
        <p:spPr/>
        <p:txBody>
          <a:bodyPr/>
          <a:lstStyle/>
          <a:p>
            <a:fld id="{76EB5541-DF18-4FE2-B025-175AAF0ABABF}" type="slidenum">
              <a:rPr kumimoji="1" lang="ja-JP" altLang="en-US" smtClean="0"/>
              <a:t>‹#›</a:t>
            </a:fld>
            <a:endParaRPr kumimoji="1" lang="ja-JP" altLang="en-US"/>
          </a:p>
        </p:txBody>
      </p:sp>
    </p:spTree>
    <p:extLst>
      <p:ext uri="{BB962C8B-B14F-4D97-AF65-F5344CB8AC3E}">
        <p14:creationId xmlns:p14="http://schemas.microsoft.com/office/powerpoint/2010/main" val="1142652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CD1B60B1-BC6C-47D8-9166-05D93FC8711B}"/>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BE689A0-F42B-469C-A627-7A1154F876B2}"/>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A359F66-6C3F-4B73-8805-73E92B40BFAC}"/>
              </a:ext>
            </a:extLst>
          </p:cNvPr>
          <p:cNvSpPr>
            <a:spLocks noGrp="1"/>
          </p:cNvSpPr>
          <p:nvPr>
            <p:ph type="dt" sz="half" idx="10"/>
          </p:nvPr>
        </p:nvSpPr>
        <p:spPr/>
        <p:txBody>
          <a:bodyPr/>
          <a:lstStyle/>
          <a:p>
            <a:fld id="{7CDB83BD-F047-46BC-B685-6522E82CF2ED}" type="datetimeFigureOut">
              <a:rPr kumimoji="1" lang="ja-JP" altLang="en-US" smtClean="0"/>
              <a:t>2022/7/8</a:t>
            </a:fld>
            <a:endParaRPr kumimoji="1" lang="ja-JP" altLang="en-US"/>
          </a:p>
        </p:txBody>
      </p:sp>
      <p:sp>
        <p:nvSpPr>
          <p:cNvPr id="5" name="フッター プレースホルダー 4">
            <a:extLst>
              <a:ext uri="{FF2B5EF4-FFF2-40B4-BE49-F238E27FC236}">
                <a16:creationId xmlns:a16="http://schemas.microsoft.com/office/drawing/2014/main" id="{5B596DD7-6CD1-45F4-900C-F024B65B225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ACBBB8E-E9A2-4CEE-8641-9DE8B874BB06}"/>
              </a:ext>
            </a:extLst>
          </p:cNvPr>
          <p:cNvSpPr>
            <a:spLocks noGrp="1"/>
          </p:cNvSpPr>
          <p:nvPr>
            <p:ph type="sldNum" sz="quarter" idx="12"/>
          </p:nvPr>
        </p:nvSpPr>
        <p:spPr/>
        <p:txBody>
          <a:bodyPr/>
          <a:lstStyle/>
          <a:p>
            <a:fld id="{76EB5541-DF18-4FE2-B025-175AAF0ABABF}" type="slidenum">
              <a:rPr kumimoji="1" lang="ja-JP" altLang="en-US" smtClean="0"/>
              <a:t>‹#›</a:t>
            </a:fld>
            <a:endParaRPr kumimoji="1" lang="ja-JP" altLang="en-US"/>
          </a:p>
        </p:txBody>
      </p:sp>
    </p:spTree>
    <p:extLst>
      <p:ext uri="{BB962C8B-B14F-4D97-AF65-F5344CB8AC3E}">
        <p14:creationId xmlns:p14="http://schemas.microsoft.com/office/powerpoint/2010/main" val="213575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A1FC2A-9D1C-4B85-A2B0-33E20722DEE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D716A7B-63EB-4107-B267-4BAF63E3571A}"/>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BD62480-BD27-47CF-8D67-566C6CF7F623}"/>
              </a:ext>
            </a:extLst>
          </p:cNvPr>
          <p:cNvSpPr>
            <a:spLocks noGrp="1"/>
          </p:cNvSpPr>
          <p:nvPr>
            <p:ph type="dt" sz="half" idx="10"/>
          </p:nvPr>
        </p:nvSpPr>
        <p:spPr/>
        <p:txBody>
          <a:bodyPr/>
          <a:lstStyle/>
          <a:p>
            <a:fld id="{7CDB83BD-F047-46BC-B685-6522E82CF2ED}" type="datetimeFigureOut">
              <a:rPr kumimoji="1" lang="ja-JP" altLang="en-US" smtClean="0"/>
              <a:t>2022/7/8</a:t>
            </a:fld>
            <a:endParaRPr kumimoji="1" lang="ja-JP" altLang="en-US"/>
          </a:p>
        </p:txBody>
      </p:sp>
      <p:sp>
        <p:nvSpPr>
          <p:cNvPr id="5" name="フッター プレースホルダー 4">
            <a:extLst>
              <a:ext uri="{FF2B5EF4-FFF2-40B4-BE49-F238E27FC236}">
                <a16:creationId xmlns:a16="http://schemas.microsoft.com/office/drawing/2014/main" id="{B0AC4B75-A844-45E9-8D74-9F351B6EAAC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5B8280C-B203-4600-99B7-832C919794F0}"/>
              </a:ext>
            </a:extLst>
          </p:cNvPr>
          <p:cNvSpPr>
            <a:spLocks noGrp="1"/>
          </p:cNvSpPr>
          <p:nvPr>
            <p:ph type="sldNum" sz="quarter" idx="12"/>
          </p:nvPr>
        </p:nvSpPr>
        <p:spPr/>
        <p:txBody>
          <a:bodyPr/>
          <a:lstStyle/>
          <a:p>
            <a:fld id="{76EB5541-DF18-4FE2-B025-175AAF0ABABF}" type="slidenum">
              <a:rPr kumimoji="1" lang="ja-JP" altLang="en-US" smtClean="0"/>
              <a:t>‹#›</a:t>
            </a:fld>
            <a:endParaRPr kumimoji="1" lang="ja-JP" altLang="en-US"/>
          </a:p>
        </p:txBody>
      </p:sp>
    </p:spTree>
    <p:extLst>
      <p:ext uri="{BB962C8B-B14F-4D97-AF65-F5344CB8AC3E}">
        <p14:creationId xmlns:p14="http://schemas.microsoft.com/office/powerpoint/2010/main" val="779419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96AC2A-BF1E-42D3-83B4-5BE45DC930F3}"/>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29AB7C2-B6DB-40F8-9443-722046F4C1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BFDC9E2-7011-4BDA-A3FB-D90BE345F730}"/>
              </a:ext>
            </a:extLst>
          </p:cNvPr>
          <p:cNvSpPr>
            <a:spLocks noGrp="1"/>
          </p:cNvSpPr>
          <p:nvPr>
            <p:ph type="dt" sz="half" idx="10"/>
          </p:nvPr>
        </p:nvSpPr>
        <p:spPr/>
        <p:txBody>
          <a:bodyPr/>
          <a:lstStyle/>
          <a:p>
            <a:fld id="{7CDB83BD-F047-46BC-B685-6522E82CF2ED}" type="datetimeFigureOut">
              <a:rPr kumimoji="1" lang="ja-JP" altLang="en-US" smtClean="0"/>
              <a:t>2022/7/8</a:t>
            </a:fld>
            <a:endParaRPr kumimoji="1" lang="ja-JP" altLang="en-US"/>
          </a:p>
        </p:txBody>
      </p:sp>
      <p:sp>
        <p:nvSpPr>
          <p:cNvPr id="5" name="フッター プレースホルダー 4">
            <a:extLst>
              <a:ext uri="{FF2B5EF4-FFF2-40B4-BE49-F238E27FC236}">
                <a16:creationId xmlns:a16="http://schemas.microsoft.com/office/drawing/2014/main" id="{00C537FF-AFC1-4541-B914-1E68034D9C9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8E69A2C-1F0E-4FD1-ACD0-FC6AB2973645}"/>
              </a:ext>
            </a:extLst>
          </p:cNvPr>
          <p:cNvSpPr>
            <a:spLocks noGrp="1"/>
          </p:cNvSpPr>
          <p:nvPr>
            <p:ph type="sldNum" sz="quarter" idx="12"/>
          </p:nvPr>
        </p:nvSpPr>
        <p:spPr/>
        <p:txBody>
          <a:bodyPr/>
          <a:lstStyle/>
          <a:p>
            <a:fld id="{76EB5541-DF18-4FE2-B025-175AAF0ABABF}" type="slidenum">
              <a:rPr kumimoji="1" lang="ja-JP" altLang="en-US" smtClean="0"/>
              <a:t>‹#›</a:t>
            </a:fld>
            <a:endParaRPr kumimoji="1" lang="ja-JP" altLang="en-US"/>
          </a:p>
        </p:txBody>
      </p:sp>
    </p:spTree>
    <p:extLst>
      <p:ext uri="{BB962C8B-B14F-4D97-AF65-F5344CB8AC3E}">
        <p14:creationId xmlns:p14="http://schemas.microsoft.com/office/powerpoint/2010/main" val="3912430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AF6D1E-BCE8-47B0-B911-A36C2F49ECA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B3F4F97-D557-4EEE-B210-6B86A9B72D12}"/>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62CF1F16-3AC9-46C5-AF5E-C7FD8C974885}"/>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9D2BF7BB-B83F-40D1-9A04-647260CBAD8A}"/>
              </a:ext>
            </a:extLst>
          </p:cNvPr>
          <p:cNvSpPr>
            <a:spLocks noGrp="1"/>
          </p:cNvSpPr>
          <p:nvPr>
            <p:ph type="dt" sz="half" idx="10"/>
          </p:nvPr>
        </p:nvSpPr>
        <p:spPr/>
        <p:txBody>
          <a:bodyPr/>
          <a:lstStyle/>
          <a:p>
            <a:fld id="{7CDB83BD-F047-46BC-B685-6522E82CF2ED}" type="datetimeFigureOut">
              <a:rPr kumimoji="1" lang="ja-JP" altLang="en-US" smtClean="0"/>
              <a:t>2022/7/8</a:t>
            </a:fld>
            <a:endParaRPr kumimoji="1" lang="ja-JP" altLang="en-US"/>
          </a:p>
        </p:txBody>
      </p:sp>
      <p:sp>
        <p:nvSpPr>
          <p:cNvPr id="6" name="フッター プレースホルダー 5">
            <a:extLst>
              <a:ext uri="{FF2B5EF4-FFF2-40B4-BE49-F238E27FC236}">
                <a16:creationId xmlns:a16="http://schemas.microsoft.com/office/drawing/2014/main" id="{E6332F6D-EBE5-40DD-9CC0-04C3B5A27BE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A59CD89-950A-4F05-8791-1216C10B7636}"/>
              </a:ext>
            </a:extLst>
          </p:cNvPr>
          <p:cNvSpPr>
            <a:spLocks noGrp="1"/>
          </p:cNvSpPr>
          <p:nvPr>
            <p:ph type="sldNum" sz="quarter" idx="12"/>
          </p:nvPr>
        </p:nvSpPr>
        <p:spPr/>
        <p:txBody>
          <a:bodyPr/>
          <a:lstStyle/>
          <a:p>
            <a:fld id="{76EB5541-DF18-4FE2-B025-175AAF0ABABF}" type="slidenum">
              <a:rPr kumimoji="1" lang="ja-JP" altLang="en-US" smtClean="0"/>
              <a:t>‹#›</a:t>
            </a:fld>
            <a:endParaRPr kumimoji="1" lang="ja-JP" altLang="en-US"/>
          </a:p>
        </p:txBody>
      </p:sp>
    </p:spTree>
    <p:extLst>
      <p:ext uri="{BB962C8B-B14F-4D97-AF65-F5344CB8AC3E}">
        <p14:creationId xmlns:p14="http://schemas.microsoft.com/office/powerpoint/2010/main" val="129219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5FC95B-A3EA-434B-A709-2BA2C342DCF0}"/>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CEBE02-0212-4150-A34E-B30F282CC5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59C13EB8-B578-4C1C-A47F-03254C61905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56FE925-279A-4820-8CC8-16CD23FAC6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4A231D05-36F4-46DE-814B-060996282B6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080E569-74F1-48F7-A15D-CF64B7E6A9F2}"/>
              </a:ext>
            </a:extLst>
          </p:cNvPr>
          <p:cNvSpPr>
            <a:spLocks noGrp="1"/>
          </p:cNvSpPr>
          <p:nvPr>
            <p:ph type="dt" sz="half" idx="10"/>
          </p:nvPr>
        </p:nvSpPr>
        <p:spPr/>
        <p:txBody>
          <a:bodyPr/>
          <a:lstStyle/>
          <a:p>
            <a:fld id="{7CDB83BD-F047-46BC-B685-6522E82CF2ED}" type="datetimeFigureOut">
              <a:rPr kumimoji="1" lang="ja-JP" altLang="en-US" smtClean="0"/>
              <a:t>2022/7/8</a:t>
            </a:fld>
            <a:endParaRPr kumimoji="1" lang="ja-JP" altLang="en-US"/>
          </a:p>
        </p:txBody>
      </p:sp>
      <p:sp>
        <p:nvSpPr>
          <p:cNvPr id="8" name="フッター プレースホルダー 7">
            <a:extLst>
              <a:ext uri="{FF2B5EF4-FFF2-40B4-BE49-F238E27FC236}">
                <a16:creationId xmlns:a16="http://schemas.microsoft.com/office/drawing/2014/main" id="{8EFD73BC-D0AB-4E83-8DE1-CA5D700A3F80}"/>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10A74618-762E-457F-AF74-D53CFA2D1B95}"/>
              </a:ext>
            </a:extLst>
          </p:cNvPr>
          <p:cNvSpPr>
            <a:spLocks noGrp="1"/>
          </p:cNvSpPr>
          <p:nvPr>
            <p:ph type="sldNum" sz="quarter" idx="12"/>
          </p:nvPr>
        </p:nvSpPr>
        <p:spPr/>
        <p:txBody>
          <a:bodyPr/>
          <a:lstStyle/>
          <a:p>
            <a:fld id="{76EB5541-DF18-4FE2-B025-175AAF0ABABF}" type="slidenum">
              <a:rPr kumimoji="1" lang="ja-JP" altLang="en-US" smtClean="0"/>
              <a:t>‹#›</a:t>
            </a:fld>
            <a:endParaRPr kumimoji="1" lang="ja-JP" altLang="en-US"/>
          </a:p>
        </p:txBody>
      </p:sp>
    </p:spTree>
    <p:extLst>
      <p:ext uri="{BB962C8B-B14F-4D97-AF65-F5344CB8AC3E}">
        <p14:creationId xmlns:p14="http://schemas.microsoft.com/office/powerpoint/2010/main" val="3401812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2D9BFF-23FD-482C-9913-E91153493152}"/>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BF96201-B28C-4DD9-8883-091391677AE4}"/>
              </a:ext>
            </a:extLst>
          </p:cNvPr>
          <p:cNvSpPr>
            <a:spLocks noGrp="1"/>
          </p:cNvSpPr>
          <p:nvPr>
            <p:ph type="dt" sz="half" idx="10"/>
          </p:nvPr>
        </p:nvSpPr>
        <p:spPr/>
        <p:txBody>
          <a:bodyPr/>
          <a:lstStyle/>
          <a:p>
            <a:fld id="{7CDB83BD-F047-46BC-B685-6522E82CF2ED}" type="datetimeFigureOut">
              <a:rPr kumimoji="1" lang="ja-JP" altLang="en-US" smtClean="0"/>
              <a:t>2022/7/8</a:t>
            </a:fld>
            <a:endParaRPr kumimoji="1" lang="ja-JP" altLang="en-US"/>
          </a:p>
        </p:txBody>
      </p:sp>
      <p:sp>
        <p:nvSpPr>
          <p:cNvPr id="4" name="フッター プレースホルダー 3">
            <a:extLst>
              <a:ext uri="{FF2B5EF4-FFF2-40B4-BE49-F238E27FC236}">
                <a16:creationId xmlns:a16="http://schemas.microsoft.com/office/drawing/2014/main" id="{1B12ED41-4A7F-4549-84F2-6B0F78018392}"/>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B6C35627-CF1C-4A9E-B0F1-C53E5BBC59DA}"/>
              </a:ext>
            </a:extLst>
          </p:cNvPr>
          <p:cNvSpPr>
            <a:spLocks noGrp="1"/>
          </p:cNvSpPr>
          <p:nvPr>
            <p:ph type="sldNum" sz="quarter" idx="12"/>
          </p:nvPr>
        </p:nvSpPr>
        <p:spPr/>
        <p:txBody>
          <a:bodyPr/>
          <a:lstStyle/>
          <a:p>
            <a:fld id="{76EB5541-DF18-4FE2-B025-175AAF0ABABF}" type="slidenum">
              <a:rPr kumimoji="1" lang="ja-JP" altLang="en-US" smtClean="0"/>
              <a:t>‹#›</a:t>
            </a:fld>
            <a:endParaRPr kumimoji="1" lang="ja-JP" altLang="en-US"/>
          </a:p>
        </p:txBody>
      </p:sp>
    </p:spTree>
    <p:extLst>
      <p:ext uri="{BB962C8B-B14F-4D97-AF65-F5344CB8AC3E}">
        <p14:creationId xmlns:p14="http://schemas.microsoft.com/office/powerpoint/2010/main" val="2511292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A77B7D9-64A4-40F1-BE5F-8A556FDC6B00}"/>
              </a:ext>
            </a:extLst>
          </p:cNvPr>
          <p:cNvSpPr>
            <a:spLocks noGrp="1"/>
          </p:cNvSpPr>
          <p:nvPr>
            <p:ph type="dt" sz="half" idx="10"/>
          </p:nvPr>
        </p:nvSpPr>
        <p:spPr/>
        <p:txBody>
          <a:bodyPr/>
          <a:lstStyle/>
          <a:p>
            <a:fld id="{7CDB83BD-F047-46BC-B685-6522E82CF2ED}" type="datetimeFigureOut">
              <a:rPr kumimoji="1" lang="ja-JP" altLang="en-US" smtClean="0"/>
              <a:t>2022/7/8</a:t>
            </a:fld>
            <a:endParaRPr kumimoji="1" lang="ja-JP" altLang="en-US"/>
          </a:p>
        </p:txBody>
      </p:sp>
      <p:sp>
        <p:nvSpPr>
          <p:cNvPr id="3" name="フッター プレースホルダー 2">
            <a:extLst>
              <a:ext uri="{FF2B5EF4-FFF2-40B4-BE49-F238E27FC236}">
                <a16:creationId xmlns:a16="http://schemas.microsoft.com/office/drawing/2014/main" id="{CB1AA556-CBBF-455E-9157-02D2D194E55F}"/>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DC2FBAFF-1F2C-4700-989B-F9EFD490215F}"/>
              </a:ext>
            </a:extLst>
          </p:cNvPr>
          <p:cNvSpPr>
            <a:spLocks noGrp="1"/>
          </p:cNvSpPr>
          <p:nvPr>
            <p:ph type="sldNum" sz="quarter" idx="12"/>
          </p:nvPr>
        </p:nvSpPr>
        <p:spPr/>
        <p:txBody>
          <a:bodyPr/>
          <a:lstStyle/>
          <a:p>
            <a:fld id="{76EB5541-DF18-4FE2-B025-175AAF0ABABF}" type="slidenum">
              <a:rPr kumimoji="1" lang="ja-JP" altLang="en-US" smtClean="0"/>
              <a:t>‹#›</a:t>
            </a:fld>
            <a:endParaRPr kumimoji="1" lang="ja-JP" altLang="en-US"/>
          </a:p>
        </p:txBody>
      </p:sp>
    </p:spTree>
    <p:extLst>
      <p:ext uri="{BB962C8B-B14F-4D97-AF65-F5344CB8AC3E}">
        <p14:creationId xmlns:p14="http://schemas.microsoft.com/office/powerpoint/2010/main" val="384733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259689-D117-42B9-B3BD-CE3BC90B1BC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0DA9238-178B-4BEA-984D-FFCB604C92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84B0D46-607A-4849-A24B-F76137C9C9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CA32D38-4EA0-4003-BB5F-1DBD731310E3}"/>
              </a:ext>
            </a:extLst>
          </p:cNvPr>
          <p:cNvSpPr>
            <a:spLocks noGrp="1"/>
          </p:cNvSpPr>
          <p:nvPr>
            <p:ph type="dt" sz="half" idx="10"/>
          </p:nvPr>
        </p:nvSpPr>
        <p:spPr/>
        <p:txBody>
          <a:bodyPr/>
          <a:lstStyle/>
          <a:p>
            <a:fld id="{7CDB83BD-F047-46BC-B685-6522E82CF2ED}" type="datetimeFigureOut">
              <a:rPr kumimoji="1" lang="ja-JP" altLang="en-US" smtClean="0"/>
              <a:t>2022/7/8</a:t>
            </a:fld>
            <a:endParaRPr kumimoji="1" lang="ja-JP" altLang="en-US"/>
          </a:p>
        </p:txBody>
      </p:sp>
      <p:sp>
        <p:nvSpPr>
          <p:cNvPr id="6" name="フッター プレースホルダー 5">
            <a:extLst>
              <a:ext uri="{FF2B5EF4-FFF2-40B4-BE49-F238E27FC236}">
                <a16:creationId xmlns:a16="http://schemas.microsoft.com/office/drawing/2014/main" id="{37B68D25-DE47-4A9C-98FD-550A3997687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F0EB461-DB5C-40A9-9F4A-D6B0653AEE4F}"/>
              </a:ext>
            </a:extLst>
          </p:cNvPr>
          <p:cNvSpPr>
            <a:spLocks noGrp="1"/>
          </p:cNvSpPr>
          <p:nvPr>
            <p:ph type="sldNum" sz="quarter" idx="12"/>
          </p:nvPr>
        </p:nvSpPr>
        <p:spPr/>
        <p:txBody>
          <a:bodyPr/>
          <a:lstStyle/>
          <a:p>
            <a:fld id="{76EB5541-DF18-4FE2-B025-175AAF0ABABF}" type="slidenum">
              <a:rPr kumimoji="1" lang="ja-JP" altLang="en-US" smtClean="0"/>
              <a:t>‹#›</a:t>
            </a:fld>
            <a:endParaRPr kumimoji="1" lang="ja-JP" altLang="en-US"/>
          </a:p>
        </p:txBody>
      </p:sp>
    </p:spTree>
    <p:extLst>
      <p:ext uri="{BB962C8B-B14F-4D97-AF65-F5344CB8AC3E}">
        <p14:creationId xmlns:p14="http://schemas.microsoft.com/office/powerpoint/2010/main" val="3516454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D293E6-69A7-41B1-955F-DF7F3543A06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7465EE88-D4A7-460B-9852-C73AEEFF19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CFF142E9-9A44-4236-A5A8-0F764FD850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C6D8D1B-0CE6-4326-AC78-81AB7D68DA0E}"/>
              </a:ext>
            </a:extLst>
          </p:cNvPr>
          <p:cNvSpPr>
            <a:spLocks noGrp="1"/>
          </p:cNvSpPr>
          <p:nvPr>
            <p:ph type="dt" sz="half" idx="10"/>
          </p:nvPr>
        </p:nvSpPr>
        <p:spPr/>
        <p:txBody>
          <a:bodyPr/>
          <a:lstStyle/>
          <a:p>
            <a:fld id="{7CDB83BD-F047-46BC-B685-6522E82CF2ED}" type="datetimeFigureOut">
              <a:rPr kumimoji="1" lang="ja-JP" altLang="en-US" smtClean="0"/>
              <a:t>2022/7/8</a:t>
            </a:fld>
            <a:endParaRPr kumimoji="1" lang="ja-JP" altLang="en-US"/>
          </a:p>
        </p:txBody>
      </p:sp>
      <p:sp>
        <p:nvSpPr>
          <p:cNvPr id="6" name="フッター プレースホルダー 5">
            <a:extLst>
              <a:ext uri="{FF2B5EF4-FFF2-40B4-BE49-F238E27FC236}">
                <a16:creationId xmlns:a16="http://schemas.microsoft.com/office/drawing/2014/main" id="{293D4EE6-7541-416B-B376-28E5AEB4F92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6D3EB02-5624-47DE-917F-669DB67C8B64}"/>
              </a:ext>
            </a:extLst>
          </p:cNvPr>
          <p:cNvSpPr>
            <a:spLocks noGrp="1"/>
          </p:cNvSpPr>
          <p:nvPr>
            <p:ph type="sldNum" sz="quarter" idx="12"/>
          </p:nvPr>
        </p:nvSpPr>
        <p:spPr/>
        <p:txBody>
          <a:bodyPr/>
          <a:lstStyle/>
          <a:p>
            <a:fld id="{76EB5541-DF18-4FE2-B025-175AAF0ABABF}" type="slidenum">
              <a:rPr kumimoji="1" lang="ja-JP" altLang="en-US" smtClean="0"/>
              <a:t>‹#›</a:t>
            </a:fld>
            <a:endParaRPr kumimoji="1" lang="ja-JP" altLang="en-US"/>
          </a:p>
        </p:txBody>
      </p:sp>
    </p:spTree>
    <p:extLst>
      <p:ext uri="{BB962C8B-B14F-4D97-AF65-F5344CB8AC3E}">
        <p14:creationId xmlns:p14="http://schemas.microsoft.com/office/powerpoint/2010/main" val="1556414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BE84E53-50F1-4C6C-927B-9F87FF81CD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8D10D7-CD0C-4CF8-8EC7-D57E13F550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E59921B-2446-432E-B7F3-408CB2F95B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DB83BD-F047-46BC-B685-6522E82CF2ED}" type="datetimeFigureOut">
              <a:rPr kumimoji="1" lang="ja-JP" altLang="en-US" smtClean="0"/>
              <a:t>2022/7/8</a:t>
            </a:fld>
            <a:endParaRPr kumimoji="1" lang="ja-JP" altLang="en-US"/>
          </a:p>
        </p:txBody>
      </p:sp>
      <p:sp>
        <p:nvSpPr>
          <p:cNvPr id="5" name="フッター プレースホルダー 4">
            <a:extLst>
              <a:ext uri="{FF2B5EF4-FFF2-40B4-BE49-F238E27FC236}">
                <a16:creationId xmlns:a16="http://schemas.microsoft.com/office/drawing/2014/main" id="{50ABEA96-148C-4D7D-9C05-4A5FB56FD3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DE481502-FA4D-4584-8C61-F02E420111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EB5541-DF18-4FE2-B025-175AAF0ABABF}" type="slidenum">
              <a:rPr kumimoji="1" lang="ja-JP" altLang="en-US" smtClean="0"/>
              <a:t>‹#›</a:t>
            </a:fld>
            <a:endParaRPr kumimoji="1" lang="ja-JP" altLang="en-US"/>
          </a:p>
        </p:txBody>
      </p:sp>
    </p:spTree>
    <p:extLst>
      <p:ext uri="{BB962C8B-B14F-4D97-AF65-F5344CB8AC3E}">
        <p14:creationId xmlns:p14="http://schemas.microsoft.com/office/powerpoint/2010/main" val="3916595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qiita.com/cokemaniaIIDX/items/32676eacf4d6f5413d81" TargetMode="External"/><Relationship Id="rId2" Type="http://schemas.openxmlformats.org/officeDocument/2006/relationships/hyperlink" Target="https://fullcalendar.io/" TargetMode="External"/><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6391CC-8625-4AB3-A3C3-92A9C51A2AA3}"/>
              </a:ext>
            </a:extLst>
          </p:cNvPr>
          <p:cNvSpPr>
            <a:spLocks noGrp="1"/>
          </p:cNvSpPr>
          <p:nvPr>
            <p:ph type="ctrTitle"/>
          </p:nvPr>
        </p:nvSpPr>
        <p:spPr/>
        <p:txBody>
          <a:bodyPr/>
          <a:lstStyle/>
          <a:p>
            <a:r>
              <a:rPr lang="ja-JP" altLang="en-US" dirty="0"/>
              <a:t>ランダムカレンダー</a:t>
            </a:r>
            <a:endParaRPr kumimoji="1" lang="ja-JP" altLang="en-US" dirty="0"/>
          </a:p>
        </p:txBody>
      </p:sp>
      <p:sp>
        <p:nvSpPr>
          <p:cNvPr id="3" name="字幕 2">
            <a:extLst>
              <a:ext uri="{FF2B5EF4-FFF2-40B4-BE49-F238E27FC236}">
                <a16:creationId xmlns:a16="http://schemas.microsoft.com/office/drawing/2014/main" id="{10003A54-0D30-4152-9ADD-CB252B04A6E1}"/>
              </a:ext>
            </a:extLst>
          </p:cNvPr>
          <p:cNvSpPr>
            <a:spLocks noGrp="1"/>
          </p:cNvSpPr>
          <p:nvPr>
            <p:ph type="subTitle" idx="1"/>
          </p:nvPr>
        </p:nvSpPr>
        <p:spPr/>
        <p:txBody>
          <a:bodyPr/>
          <a:lstStyle/>
          <a:p>
            <a:r>
              <a:rPr lang="en-US" altLang="ja-JP" dirty="0" err="1"/>
              <a:t>KDGHacks</a:t>
            </a:r>
            <a:endParaRPr lang="en-US" altLang="ja-JP" dirty="0"/>
          </a:p>
          <a:p>
            <a:r>
              <a:rPr lang="ja-JP" altLang="en-US" dirty="0"/>
              <a:t>ねばねばうどん</a:t>
            </a:r>
            <a:endParaRPr lang="en-US" altLang="ja-JP" dirty="0"/>
          </a:p>
          <a:p>
            <a:endParaRPr kumimoji="1" lang="en-US" altLang="ja-JP" dirty="0"/>
          </a:p>
        </p:txBody>
      </p:sp>
    </p:spTree>
    <p:extLst>
      <p:ext uri="{BB962C8B-B14F-4D97-AF65-F5344CB8AC3E}">
        <p14:creationId xmlns:p14="http://schemas.microsoft.com/office/powerpoint/2010/main" val="93508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31AF05-1697-445D-BD13-75DA11683E43}"/>
              </a:ext>
            </a:extLst>
          </p:cNvPr>
          <p:cNvSpPr>
            <a:spLocks noGrp="1"/>
          </p:cNvSpPr>
          <p:nvPr>
            <p:ph type="title"/>
          </p:nvPr>
        </p:nvSpPr>
        <p:spPr/>
        <p:txBody>
          <a:bodyPr/>
          <a:lstStyle/>
          <a:p>
            <a:r>
              <a:rPr lang="ja-JP" altLang="en-US" dirty="0"/>
              <a:t>フローチャート（プロトタイプ</a:t>
            </a:r>
            <a:r>
              <a:rPr lang="en-US" altLang="ja-JP" dirty="0"/>
              <a:t>A</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A8A55505-847C-46DA-BEF8-61F4A68FBD8C}"/>
              </a:ext>
            </a:extLst>
          </p:cNvPr>
          <p:cNvSpPr>
            <a:spLocks noGrp="1"/>
          </p:cNvSpPr>
          <p:nvPr>
            <p:ph idx="1"/>
          </p:nvPr>
        </p:nvSpPr>
        <p:spPr/>
        <p:txBody>
          <a:bodyPr/>
          <a:lstStyle/>
          <a:p>
            <a:pPr marL="514350" indent="-514350">
              <a:buFont typeface="+mj-lt"/>
              <a:buAutoNum type="arabicPeriod"/>
            </a:pPr>
            <a:r>
              <a:rPr kumimoji="1" lang="ja-JP" altLang="en-US" dirty="0"/>
              <a:t>作成ボタンを押す</a:t>
            </a:r>
            <a:endParaRPr kumimoji="1" lang="en-US" altLang="ja-JP" dirty="0"/>
          </a:p>
          <a:p>
            <a:pPr marL="514350" indent="-514350">
              <a:buFont typeface="+mj-lt"/>
              <a:buAutoNum type="arabicPeriod"/>
            </a:pPr>
            <a:r>
              <a:rPr lang="ja-JP" altLang="en-US" dirty="0"/>
              <a:t>ランダムで予定をイベントを生成</a:t>
            </a:r>
            <a:endParaRPr lang="en-US" altLang="ja-JP" dirty="0"/>
          </a:p>
          <a:p>
            <a:pPr marL="514350" indent="-514350">
              <a:buFont typeface="+mj-lt"/>
              <a:buAutoNum type="arabicPeriod"/>
            </a:pPr>
            <a:r>
              <a:rPr kumimoji="1" lang="en-US" altLang="ja-JP" dirty="0"/>
              <a:t>30</a:t>
            </a:r>
            <a:r>
              <a:rPr kumimoji="1" lang="ja-JP" altLang="en-US" dirty="0"/>
              <a:t>日のカレンダーとして出力</a:t>
            </a:r>
            <a:endParaRPr kumimoji="1" lang="en-US" altLang="ja-JP" dirty="0"/>
          </a:p>
        </p:txBody>
      </p:sp>
    </p:spTree>
    <p:extLst>
      <p:ext uri="{BB962C8B-B14F-4D97-AF65-F5344CB8AC3E}">
        <p14:creationId xmlns:p14="http://schemas.microsoft.com/office/powerpoint/2010/main" val="2081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78E413-D7C2-43C8-9904-E1D48E5068CC}"/>
              </a:ext>
            </a:extLst>
          </p:cNvPr>
          <p:cNvSpPr>
            <a:spLocks noGrp="1"/>
          </p:cNvSpPr>
          <p:nvPr>
            <p:ph type="title"/>
          </p:nvPr>
        </p:nvSpPr>
        <p:spPr/>
        <p:txBody>
          <a:bodyPr>
            <a:normAutofit/>
          </a:bodyPr>
          <a:lstStyle/>
          <a:p>
            <a:r>
              <a:rPr lang="en-US" altLang="ja-JP" sz="3600" dirty="0"/>
              <a:t>Step2-</a:t>
            </a:r>
            <a:r>
              <a:rPr lang="ja-JP" altLang="en-US" sz="3600" dirty="0"/>
              <a:t>プロトタイプ</a:t>
            </a:r>
            <a:r>
              <a:rPr lang="en-US" altLang="ja-JP" sz="3600" dirty="0"/>
              <a:t>B</a:t>
            </a:r>
            <a:r>
              <a:rPr lang="ja-JP" altLang="en-US" sz="3600" dirty="0"/>
              <a:t>（ここらへんで提出可能）</a:t>
            </a:r>
            <a:endParaRPr kumimoji="1" lang="ja-JP" altLang="en-US" sz="3600" dirty="0"/>
          </a:p>
        </p:txBody>
      </p:sp>
      <p:sp>
        <p:nvSpPr>
          <p:cNvPr id="3" name="コンテンツ プレースホルダー 2">
            <a:extLst>
              <a:ext uri="{FF2B5EF4-FFF2-40B4-BE49-F238E27FC236}">
                <a16:creationId xmlns:a16="http://schemas.microsoft.com/office/drawing/2014/main" id="{D3751125-57B8-4ED0-B0E0-FAE0EABE84D4}"/>
              </a:ext>
            </a:extLst>
          </p:cNvPr>
          <p:cNvSpPr>
            <a:spLocks noGrp="1"/>
          </p:cNvSpPr>
          <p:nvPr>
            <p:ph idx="1"/>
          </p:nvPr>
        </p:nvSpPr>
        <p:spPr>
          <a:xfrm>
            <a:off x="838200" y="1825625"/>
            <a:ext cx="5830712" cy="4351338"/>
          </a:xfrm>
        </p:spPr>
        <p:txBody>
          <a:bodyPr/>
          <a:lstStyle/>
          <a:p>
            <a:pPr marL="514350" indent="-514350">
              <a:buFont typeface="+mj-lt"/>
              <a:buAutoNum type="arabicPeriod"/>
            </a:pPr>
            <a:r>
              <a:rPr lang="ja-JP" altLang="en-US" dirty="0"/>
              <a:t>設定を追加</a:t>
            </a:r>
            <a:endParaRPr lang="en-US" altLang="ja-JP" dirty="0"/>
          </a:p>
          <a:p>
            <a:pPr lvl="1">
              <a:buFont typeface="Wingdings" panose="05000000000000000000" pitchFamily="2" charset="2"/>
              <a:buChar char="Ø"/>
            </a:pPr>
            <a:r>
              <a:rPr kumimoji="1" lang="ja-JP" altLang="en-US" dirty="0"/>
              <a:t>友人</a:t>
            </a:r>
            <a:endParaRPr kumimoji="1" lang="en-US" altLang="ja-JP" dirty="0"/>
          </a:p>
          <a:p>
            <a:pPr lvl="1">
              <a:buFont typeface="Wingdings" panose="05000000000000000000" pitchFamily="2" charset="2"/>
              <a:buChar char="Ø"/>
            </a:pPr>
            <a:r>
              <a:rPr kumimoji="1" lang="ja-JP" altLang="en-US" dirty="0"/>
              <a:t>イベント</a:t>
            </a:r>
            <a:endParaRPr kumimoji="1" lang="en-US" altLang="ja-JP" dirty="0"/>
          </a:p>
          <a:p>
            <a:pPr lvl="1">
              <a:buFont typeface="Wingdings" panose="05000000000000000000" pitchFamily="2" charset="2"/>
              <a:buChar char="Ø"/>
            </a:pPr>
            <a:r>
              <a:rPr lang="ja-JP" altLang="en-US" dirty="0"/>
              <a:t>夏休みの期間</a:t>
            </a:r>
            <a:endParaRPr lang="en-US" altLang="ja-JP" dirty="0"/>
          </a:p>
          <a:p>
            <a:pPr marL="514350" indent="-514350">
              <a:buFont typeface="+mj-lt"/>
              <a:buAutoNum type="arabicPeriod"/>
            </a:pPr>
            <a:r>
              <a:rPr kumimoji="1" lang="ja-JP" altLang="en-US" dirty="0"/>
              <a:t>作成</a:t>
            </a:r>
            <a:r>
              <a:rPr lang="ja-JP" altLang="en-US" dirty="0"/>
              <a:t>ボタンを押す</a:t>
            </a:r>
            <a:endParaRPr lang="en-US" altLang="ja-JP" dirty="0"/>
          </a:p>
          <a:p>
            <a:pPr marL="514350" indent="-514350">
              <a:buFont typeface="+mj-lt"/>
              <a:buAutoNum type="arabicPeriod"/>
            </a:pPr>
            <a:r>
              <a:rPr kumimoji="1" lang="ja-JP" altLang="en-US" dirty="0"/>
              <a:t>ランダムでイベントを作成</a:t>
            </a:r>
            <a:endParaRPr kumimoji="1" lang="en-US" altLang="ja-JP" dirty="0"/>
          </a:p>
          <a:p>
            <a:pPr marL="514350" indent="-514350">
              <a:buFont typeface="+mj-lt"/>
              <a:buAutoNum type="arabicPeriod"/>
            </a:pPr>
            <a:r>
              <a:rPr kumimoji="1" lang="ja-JP" altLang="en-US" dirty="0"/>
              <a:t>指定期間のカレンダーとして作成</a:t>
            </a:r>
            <a:endParaRPr kumimoji="1" lang="en-US" altLang="ja-JP" dirty="0"/>
          </a:p>
        </p:txBody>
      </p:sp>
      <p:sp>
        <p:nvSpPr>
          <p:cNvPr id="4" name="正方形/長方形 3">
            <a:extLst>
              <a:ext uri="{FF2B5EF4-FFF2-40B4-BE49-F238E27FC236}">
                <a16:creationId xmlns:a16="http://schemas.microsoft.com/office/drawing/2014/main" id="{3126EF1F-DC04-167C-FE58-C950CF12A92C}"/>
              </a:ext>
            </a:extLst>
          </p:cNvPr>
          <p:cNvSpPr/>
          <p:nvPr/>
        </p:nvSpPr>
        <p:spPr>
          <a:xfrm>
            <a:off x="7303911" y="2106318"/>
            <a:ext cx="4619036" cy="411103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000"/>
          </a:p>
        </p:txBody>
      </p:sp>
      <p:sp>
        <p:nvSpPr>
          <p:cNvPr id="19" name="楕円 18">
            <a:extLst>
              <a:ext uri="{FF2B5EF4-FFF2-40B4-BE49-F238E27FC236}">
                <a16:creationId xmlns:a16="http://schemas.microsoft.com/office/drawing/2014/main" id="{9A68898A-7B77-6441-F1E9-E3FBAE6E0E49}"/>
              </a:ext>
            </a:extLst>
          </p:cNvPr>
          <p:cNvSpPr/>
          <p:nvPr/>
        </p:nvSpPr>
        <p:spPr>
          <a:xfrm>
            <a:off x="8423392" y="2256837"/>
            <a:ext cx="2060221" cy="592667"/>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3" name="テキスト ボックス 22">
            <a:extLst>
              <a:ext uri="{FF2B5EF4-FFF2-40B4-BE49-F238E27FC236}">
                <a16:creationId xmlns:a16="http://schemas.microsoft.com/office/drawing/2014/main" id="{F9AF9934-CD32-5146-9D66-ADC1AC3A9852}"/>
              </a:ext>
            </a:extLst>
          </p:cNvPr>
          <p:cNvSpPr txBox="1"/>
          <p:nvPr/>
        </p:nvSpPr>
        <p:spPr>
          <a:xfrm>
            <a:off x="8564387" y="2374311"/>
            <a:ext cx="177423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游ゴシック"/>
              </a:rPr>
              <a:t>カレンダー作成</a:t>
            </a:r>
            <a:endParaRPr lang="ja-JP" altLang="en-US" dirty="0">
              <a:ea typeface="游ゴシック"/>
            </a:endParaRPr>
          </a:p>
        </p:txBody>
      </p:sp>
      <p:cxnSp>
        <p:nvCxnSpPr>
          <p:cNvPr id="24" name="直線矢印コネクタ 23">
            <a:extLst>
              <a:ext uri="{FF2B5EF4-FFF2-40B4-BE49-F238E27FC236}">
                <a16:creationId xmlns:a16="http://schemas.microsoft.com/office/drawing/2014/main" id="{E86E7F54-6DE8-4CB0-0A1F-CD6A24505C9B}"/>
              </a:ext>
            </a:extLst>
          </p:cNvPr>
          <p:cNvCxnSpPr/>
          <p:nvPr/>
        </p:nvCxnSpPr>
        <p:spPr>
          <a:xfrm>
            <a:off x="7711958" y="1912288"/>
            <a:ext cx="735658" cy="45344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6" name="テキスト ボックス 25">
            <a:extLst>
              <a:ext uri="{FF2B5EF4-FFF2-40B4-BE49-F238E27FC236}">
                <a16:creationId xmlns:a16="http://schemas.microsoft.com/office/drawing/2014/main" id="{A3C3A6E7-7892-70A0-05E3-949FABC5D275}"/>
              </a:ext>
            </a:extLst>
          </p:cNvPr>
          <p:cNvSpPr txBox="1"/>
          <p:nvPr/>
        </p:nvSpPr>
        <p:spPr>
          <a:xfrm>
            <a:off x="3960049" y="1335382"/>
            <a:ext cx="3665124"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a:solidFill>
                  <a:srgbClr val="FF0000"/>
                </a:solidFill>
                <a:ea typeface="游ゴシック"/>
              </a:rPr>
              <a:t>"カレンダー作成"を押下すると、設定を追加できるダイアログ表示</a:t>
            </a:r>
          </a:p>
          <a:p>
            <a:r>
              <a:rPr lang="ja-JP" altLang="en-US">
                <a:solidFill>
                  <a:srgbClr val="FF0000"/>
                </a:solidFill>
                <a:ea typeface="游ゴシック"/>
              </a:rPr>
              <a:t>(1. 項目を入力&amp;2. 作成できる)</a:t>
            </a:r>
          </a:p>
          <a:p>
            <a:r>
              <a:rPr lang="ja-JP" altLang="en-US">
                <a:solidFill>
                  <a:srgbClr val="FF0000"/>
                </a:solidFill>
                <a:ea typeface="游ゴシック"/>
              </a:rPr>
              <a:t>3. はバックエンド側で処理して、3から帰ってくるデータをもとに、4. カレンダーにデータをはめる。</a:t>
            </a:r>
          </a:p>
          <a:p>
            <a:r>
              <a:rPr lang="ja-JP" altLang="en-US">
                <a:solidFill>
                  <a:srgbClr val="FF0000"/>
                </a:solidFill>
                <a:ea typeface="游ゴシック"/>
              </a:rPr>
              <a:t>※3をバックエンドで処理するのが難しい場合は、フロントで行う。</a:t>
            </a:r>
          </a:p>
        </p:txBody>
      </p:sp>
      <p:sp>
        <p:nvSpPr>
          <p:cNvPr id="28" name="テキスト ボックス 27">
            <a:extLst>
              <a:ext uri="{FF2B5EF4-FFF2-40B4-BE49-F238E27FC236}">
                <a16:creationId xmlns:a16="http://schemas.microsoft.com/office/drawing/2014/main" id="{F5C81F80-BDFC-681F-167F-106145D58AA4}"/>
              </a:ext>
            </a:extLst>
          </p:cNvPr>
          <p:cNvSpPr txBox="1"/>
          <p:nvPr/>
        </p:nvSpPr>
        <p:spPr>
          <a:xfrm>
            <a:off x="2824103" y="5486400"/>
            <a:ext cx="525497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ja-JP" dirty="0">
                <a:ea typeface="游ゴシック"/>
                <a:hlinkClick r:id="rId2"/>
              </a:rPr>
              <a:t>Reactライブラリ：FullCarender</a:t>
            </a:r>
            <a:endParaRPr lang="en-US" dirty="0">
              <a:ea typeface="游ゴシック"/>
            </a:endParaRPr>
          </a:p>
        </p:txBody>
      </p:sp>
      <p:sp>
        <p:nvSpPr>
          <p:cNvPr id="29" name="テキスト ボックス 28">
            <a:extLst>
              <a:ext uri="{FF2B5EF4-FFF2-40B4-BE49-F238E27FC236}">
                <a16:creationId xmlns:a16="http://schemas.microsoft.com/office/drawing/2014/main" id="{A2D866CE-C5C1-6BE4-4A38-BB4DBD387CDB}"/>
              </a:ext>
            </a:extLst>
          </p:cNvPr>
          <p:cNvSpPr txBox="1"/>
          <p:nvPr/>
        </p:nvSpPr>
        <p:spPr>
          <a:xfrm>
            <a:off x="2787650" y="5892095"/>
            <a:ext cx="517971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dirty="0">
                <a:ea typeface="游ゴシック"/>
                <a:hlinkClick r:id="rId3"/>
              </a:rPr>
              <a:t>FullCarenderの利用例のqiita記事</a:t>
            </a:r>
            <a:endParaRPr lang="ja-JP" altLang="en-US" dirty="0">
              <a:ea typeface="游ゴシック"/>
            </a:endParaRPr>
          </a:p>
        </p:txBody>
      </p:sp>
      <p:pic>
        <p:nvPicPr>
          <p:cNvPr id="30" name="図 30" descr="カレンダー&#10;&#10;説明は自動で生成されたものです">
            <a:extLst>
              <a:ext uri="{FF2B5EF4-FFF2-40B4-BE49-F238E27FC236}">
                <a16:creationId xmlns:a16="http://schemas.microsoft.com/office/drawing/2014/main" id="{68F2CFD2-5AE8-F603-0012-F4ABF72F798A}"/>
              </a:ext>
            </a:extLst>
          </p:cNvPr>
          <p:cNvPicPr>
            <a:picLocks noChangeAspect="1"/>
          </p:cNvPicPr>
          <p:nvPr/>
        </p:nvPicPr>
        <p:blipFill>
          <a:blip r:embed="rId4"/>
          <a:stretch>
            <a:fillRect/>
          </a:stretch>
        </p:blipFill>
        <p:spPr>
          <a:xfrm>
            <a:off x="7687733" y="3026805"/>
            <a:ext cx="4060237" cy="2949277"/>
          </a:xfrm>
          <a:prstGeom prst="rect">
            <a:avLst/>
          </a:prstGeom>
        </p:spPr>
      </p:pic>
      <p:cxnSp>
        <p:nvCxnSpPr>
          <p:cNvPr id="31" name="直線矢印コネクタ 30">
            <a:extLst>
              <a:ext uri="{FF2B5EF4-FFF2-40B4-BE49-F238E27FC236}">
                <a16:creationId xmlns:a16="http://schemas.microsoft.com/office/drawing/2014/main" id="{03404DDF-A72C-6DE8-0DF9-E48B1A32D3A1}"/>
              </a:ext>
            </a:extLst>
          </p:cNvPr>
          <p:cNvCxnSpPr>
            <a:cxnSpLocks/>
          </p:cNvCxnSpPr>
          <p:nvPr/>
        </p:nvCxnSpPr>
        <p:spPr>
          <a:xfrm flipH="1">
            <a:off x="3612208" y="1771178"/>
            <a:ext cx="317972" cy="30292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2" name="テキスト ボックス 31">
            <a:extLst>
              <a:ext uri="{FF2B5EF4-FFF2-40B4-BE49-F238E27FC236}">
                <a16:creationId xmlns:a16="http://schemas.microsoft.com/office/drawing/2014/main" id="{28E6F8AE-8D28-9022-0A57-5CD74B1D0BF0}"/>
              </a:ext>
            </a:extLst>
          </p:cNvPr>
          <p:cNvSpPr txBox="1"/>
          <p:nvPr/>
        </p:nvSpPr>
        <p:spPr>
          <a:xfrm>
            <a:off x="10481733" y="1732844"/>
            <a:ext cx="203764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b="1">
                <a:ea typeface="游ゴシック"/>
              </a:rPr>
              <a:t>画面イメージ</a:t>
            </a:r>
            <a:endParaRPr lang="ja-JP" altLang="en-US" b="1" dirty="0">
              <a:ea typeface="游ゴシック"/>
            </a:endParaRPr>
          </a:p>
        </p:txBody>
      </p:sp>
    </p:spTree>
    <p:extLst>
      <p:ext uri="{BB962C8B-B14F-4D97-AF65-F5344CB8AC3E}">
        <p14:creationId xmlns:p14="http://schemas.microsoft.com/office/powerpoint/2010/main" val="3032508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四角形: 角を丸くする 6">
            <a:extLst>
              <a:ext uri="{FF2B5EF4-FFF2-40B4-BE49-F238E27FC236}">
                <a16:creationId xmlns:a16="http://schemas.microsoft.com/office/drawing/2014/main" id="{C12C1BD3-73F1-4EEC-95F1-D4411ACACD83}"/>
              </a:ext>
            </a:extLst>
          </p:cNvPr>
          <p:cNvSpPr/>
          <p:nvPr/>
        </p:nvSpPr>
        <p:spPr>
          <a:xfrm>
            <a:off x="8502316" y="1635415"/>
            <a:ext cx="3352800" cy="2968669"/>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BA073107-F050-4B4F-B66F-7FE38EECF545}"/>
              </a:ext>
            </a:extLst>
          </p:cNvPr>
          <p:cNvSpPr>
            <a:spLocks noGrp="1"/>
          </p:cNvSpPr>
          <p:nvPr>
            <p:ph type="title"/>
          </p:nvPr>
        </p:nvSpPr>
        <p:spPr/>
        <p:txBody>
          <a:bodyPr/>
          <a:lstStyle/>
          <a:p>
            <a:r>
              <a:rPr kumimoji="1" lang="en-US" altLang="ja-JP" dirty="0"/>
              <a:t>Step3-</a:t>
            </a:r>
            <a:r>
              <a:rPr kumimoji="1" lang="ja-JP" altLang="en-US" dirty="0"/>
              <a:t>作品</a:t>
            </a:r>
          </a:p>
        </p:txBody>
      </p:sp>
      <p:sp>
        <p:nvSpPr>
          <p:cNvPr id="3" name="コンテンツ プレースホルダー 2">
            <a:extLst>
              <a:ext uri="{FF2B5EF4-FFF2-40B4-BE49-F238E27FC236}">
                <a16:creationId xmlns:a16="http://schemas.microsoft.com/office/drawing/2014/main" id="{C3D937F7-82B0-42E2-9078-2FC258BC0D44}"/>
              </a:ext>
            </a:extLst>
          </p:cNvPr>
          <p:cNvSpPr>
            <a:spLocks noGrp="1"/>
          </p:cNvSpPr>
          <p:nvPr>
            <p:ph idx="1"/>
          </p:nvPr>
        </p:nvSpPr>
        <p:spPr/>
        <p:txBody>
          <a:bodyPr>
            <a:normAutofit/>
          </a:bodyPr>
          <a:lstStyle/>
          <a:p>
            <a:pPr marL="514350" indent="-514350">
              <a:buFont typeface="+mj-lt"/>
              <a:buAutoNum type="arabicPeriod"/>
            </a:pPr>
            <a:r>
              <a:rPr lang="ja-JP" altLang="en-US" sz="1800" dirty="0"/>
              <a:t>設定を追加</a:t>
            </a:r>
            <a:endParaRPr lang="en-US" altLang="ja-JP" sz="1800" dirty="0"/>
          </a:p>
          <a:p>
            <a:pPr lvl="1">
              <a:buFont typeface="Wingdings" panose="05000000000000000000" pitchFamily="2" charset="2"/>
              <a:buChar char="Ø"/>
            </a:pPr>
            <a:r>
              <a:rPr kumimoji="1" lang="ja-JP" altLang="en-US" sz="1600" dirty="0"/>
              <a:t>友人</a:t>
            </a:r>
            <a:endParaRPr kumimoji="1" lang="en-US" altLang="ja-JP" sz="1600" dirty="0"/>
          </a:p>
          <a:p>
            <a:pPr lvl="1">
              <a:buFont typeface="Wingdings" panose="05000000000000000000" pitchFamily="2" charset="2"/>
              <a:buChar char="Ø"/>
            </a:pPr>
            <a:r>
              <a:rPr kumimoji="1" lang="ja-JP" altLang="en-US" sz="1600" dirty="0"/>
              <a:t>イベント</a:t>
            </a:r>
            <a:endParaRPr kumimoji="1" lang="en-US" altLang="ja-JP" sz="1600" dirty="0"/>
          </a:p>
          <a:p>
            <a:pPr lvl="1">
              <a:buFont typeface="Wingdings" panose="05000000000000000000" pitchFamily="2" charset="2"/>
              <a:buChar char="Ø"/>
            </a:pPr>
            <a:r>
              <a:rPr lang="ja-JP" altLang="en-US" sz="1600" dirty="0"/>
              <a:t>夏休みの期間</a:t>
            </a:r>
            <a:endParaRPr lang="en-US" altLang="ja-JP" sz="1600" dirty="0"/>
          </a:p>
          <a:p>
            <a:pPr lvl="1">
              <a:buFont typeface="Wingdings" panose="05000000000000000000" pitchFamily="2" charset="2"/>
              <a:buChar char="Ø"/>
            </a:pPr>
            <a:r>
              <a:rPr lang="ja-JP" altLang="en-US" sz="1600" dirty="0"/>
              <a:t>すべて未記入でも作成が可能</a:t>
            </a:r>
            <a:endParaRPr lang="en-US" altLang="ja-JP" sz="1600" dirty="0"/>
          </a:p>
          <a:p>
            <a:pPr lvl="1">
              <a:buFont typeface="Wingdings" panose="05000000000000000000" pitchFamily="2" charset="2"/>
              <a:buChar char="Ø"/>
            </a:pPr>
            <a:r>
              <a:rPr lang="ja-JP" altLang="en-US" sz="1600" dirty="0"/>
              <a:t>ボタンから全オプション自動入力（プリセット機能？）</a:t>
            </a:r>
            <a:r>
              <a:rPr lang="en-US" altLang="ja-JP" sz="1600" dirty="0"/>
              <a:t>(</a:t>
            </a:r>
            <a:r>
              <a:rPr lang="ja-JP" altLang="en-US" sz="1600" dirty="0"/>
              <a:t>右図参照）</a:t>
            </a:r>
            <a:endParaRPr lang="en-US" altLang="ja-JP" sz="1600" dirty="0"/>
          </a:p>
          <a:p>
            <a:pPr marL="514350" indent="-514350">
              <a:buFont typeface="+mj-lt"/>
              <a:buAutoNum type="arabicPeriod"/>
            </a:pPr>
            <a:r>
              <a:rPr kumimoji="1" lang="ja-JP" altLang="en-US" sz="1800" dirty="0"/>
              <a:t>作成</a:t>
            </a:r>
            <a:r>
              <a:rPr lang="ja-JP" altLang="en-US" sz="1800" dirty="0"/>
              <a:t>ボタンを押す</a:t>
            </a:r>
            <a:endParaRPr lang="en-US" altLang="ja-JP" sz="1800" dirty="0"/>
          </a:p>
          <a:p>
            <a:pPr marL="514350" indent="-514350">
              <a:buFont typeface="+mj-lt"/>
              <a:buAutoNum type="arabicPeriod"/>
            </a:pPr>
            <a:r>
              <a:rPr kumimoji="1" lang="ja-JP" altLang="en-US" sz="1800" dirty="0"/>
              <a:t>ランダムでイベントを作成</a:t>
            </a:r>
            <a:endParaRPr kumimoji="1" lang="en-US" altLang="ja-JP" sz="1800" dirty="0"/>
          </a:p>
          <a:p>
            <a:pPr marL="514350" indent="-514350">
              <a:buFont typeface="+mj-lt"/>
              <a:buAutoNum type="arabicPeriod"/>
            </a:pPr>
            <a:r>
              <a:rPr kumimoji="1" lang="ja-JP" altLang="en-US" sz="1800" dirty="0"/>
              <a:t>指定期間のカレンダーとして作成</a:t>
            </a:r>
            <a:endParaRPr lang="en-US" altLang="ja-JP" sz="1800" dirty="0"/>
          </a:p>
        </p:txBody>
      </p:sp>
      <p:sp>
        <p:nvSpPr>
          <p:cNvPr id="4" name="正方形/長方形 3">
            <a:extLst>
              <a:ext uri="{FF2B5EF4-FFF2-40B4-BE49-F238E27FC236}">
                <a16:creationId xmlns:a16="http://schemas.microsoft.com/office/drawing/2014/main" id="{B92B6DA8-7F53-4647-85B5-8A7BFF4CAED5}"/>
              </a:ext>
            </a:extLst>
          </p:cNvPr>
          <p:cNvSpPr/>
          <p:nvPr/>
        </p:nvSpPr>
        <p:spPr>
          <a:xfrm>
            <a:off x="8865268" y="2873985"/>
            <a:ext cx="2646948" cy="457200"/>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ja-JP" dirty="0"/>
              <a:t>B</a:t>
            </a:r>
            <a:r>
              <a:rPr kumimoji="1" lang="ja-JP" altLang="en-US" dirty="0"/>
              <a:t>君のカレンダーを作る</a:t>
            </a:r>
          </a:p>
        </p:txBody>
      </p:sp>
      <p:sp>
        <p:nvSpPr>
          <p:cNvPr id="5" name="正方形/長方形 4">
            <a:extLst>
              <a:ext uri="{FF2B5EF4-FFF2-40B4-BE49-F238E27FC236}">
                <a16:creationId xmlns:a16="http://schemas.microsoft.com/office/drawing/2014/main" id="{737A94BB-48D2-4ABB-8C66-FD0FFE9710B0}"/>
              </a:ext>
            </a:extLst>
          </p:cNvPr>
          <p:cNvSpPr/>
          <p:nvPr/>
        </p:nvSpPr>
        <p:spPr>
          <a:xfrm>
            <a:off x="8865268" y="3677840"/>
            <a:ext cx="2646948" cy="457200"/>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ja-JP" dirty="0"/>
              <a:t>C</a:t>
            </a:r>
            <a:r>
              <a:rPr kumimoji="1" lang="ja-JP" altLang="en-US" dirty="0"/>
              <a:t>君のカレンダーを作る</a:t>
            </a:r>
          </a:p>
        </p:txBody>
      </p:sp>
      <p:sp>
        <p:nvSpPr>
          <p:cNvPr id="6" name="正方形/長方形 5">
            <a:extLst>
              <a:ext uri="{FF2B5EF4-FFF2-40B4-BE49-F238E27FC236}">
                <a16:creationId xmlns:a16="http://schemas.microsoft.com/office/drawing/2014/main" id="{CDD610F0-CFE9-4AB3-9266-EA4E59213DEF}"/>
              </a:ext>
            </a:extLst>
          </p:cNvPr>
          <p:cNvSpPr/>
          <p:nvPr/>
        </p:nvSpPr>
        <p:spPr>
          <a:xfrm>
            <a:off x="8865268" y="2070131"/>
            <a:ext cx="2646948" cy="457200"/>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kumimoji="1" lang="en-US" altLang="ja-JP" dirty="0"/>
              <a:t>A</a:t>
            </a:r>
            <a:r>
              <a:rPr kumimoji="1" lang="ja-JP" altLang="en-US" dirty="0"/>
              <a:t>君のカレンダーを作る</a:t>
            </a:r>
          </a:p>
        </p:txBody>
      </p:sp>
      <p:sp>
        <p:nvSpPr>
          <p:cNvPr id="8" name="吹き出し: 円形 7">
            <a:extLst>
              <a:ext uri="{FF2B5EF4-FFF2-40B4-BE49-F238E27FC236}">
                <a16:creationId xmlns:a16="http://schemas.microsoft.com/office/drawing/2014/main" id="{BB87EC73-7955-4414-8D1C-EAB8FC87BCBF}"/>
              </a:ext>
            </a:extLst>
          </p:cNvPr>
          <p:cNvSpPr/>
          <p:nvPr/>
        </p:nvSpPr>
        <p:spPr>
          <a:xfrm>
            <a:off x="8791073" y="365125"/>
            <a:ext cx="3250130" cy="1029903"/>
          </a:xfrm>
          <a:prstGeom prst="wedgeEllipseCallout">
            <a:avLst>
              <a:gd name="adj1" fmla="val -20537"/>
              <a:gd name="adj2" fmla="val 7184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t>これらのボタンの存在で審査員が一瞬で概要</a:t>
            </a:r>
            <a:r>
              <a:rPr lang="ja-JP" altLang="en-US" sz="1000" dirty="0"/>
              <a:t>を把握できる</a:t>
            </a:r>
            <a:endParaRPr kumimoji="1" lang="ja-JP" altLang="en-US" sz="1000" dirty="0"/>
          </a:p>
        </p:txBody>
      </p:sp>
    </p:spTree>
    <p:extLst>
      <p:ext uri="{BB962C8B-B14F-4D97-AF65-F5344CB8AC3E}">
        <p14:creationId xmlns:p14="http://schemas.microsoft.com/office/powerpoint/2010/main" val="1656604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073107-F050-4B4F-B66F-7FE38EECF545}"/>
              </a:ext>
            </a:extLst>
          </p:cNvPr>
          <p:cNvSpPr>
            <a:spLocks noGrp="1"/>
          </p:cNvSpPr>
          <p:nvPr>
            <p:ph type="title"/>
          </p:nvPr>
        </p:nvSpPr>
        <p:spPr/>
        <p:txBody>
          <a:bodyPr/>
          <a:lstStyle/>
          <a:p>
            <a:r>
              <a:rPr kumimoji="1" lang="en-US" altLang="ja-JP" dirty="0"/>
              <a:t>Step4-</a:t>
            </a:r>
            <a:r>
              <a:rPr lang="ja-JP" altLang="en-US" dirty="0"/>
              <a:t>完成品</a:t>
            </a:r>
            <a:r>
              <a:rPr lang="ja-JP" altLang="en-US" sz="2400" dirty="0"/>
              <a:t>（ここに踏み込む前に</a:t>
            </a:r>
            <a:r>
              <a:rPr lang="en-US" altLang="ja-JP" sz="2400" dirty="0"/>
              <a:t>GUI</a:t>
            </a:r>
            <a:r>
              <a:rPr lang="ja-JP" altLang="en-US" sz="2400" dirty="0"/>
              <a:t>に気を使いたい頃）</a:t>
            </a:r>
            <a:endParaRPr kumimoji="1" lang="ja-JP" altLang="en-US" dirty="0"/>
          </a:p>
        </p:txBody>
      </p:sp>
      <p:sp>
        <p:nvSpPr>
          <p:cNvPr id="3" name="コンテンツ プレースホルダー 2">
            <a:extLst>
              <a:ext uri="{FF2B5EF4-FFF2-40B4-BE49-F238E27FC236}">
                <a16:creationId xmlns:a16="http://schemas.microsoft.com/office/drawing/2014/main" id="{C3D937F7-82B0-42E2-9078-2FC258BC0D44}"/>
              </a:ext>
            </a:extLst>
          </p:cNvPr>
          <p:cNvSpPr>
            <a:spLocks noGrp="1"/>
          </p:cNvSpPr>
          <p:nvPr>
            <p:ph idx="1"/>
          </p:nvPr>
        </p:nvSpPr>
        <p:spPr/>
        <p:txBody>
          <a:bodyPr>
            <a:normAutofit/>
          </a:bodyPr>
          <a:lstStyle/>
          <a:p>
            <a:pPr marL="514350" indent="-514350">
              <a:buFont typeface="+mj-lt"/>
              <a:buAutoNum type="arabicPeriod"/>
            </a:pPr>
            <a:r>
              <a:rPr lang="ja-JP" altLang="en-US" sz="1800" dirty="0"/>
              <a:t>設定を追加</a:t>
            </a:r>
            <a:endParaRPr lang="en-US" altLang="ja-JP" sz="1800" dirty="0"/>
          </a:p>
          <a:p>
            <a:pPr lvl="1">
              <a:buFont typeface="Wingdings" panose="05000000000000000000" pitchFamily="2" charset="2"/>
              <a:buChar char="Ø"/>
            </a:pPr>
            <a:r>
              <a:rPr kumimoji="1" lang="ja-JP" altLang="en-US" sz="1600" dirty="0"/>
              <a:t>友人</a:t>
            </a:r>
            <a:endParaRPr kumimoji="1" lang="en-US" altLang="ja-JP" sz="1600" dirty="0"/>
          </a:p>
          <a:p>
            <a:pPr lvl="1">
              <a:buFont typeface="Wingdings" panose="05000000000000000000" pitchFamily="2" charset="2"/>
              <a:buChar char="Ø"/>
            </a:pPr>
            <a:r>
              <a:rPr kumimoji="1" lang="ja-JP" altLang="en-US" sz="1600" dirty="0"/>
              <a:t>イベント</a:t>
            </a:r>
            <a:endParaRPr kumimoji="1" lang="en-US" altLang="ja-JP" sz="1600" dirty="0"/>
          </a:p>
          <a:p>
            <a:pPr lvl="1">
              <a:buFont typeface="Wingdings" panose="05000000000000000000" pitchFamily="2" charset="2"/>
              <a:buChar char="Ø"/>
            </a:pPr>
            <a:r>
              <a:rPr lang="ja-JP" altLang="en-US" sz="1600" dirty="0"/>
              <a:t>夏休みの期間</a:t>
            </a:r>
            <a:endParaRPr lang="en-US" altLang="ja-JP" sz="1600" dirty="0"/>
          </a:p>
          <a:p>
            <a:pPr lvl="1">
              <a:buFont typeface="Wingdings" panose="05000000000000000000" pitchFamily="2" charset="2"/>
              <a:buChar char="Ø"/>
            </a:pPr>
            <a:r>
              <a:rPr lang="ja-JP" altLang="en-US" sz="1600" dirty="0"/>
              <a:t>すべて未記入でも作成が可能</a:t>
            </a:r>
            <a:endParaRPr lang="en-US" altLang="ja-JP" sz="1600" dirty="0"/>
          </a:p>
          <a:p>
            <a:pPr lvl="1">
              <a:buFont typeface="Wingdings" panose="05000000000000000000" pitchFamily="2" charset="2"/>
              <a:buChar char="Ø"/>
            </a:pPr>
            <a:r>
              <a:rPr lang="ja-JP" altLang="en-US" sz="1600" dirty="0"/>
              <a:t>ボタンから全オプション自動入力</a:t>
            </a:r>
            <a:endParaRPr lang="en-US" altLang="ja-JP" sz="1600" dirty="0"/>
          </a:p>
          <a:p>
            <a:pPr marL="514350" indent="-514350">
              <a:buFont typeface="+mj-lt"/>
              <a:buAutoNum type="arabicPeriod"/>
            </a:pPr>
            <a:r>
              <a:rPr kumimoji="1" lang="ja-JP" altLang="en-US" sz="1800" dirty="0"/>
              <a:t>作成</a:t>
            </a:r>
            <a:r>
              <a:rPr lang="ja-JP" altLang="en-US" sz="1800" dirty="0"/>
              <a:t>ボタンを押す</a:t>
            </a:r>
            <a:endParaRPr lang="en-US" altLang="ja-JP" sz="1800" dirty="0"/>
          </a:p>
          <a:p>
            <a:pPr lvl="1">
              <a:buFont typeface="Wingdings" panose="05000000000000000000" pitchFamily="2" charset="2"/>
              <a:buChar char="Ø"/>
            </a:pPr>
            <a:r>
              <a:rPr lang="ja-JP" altLang="en-US" sz="1400" dirty="0"/>
              <a:t>ローディング画面とかあったらおしゃれ？</a:t>
            </a:r>
            <a:endParaRPr lang="en-US" altLang="ja-JP" sz="1400" dirty="0"/>
          </a:p>
          <a:p>
            <a:pPr marL="514350" indent="-514350">
              <a:buFont typeface="+mj-lt"/>
              <a:buAutoNum type="arabicPeriod"/>
            </a:pPr>
            <a:r>
              <a:rPr kumimoji="1" lang="ja-JP" altLang="en-US" sz="1800" dirty="0"/>
              <a:t>ランダムでイベントを作成</a:t>
            </a:r>
            <a:endParaRPr kumimoji="1" lang="en-US" altLang="ja-JP" sz="1800" dirty="0"/>
          </a:p>
          <a:p>
            <a:pPr marL="514350" indent="-514350">
              <a:buFont typeface="+mj-lt"/>
              <a:buAutoNum type="arabicPeriod"/>
            </a:pPr>
            <a:r>
              <a:rPr kumimoji="1" lang="ja-JP" altLang="en-US" sz="1800" dirty="0"/>
              <a:t>指定期間のカレンダーとして作成</a:t>
            </a:r>
            <a:endParaRPr kumimoji="1" lang="en-US" altLang="ja-JP" sz="1800" dirty="0"/>
          </a:p>
          <a:p>
            <a:pPr lvl="1">
              <a:buFont typeface="Wingdings" panose="05000000000000000000" pitchFamily="2" charset="2"/>
              <a:buChar char="Ø"/>
            </a:pPr>
            <a:r>
              <a:rPr kumimoji="1" lang="ja-JP" altLang="en-US" sz="1400" dirty="0"/>
              <a:t>印刷後にきれいに印刷できるよう対応</a:t>
            </a:r>
            <a:endParaRPr kumimoji="1" lang="en-US" altLang="ja-JP" sz="1400" dirty="0"/>
          </a:p>
          <a:p>
            <a:pPr lvl="1">
              <a:buFont typeface="Wingdings" panose="05000000000000000000" pitchFamily="2" charset="2"/>
              <a:buChar char="Ø"/>
            </a:pPr>
            <a:r>
              <a:rPr kumimoji="1" lang="ja-JP" altLang="en-US" sz="1400" dirty="0"/>
              <a:t>画像で保存に対応</a:t>
            </a:r>
            <a:endParaRPr kumimoji="1" lang="en-US" altLang="ja-JP" sz="1400" dirty="0"/>
          </a:p>
          <a:p>
            <a:pPr marL="514350" indent="-514350">
              <a:buFont typeface="+mj-lt"/>
              <a:buAutoNum type="arabicPeriod"/>
            </a:pPr>
            <a:endParaRPr lang="en-US" altLang="ja-JP" sz="1800" dirty="0"/>
          </a:p>
        </p:txBody>
      </p:sp>
    </p:spTree>
    <p:extLst>
      <p:ext uri="{BB962C8B-B14F-4D97-AF65-F5344CB8AC3E}">
        <p14:creationId xmlns:p14="http://schemas.microsoft.com/office/powerpoint/2010/main" val="1091835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A60857-9946-49A3-ADB4-68829409E65B}"/>
              </a:ext>
            </a:extLst>
          </p:cNvPr>
          <p:cNvSpPr>
            <a:spLocks noGrp="1"/>
          </p:cNvSpPr>
          <p:nvPr>
            <p:ph type="title"/>
          </p:nvPr>
        </p:nvSpPr>
        <p:spPr/>
        <p:txBody>
          <a:bodyPr/>
          <a:lstStyle/>
          <a:p>
            <a:r>
              <a:rPr kumimoji="1" lang="en-US" altLang="ja-JP" dirty="0"/>
              <a:t>Step5-</a:t>
            </a:r>
            <a:r>
              <a:rPr kumimoji="1" lang="ja-JP" altLang="en-US" dirty="0"/>
              <a:t>改善品</a:t>
            </a:r>
            <a:r>
              <a:rPr kumimoji="1" lang="ja-JP" altLang="en-US" sz="2800" dirty="0"/>
              <a:t>（余裕があれば、みんなで考えよう）</a:t>
            </a:r>
            <a:endParaRPr kumimoji="1" lang="ja-JP" altLang="en-US" dirty="0"/>
          </a:p>
        </p:txBody>
      </p:sp>
      <p:sp>
        <p:nvSpPr>
          <p:cNvPr id="3" name="コンテンツ プレースホルダー 2">
            <a:extLst>
              <a:ext uri="{FF2B5EF4-FFF2-40B4-BE49-F238E27FC236}">
                <a16:creationId xmlns:a16="http://schemas.microsoft.com/office/drawing/2014/main" id="{BAE78718-5332-4DAB-9734-61F2ACAF2EFD}"/>
              </a:ext>
            </a:extLst>
          </p:cNvPr>
          <p:cNvSpPr>
            <a:spLocks noGrp="1"/>
          </p:cNvSpPr>
          <p:nvPr>
            <p:ph idx="1"/>
          </p:nvPr>
        </p:nvSpPr>
        <p:spPr/>
        <p:txBody>
          <a:bodyPr vert="horz" lIns="91440" tIns="45720" rIns="91440" bIns="45720" rtlCol="0" anchor="t">
            <a:normAutofit/>
          </a:bodyPr>
          <a:lstStyle/>
          <a:p>
            <a:pPr marL="514350" indent="-514350">
              <a:buAutoNum type="arabicPeriod"/>
            </a:pPr>
            <a:r>
              <a:rPr lang="ja-JP" altLang="en-US">
                <a:ea typeface="游ゴシック"/>
              </a:rPr>
              <a:t>一緒に宿題やるイベントにルームを付与</a:t>
            </a:r>
            <a:endParaRPr lang="ja-JP"/>
          </a:p>
          <a:p>
            <a:pPr lvl="1"/>
            <a:r>
              <a:rPr lang="ja-JP" altLang="en-US">
                <a:ea typeface="游ゴシック"/>
              </a:rPr>
              <a:t>時間が指定されたルーム作成できるとメリハリつけて取り組めるかも</a:t>
            </a:r>
            <a:endParaRPr lang="ja-JP">
              <a:ea typeface="游ゴシック"/>
            </a:endParaRPr>
          </a:p>
          <a:p>
            <a:pPr marL="514350" indent="-514350">
              <a:buAutoNum type="arabicPeriod"/>
            </a:pPr>
            <a:r>
              <a:rPr lang="ja-JP" altLang="en-US">
                <a:ea typeface="游ゴシック"/>
              </a:rPr>
              <a:t>帰り道〜KAERIMICHI〜導入</a:t>
            </a:r>
            <a:endParaRPr lang="ja-JP" altLang="en-US" dirty="0">
              <a:ea typeface="游ゴシック"/>
            </a:endParaRPr>
          </a:p>
          <a:p>
            <a:pPr lvl="1"/>
            <a:r>
              <a:rPr lang="ja-JP" altLang="en-US">
                <a:ea typeface="游ゴシック"/>
              </a:rPr>
              <a:t>オンラインでのイベントの時、ライブ終了時にルームを用意する</a:t>
            </a:r>
            <a:endParaRPr lang="ja-JP">
              <a:ea typeface="游ゴシック"/>
            </a:endParaRPr>
          </a:p>
          <a:p>
            <a:pPr marL="514350" indent="-514350">
              <a:buAutoNum type="arabicPeriod"/>
            </a:pPr>
            <a:r>
              <a:rPr lang="ja-JP" altLang="en-US">
                <a:ea typeface="游ゴシック"/>
              </a:rPr>
              <a:t>外出先の人の少ない時間帯を提示</a:t>
            </a:r>
            <a:endParaRPr lang="ja-JP" altLang="en-US" dirty="0">
              <a:ea typeface="游ゴシック"/>
            </a:endParaRPr>
          </a:p>
          <a:p>
            <a:pPr lvl="1"/>
            <a:r>
              <a:rPr lang="ja-JP" altLang="en-US">
                <a:ea typeface="游ゴシック"/>
              </a:rPr>
              <a:t>人混み（３密）を気にして外出しにくい悩みを解決するために、人の少ない時間帯を提示することで解決できるのではないか？</a:t>
            </a:r>
          </a:p>
          <a:p>
            <a:endParaRPr lang="ja-JP" altLang="en-US" dirty="0">
              <a:ea typeface="游ゴシック"/>
            </a:endParaRPr>
          </a:p>
          <a:p>
            <a:pPr marL="0" indent="0">
              <a:buNone/>
            </a:pPr>
            <a:r>
              <a:rPr lang="ja-JP" altLang="en-US">
                <a:ea typeface="游ゴシック"/>
              </a:rPr>
              <a:t>1,2はtwilio,3は人口動体APIで実現できるかも？</a:t>
            </a:r>
            <a:endParaRPr lang="ja-JP" altLang="en-US" dirty="0">
              <a:ea typeface="游ゴシック"/>
            </a:endParaRPr>
          </a:p>
        </p:txBody>
      </p:sp>
    </p:spTree>
    <p:extLst>
      <p:ext uri="{BB962C8B-B14F-4D97-AF65-F5344CB8AC3E}">
        <p14:creationId xmlns:p14="http://schemas.microsoft.com/office/powerpoint/2010/main" val="1171056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A60857-9946-49A3-ADB4-68829409E65B}"/>
              </a:ext>
            </a:extLst>
          </p:cNvPr>
          <p:cNvSpPr>
            <a:spLocks noGrp="1"/>
          </p:cNvSpPr>
          <p:nvPr>
            <p:ph type="title"/>
          </p:nvPr>
        </p:nvSpPr>
        <p:spPr/>
        <p:txBody>
          <a:bodyPr/>
          <a:lstStyle/>
          <a:p>
            <a:r>
              <a:rPr kumimoji="1" lang="en-US" altLang="ja-JP" dirty="0">
                <a:ea typeface="游ゴシック Light"/>
              </a:rPr>
              <a:t>Step5-</a:t>
            </a:r>
            <a:r>
              <a:rPr kumimoji="1" lang="ja-JP" altLang="en-US">
                <a:ea typeface="游ゴシック Light"/>
              </a:rPr>
              <a:t>改善品</a:t>
            </a:r>
            <a:r>
              <a:rPr kumimoji="1" lang="ja-JP" altLang="en-US" sz="2800">
                <a:ea typeface="游ゴシック Light"/>
              </a:rPr>
              <a:t>（余裕があれば、みんなで考えよう）</a:t>
            </a:r>
            <a:endParaRPr kumimoji="1" lang="ja-JP" altLang="en-US" dirty="0"/>
          </a:p>
        </p:txBody>
      </p:sp>
      <p:sp>
        <p:nvSpPr>
          <p:cNvPr id="3" name="コンテンツ プレースホルダー 2">
            <a:extLst>
              <a:ext uri="{FF2B5EF4-FFF2-40B4-BE49-F238E27FC236}">
                <a16:creationId xmlns:a16="http://schemas.microsoft.com/office/drawing/2014/main" id="{BAE78718-5332-4DAB-9734-61F2ACAF2EFD}"/>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6268229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219</Words>
  <Application>Microsoft Office PowerPoint</Application>
  <PresentationFormat>ワイド画面</PresentationFormat>
  <Paragraphs>43</Paragraphs>
  <Slides>7</Slides>
  <Notes>0</Notes>
  <HiddenSlides>0</HiddenSlides>
  <MMClips>0</MMClips>
  <ScaleCrop>false</ScaleCrop>
  <HeadingPairs>
    <vt:vector size="4" baseType="variant">
      <vt:variant>
        <vt:lpstr>テーマ</vt:lpstr>
      </vt:variant>
      <vt:variant>
        <vt:i4>1</vt:i4>
      </vt:variant>
      <vt:variant>
        <vt:lpstr>スライド タイトル</vt:lpstr>
      </vt:variant>
      <vt:variant>
        <vt:i4>7</vt:i4>
      </vt:variant>
    </vt:vector>
  </HeadingPairs>
  <TitlesOfParts>
    <vt:vector size="8" baseType="lpstr">
      <vt:lpstr>Office テーマ</vt:lpstr>
      <vt:lpstr>ランダムカレンダー</vt:lpstr>
      <vt:lpstr>フローチャート（プロトタイプA）</vt:lpstr>
      <vt:lpstr>Step2-プロトタイプB（ここらへんで提出可能）</vt:lpstr>
      <vt:lpstr>Step3-作品</vt:lpstr>
      <vt:lpstr>Step4-完成品（ここに踏み込む前にGUIに気を使いたい頃）</vt:lpstr>
      <vt:lpstr>Step5-改善品（余裕があれば、みんなで考えよう）</vt:lpstr>
      <vt:lpstr>Step5-改善品（余裕があれば、みんなで考えよう）</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dc:title>
  <dc:creator>PC Sora</dc:creator>
  <cp:lastModifiedBy>PC Sora</cp:lastModifiedBy>
  <cp:revision>141</cp:revision>
  <dcterms:created xsi:type="dcterms:W3CDTF">2022-07-06T13:17:55Z</dcterms:created>
  <dcterms:modified xsi:type="dcterms:W3CDTF">2022-07-08T11:50:40Z</dcterms:modified>
</cp:coreProperties>
</file>