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C1FCB-3D16-4540-80C9-9B504B21AA9A}" v="1" dt="2025-01-03T01:49:32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GAS FABIAN MAULANA" userId="c1655e7d-61b7-4454-b73e-ab0c57de8782" providerId="ADAL" clId="{658C1FCB-3D16-4540-80C9-9B504B21AA9A}"/>
    <pc:docChg chg="custSel addSld modSld">
      <pc:chgData name="BAGAS FABIAN MAULANA" userId="c1655e7d-61b7-4454-b73e-ab0c57de8782" providerId="ADAL" clId="{658C1FCB-3D16-4540-80C9-9B504B21AA9A}" dt="2025-01-03T01:56:39.239" v="672" actId="20577"/>
      <pc:docMkLst>
        <pc:docMk/>
      </pc:docMkLst>
      <pc:sldChg chg="addSp delSp modSp mod">
        <pc:chgData name="BAGAS FABIAN MAULANA" userId="c1655e7d-61b7-4454-b73e-ab0c57de8782" providerId="ADAL" clId="{658C1FCB-3D16-4540-80C9-9B504B21AA9A}" dt="2025-01-03T01:49:41.419" v="211" actId="1076"/>
        <pc:sldMkLst>
          <pc:docMk/>
          <pc:sldMk cId="3384666672" sldId="258"/>
        </pc:sldMkLst>
        <pc:spChg chg="add del mod">
          <ac:chgData name="BAGAS FABIAN MAULANA" userId="c1655e7d-61b7-4454-b73e-ab0c57de8782" providerId="ADAL" clId="{658C1FCB-3D16-4540-80C9-9B504B21AA9A}" dt="2025-01-03T01:49:32.039" v="206"/>
          <ac:spMkLst>
            <pc:docMk/>
            <pc:sldMk cId="3384666672" sldId="258"/>
            <ac:spMk id="4" creationId="{257E181C-C3B7-B3AD-3E14-E2E9EBE14CD6}"/>
          </ac:spMkLst>
        </pc:spChg>
        <pc:picChg chg="add mod">
          <ac:chgData name="BAGAS FABIAN MAULANA" userId="c1655e7d-61b7-4454-b73e-ab0c57de8782" providerId="ADAL" clId="{658C1FCB-3D16-4540-80C9-9B504B21AA9A}" dt="2025-01-03T01:49:41.419" v="211" actId="1076"/>
          <ac:picMkLst>
            <pc:docMk/>
            <pc:sldMk cId="3384666672" sldId="258"/>
            <ac:picMk id="6" creationId="{80C1DD2A-213A-B232-7015-C7D57948F40E}"/>
          </ac:picMkLst>
        </pc:picChg>
        <pc:picChg chg="del mod">
          <ac:chgData name="BAGAS FABIAN MAULANA" userId="c1655e7d-61b7-4454-b73e-ab0c57de8782" providerId="ADAL" clId="{658C1FCB-3D16-4540-80C9-9B504B21AA9A}" dt="2025-01-03T01:49:28.884" v="205" actId="478"/>
          <ac:picMkLst>
            <pc:docMk/>
            <pc:sldMk cId="3384666672" sldId="258"/>
            <ac:picMk id="13" creationId="{51053E40-DBD9-A608-EA86-08D0C0156CE7}"/>
          </ac:picMkLst>
        </pc:picChg>
      </pc:sldChg>
      <pc:sldChg chg="modSp mod">
        <pc:chgData name="BAGAS FABIAN MAULANA" userId="c1655e7d-61b7-4454-b73e-ab0c57de8782" providerId="ADAL" clId="{658C1FCB-3D16-4540-80C9-9B504B21AA9A}" dt="2025-01-03T01:50:10.482" v="228" actId="20577"/>
        <pc:sldMkLst>
          <pc:docMk/>
          <pc:sldMk cId="1191731900" sldId="262"/>
        </pc:sldMkLst>
        <pc:spChg chg="mod">
          <ac:chgData name="BAGAS FABIAN MAULANA" userId="c1655e7d-61b7-4454-b73e-ab0c57de8782" providerId="ADAL" clId="{658C1FCB-3D16-4540-80C9-9B504B21AA9A}" dt="2025-01-03T01:50:10.482" v="228" actId="20577"/>
          <ac:spMkLst>
            <pc:docMk/>
            <pc:sldMk cId="1191731900" sldId="262"/>
            <ac:spMk id="3" creationId="{DF240965-18E5-420B-5EAF-5DE93B64C3CC}"/>
          </ac:spMkLst>
        </pc:spChg>
      </pc:sldChg>
      <pc:sldChg chg="addSp delSp modSp add mod">
        <pc:chgData name="BAGAS FABIAN MAULANA" userId="c1655e7d-61b7-4454-b73e-ab0c57de8782" providerId="ADAL" clId="{658C1FCB-3D16-4540-80C9-9B504B21AA9A}" dt="2025-01-03T01:56:39.239" v="672" actId="20577"/>
        <pc:sldMkLst>
          <pc:docMk/>
          <pc:sldMk cId="599828660" sldId="265"/>
        </pc:sldMkLst>
        <pc:spChg chg="mod">
          <ac:chgData name="BAGAS FABIAN MAULANA" userId="c1655e7d-61b7-4454-b73e-ab0c57de8782" providerId="ADAL" clId="{658C1FCB-3D16-4540-80C9-9B504B21AA9A}" dt="2025-01-03T01:55:51.399" v="669" actId="27636"/>
          <ac:spMkLst>
            <pc:docMk/>
            <pc:sldMk cId="599828660" sldId="265"/>
            <ac:spMk id="2" creationId="{8C0C7096-01DA-D352-C618-AE1586F82733}"/>
          </ac:spMkLst>
        </pc:spChg>
        <pc:spChg chg="mod">
          <ac:chgData name="BAGAS FABIAN MAULANA" userId="c1655e7d-61b7-4454-b73e-ab0c57de8782" providerId="ADAL" clId="{658C1FCB-3D16-4540-80C9-9B504B21AA9A}" dt="2025-01-03T01:56:39.239" v="672" actId="20577"/>
          <ac:spMkLst>
            <pc:docMk/>
            <pc:sldMk cId="599828660" sldId="265"/>
            <ac:spMk id="3" creationId="{DF240965-18E5-420B-5EAF-5DE93B64C3CC}"/>
          </ac:spMkLst>
        </pc:spChg>
        <pc:picChg chg="add del">
          <ac:chgData name="BAGAS FABIAN MAULANA" userId="c1655e7d-61b7-4454-b73e-ab0c57de8782" providerId="ADAL" clId="{658C1FCB-3D16-4540-80C9-9B504B21AA9A}" dt="2025-01-03T01:54:47.115" v="665" actId="478"/>
          <ac:picMkLst>
            <pc:docMk/>
            <pc:sldMk cId="599828660" sldId="265"/>
            <ac:picMk id="5" creationId="{4D1DF218-EDD7-895C-D3F6-43CF204DE2FA}"/>
          </ac:picMkLst>
        </pc:picChg>
        <pc:picChg chg="add mod">
          <ac:chgData name="BAGAS FABIAN MAULANA" userId="c1655e7d-61b7-4454-b73e-ab0c57de8782" providerId="ADAL" clId="{658C1FCB-3D16-4540-80C9-9B504B21AA9A}" dt="2025-01-03T01:55:56.862" v="670" actId="1076"/>
          <ac:picMkLst>
            <pc:docMk/>
            <pc:sldMk cId="599828660" sldId="265"/>
            <ac:picMk id="7" creationId="{E3FB70B9-00D1-046A-B405-D2377AC3B3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0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0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28F45-0795-E1B9-3322-BBFFE717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9" r="41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112BE-289A-DC63-C9A9-9C0B5B75E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531" y="1122363"/>
            <a:ext cx="6306429" cy="3204134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SISTEM TONG SAMPAH BUKA-TUTUP OTOMATIS MENGGUNAKAN STM32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9B915-5841-9833-DDE6-7DE7CACFC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5531" y="4872922"/>
            <a:ext cx="6306429" cy="1208141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Disusun</a:t>
            </a:r>
            <a:r>
              <a:rPr lang="en-US" sz="2000" dirty="0">
                <a:solidFill>
                  <a:schemeClr val="bg1"/>
                </a:solidFill>
              </a:rPr>
              <a:t> oleh: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BAGAS FABIAN MAULANA (1103184180)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3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28F45-0795-E1B9-3322-BBFFE717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9" r="411"/>
          <a:stretch/>
        </p:blipFill>
        <p:spPr>
          <a:xfrm>
            <a:off x="0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112BE-289A-DC63-C9A9-9C0B5B75E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531" y="1122363"/>
            <a:ext cx="6306429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TERIMA KASIH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56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282C-660F-3E46-81E4-15543420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4942-DD8F-2E4B-8D55-854C6ACD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pada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Mikroprosesor</a:t>
            </a:r>
            <a:r>
              <a:rPr lang="en-US" dirty="0"/>
              <a:t> “SISTEM TONG SAMPAH BUKA-TUTUP OTOMATIS MENGGUNAKAN STM32”.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STM32F103C8T6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mikrokontroller</a:t>
            </a:r>
            <a:r>
              <a:rPr lang="en-US" dirty="0"/>
              <a:t> master, Arduino Uno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mikrokontroller</a:t>
            </a:r>
            <a:r>
              <a:rPr lang="en-US" dirty="0"/>
              <a:t> slave, Ultrasonic sensor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pengukur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, buzzer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user feedback </a:t>
            </a:r>
            <a:r>
              <a:rPr lang="en-US" dirty="0"/>
              <a:t>, push-button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interrupt, dan sensor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ADC. </a:t>
            </a:r>
          </a:p>
        </p:txBody>
      </p:sp>
    </p:spTree>
    <p:extLst>
      <p:ext uri="{BB962C8B-B14F-4D97-AF65-F5344CB8AC3E}">
        <p14:creationId xmlns:p14="http://schemas.microsoft.com/office/powerpoint/2010/main" val="6716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AF25-89B1-B6D6-C3BA-0A20BB76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0"/>
            <a:ext cx="10168128" cy="1179576"/>
          </a:xfrm>
        </p:spPr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6" name="Content Placeholder 5" descr="A circuit board with wires and circles&#10;&#10;Description automatically generated">
            <a:extLst>
              <a:ext uri="{FF2B5EF4-FFF2-40B4-BE49-F238E27FC236}">
                <a16:creationId xmlns:a16="http://schemas.microsoft.com/office/drawing/2014/main" id="{80C1DD2A-213A-B232-7015-C7D57948F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50" y="1128348"/>
            <a:ext cx="8952163" cy="5729652"/>
          </a:xfrm>
        </p:spPr>
      </p:pic>
    </p:spTree>
    <p:extLst>
      <p:ext uri="{BB962C8B-B14F-4D97-AF65-F5344CB8AC3E}">
        <p14:creationId xmlns:p14="http://schemas.microsoft.com/office/powerpoint/2010/main" val="338466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590-5C91-CCE6-E089-E59E00C1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E058-B299-018C-4A8D-70117A5D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728216"/>
            <a:ext cx="10168128" cy="4693298"/>
          </a:xfrm>
        </p:spPr>
        <p:txBody>
          <a:bodyPr/>
          <a:lstStyle/>
          <a:p>
            <a:r>
              <a:rPr lang="en-US" dirty="0"/>
              <a:t>PWM : </a:t>
            </a:r>
            <a:r>
              <a:rPr lang="en-US" dirty="0" err="1"/>
              <a:t>Digunakan</a:t>
            </a:r>
            <a:r>
              <a:rPr lang="en-US" dirty="0"/>
              <a:t> pada buzzer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9E668-09C5-18B8-FA08-7700A1C8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08" y="2984100"/>
            <a:ext cx="3020571" cy="2894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02771-093C-2CFD-EBDB-BEEB5E085CC0}"/>
              </a:ext>
            </a:extLst>
          </p:cNvPr>
          <p:cNvSpPr txBox="1"/>
          <p:nvPr/>
        </p:nvSpPr>
        <p:spPr>
          <a:xfrm>
            <a:off x="5731795" y="3198872"/>
            <a:ext cx="48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Tone = library tone prebuilt Arduino IDE</a:t>
            </a:r>
          </a:p>
          <a:p>
            <a:r>
              <a:rPr lang="en-US" dirty="0"/>
              <a:t>Buzzer = Pin Buzzer</a:t>
            </a:r>
          </a:p>
          <a:p>
            <a:r>
              <a:rPr lang="en-US" dirty="0"/>
              <a:t>440 =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PWM 440Hz.</a:t>
            </a:r>
          </a:p>
          <a:p>
            <a:endParaRPr lang="en-US" dirty="0"/>
          </a:p>
          <a:p>
            <a:r>
              <a:rPr lang="en-US" dirty="0"/>
              <a:t>Tone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duty cycle </a:t>
            </a:r>
            <a:r>
              <a:rPr lang="en-US" dirty="0" err="1"/>
              <a:t>sekitar</a:t>
            </a:r>
            <a:r>
              <a:rPr lang="en-US" dirty="0"/>
              <a:t> 50%.</a:t>
            </a:r>
          </a:p>
        </p:txBody>
      </p:sp>
    </p:spTree>
    <p:extLst>
      <p:ext uri="{BB962C8B-B14F-4D97-AF65-F5344CB8AC3E}">
        <p14:creationId xmlns:p14="http://schemas.microsoft.com/office/powerpoint/2010/main" val="121807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590-5C91-CCE6-E089-E59E00C1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E058-B299-018C-4A8D-70117A5D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728216"/>
            <a:ext cx="10168128" cy="4693298"/>
          </a:xfrm>
        </p:spPr>
        <p:txBody>
          <a:bodyPr/>
          <a:lstStyle/>
          <a:p>
            <a:r>
              <a:rPr lang="en-US" dirty="0"/>
              <a:t>Interrupt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push-button Ketika </a:t>
            </a:r>
            <a:r>
              <a:rPr lang="en-US" dirty="0" err="1"/>
              <a:t>ditekan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20DA2-2579-C6DF-9728-9638B170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2924104"/>
            <a:ext cx="5572903" cy="100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5EFFA-C510-4BA6-589B-05994644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4" y="3852861"/>
            <a:ext cx="5772956" cy="122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D80B47-4EE6-4CBF-B398-FFD399C9A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83" y="5081757"/>
            <a:ext cx="2857899" cy="600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850C1D-577F-410A-CB69-839328667265}"/>
              </a:ext>
            </a:extLst>
          </p:cNvPr>
          <p:cNvSpPr txBox="1"/>
          <p:nvPr/>
        </p:nvSpPr>
        <p:spPr>
          <a:xfrm>
            <a:off x="7016619" y="3508311"/>
            <a:ext cx="4238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ditekan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event falling (HIGH </a:t>
            </a:r>
            <a:r>
              <a:rPr lang="en-US" dirty="0" err="1"/>
              <a:t>ke</a:t>
            </a:r>
            <a:r>
              <a:rPr lang="en-US" dirty="0"/>
              <a:t> LOW),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ISRtombol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statustutuptong</a:t>
            </a:r>
            <a:r>
              <a:rPr lang="en-US" dirty="0"/>
              <a:t>. Interrupt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tong.</a:t>
            </a:r>
          </a:p>
        </p:txBody>
      </p:sp>
    </p:spTree>
    <p:extLst>
      <p:ext uri="{BB962C8B-B14F-4D97-AF65-F5344CB8AC3E}">
        <p14:creationId xmlns:p14="http://schemas.microsoft.com/office/powerpoint/2010/main" val="422942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A985-9453-5AE4-81B8-D55B7BA2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9541-82B7-E842-9CA4-5F589C5F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214" y="2286832"/>
            <a:ext cx="6079929" cy="3694176"/>
          </a:xfrm>
        </p:spPr>
        <p:txBody>
          <a:bodyPr>
            <a:noAutofit/>
          </a:bodyPr>
          <a:lstStyle/>
          <a:p>
            <a:r>
              <a:rPr lang="en-US" dirty="0"/>
              <a:t>ADC : </a:t>
            </a:r>
            <a:r>
              <a:rPr lang="en-US" dirty="0" err="1"/>
              <a:t>menggunakan</a:t>
            </a:r>
            <a:r>
              <a:rPr lang="en-US" dirty="0"/>
              <a:t> sensor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getaran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analog (0-4095). Hanya </a:t>
            </a:r>
            <a:r>
              <a:rPr lang="en-US" dirty="0" err="1"/>
              <a:t>saja</a:t>
            </a:r>
            <a:r>
              <a:rPr lang="en-US" dirty="0"/>
              <a:t> sensor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malfungsi</a:t>
            </a:r>
            <a:r>
              <a:rPr lang="en-US" dirty="0"/>
              <a:t> pada Analog Output,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terdeteksi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analog </a:t>
            </a:r>
            <a:r>
              <a:rPr lang="en-US" dirty="0" err="1"/>
              <a:t>tidak</a:t>
            </a:r>
            <a:r>
              <a:rPr lang="en-US" dirty="0"/>
              <a:t> naik/</a:t>
            </a:r>
            <a:r>
              <a:rPr lang="en-US" dirty="0" err="1"/>
              <a:t>turun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digital </a:t>
            </a:r>
            <a:r>
              <a:rPr lang="en-US" dirty="0" err="1"/>
              <a:t>ouput</a:t>
            </a:r>
            <a:r>
              <a:rPr lang="en-US" dirty="0"/>
              <a:t> pada sensor </a:t>
            </a:r>
            <a:r>
              <a:rPr lang="en-US" dirty="0" err="1"/>
              <a:t>berkerja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digital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FB13D-14E6-FA47-0B7A-126D58A4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6" y="2673075"/>
            <a:ext cx="2441724" cy="219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F319C-5047-4817-C119-4D2D2F60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6" y="2892830"/>
            <a:ext cx="2738769" cy="49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DD269-AC57-69EE-33A6-706D241D7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86" y="3468263"/>
            <a:ext cx="5590034" cy="24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096-01DA-D352-C618-AE1586F8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0965-18E5-420B-5EAF-5DE93B64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: Saya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SPI </a:t>
            </a:r>
            <a:r>
              <a:rPr lang="en-US" dirty="0" err="1"/>
              <a:t>antara</a:t>
            </a:r>
            <a:r>
              <a:rPr lang="en-US" dirty="0"/>
              <a:t> STM32 </a:t>
            </a:r>
            <a:r>
              <a:rPr lang="en-US" dirty="0" err="1"/>
              <a:t>dengan</a:t>
            </a:r>
            <a:r>
              <a:rPr lang="en-US" dirty="0"/>
              <a:t> Arduino Uno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. Hasil transfer SPI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Arduino </a:t>
            </a:r>
            <a:r>
              <a:rPr lang="en-US" dirty="0" err="1"/>
              <a:t>ke</a:t>
            </a:r>
            <a:r>
              <a:rPr lang="en-US" dirty="0"/>
              <a:t> STM32 dan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sesekali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dikarekan</a:t>
            </a:r>
            <a:r>
              <a:rPr lang="en-US" dirty="0"/>
              <a:t> Saya </a:t>
            </a:r>
            <a:r>
              <a:rPr lang="en-US" dirty="0" err="1"/>
              <a:t>menggunakan</a:t>
            </a:r>
            <a:r>
              <a:rPr lang="en-US" dirty="0"/>
              <a:t> STM32 dan Arduino Uno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palsu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STM32 dan Arduino Uno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dan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ujicoba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73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096-01DA-D352-C618-AE1586F8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Desain </a:t>
            </a:r>
            <a:r>
              <a:rPr lang="en-US" dirty="0" err="1"/>
              <a:t>Rancangan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0965-18E5-420B-5EAF-5DE93B64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961" y="2615184"/>
            <a:ext cx="5094039" cy="3694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Serial 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softwareserial</a:t>
            </a:r>
            <a:r>
              <a:rPr lang="en-US" dirty="0"/>
              <a:t> PIN RX 2 dan PIN TX 3 pada Arduino Uno </a:t>
            </a:r>
            <a:r>
              <a:rPr lang="en-US" dirty="0" err="1"/>
              <a:t>dikarenakan</a:t>
            </a:r>
            <a:r>
              <a:rPr lang="en-US" dirty="0"/>
              <a:t> PIN RX 0 dan PIN TX 1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USB serial. STM32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hardwareserial</a:t>
            </a:r>
            <a:r>
              <a:rPr lang="en-US" dirty="0"/>
              <a:t> UART1 RX Pin A9 dan Pin TX A10. Serial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monitor output status </a:t>
            </a:r>
            <a:r>
              <a:rPr lang="en-US" dirty="0" err="1"/>
              <a:t>buka</a:t>
            </a:r>
            <a:r>
              <a:rPr lang="en-US" dirty="0"/>
              <a:t>/</a:t>
            </a:r>
            <a:r>
              <a:rPr lang="en-US" dirty="0" err="1"/>
              <a:t>tutup</a:t>
            </a:r>
            <a:r>
              <a:rPr lang="en-US" dirty="0"/>
              <a:t> tong </a:t>
            </a:r>
            <a:r>
              <a:rPr lang="en-US" dirty="0" err="1"/>
              <a:t>sampah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B70B9-00D1-046A-B405-D2377AC3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16" y="94784"/>
            <a:ext cx="5087060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1F52-6879-A056-D7FF-1679639E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4C24-AAD8-680B-BD93-59920FD9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, Saya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ujicoba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PWM dan Interrupt.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memadai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SPI dan ADC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sempurnanya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alat-alat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orisinil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dan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5390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Metadata/LabelInfo.xml><?xml version="1.0" encoding="utf-8"?>
<clbl:labelList xmlns:clbl="http://schemas.microsoft.com/office/2020/mipLabelMetadata">
  <clbl:label id="{90affe0f-c2a3-4108-bb98-6ceb4e94ef15}" enabled="0" method="" siteId="{90affe0f-c2a3-4108-bb98-6ceb4e94ef1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412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SISTEM TONG SAMPAH BUKA-TUTUP OTOMATIS MENGGUNAKAN STM32</vt:lpstr>
      <vt:lpstr>Pendahuluan</vt:lpstr>
      <vt:lpstr>Desain Rancangan Sistem</vt:lpstr>
      <vt:lpstr>Desain Rancangan Sistem</vt:lpstr>
      <vt:lpstr>Desain Rancangan Sistem</vt:lpstr>
      <vt:lpstr>Desain Rancangan Sistem</vt:lpstr>
      <vt:lpstr>Desain Rancangan Sistem</vt:lpstr>
      <vt:lpstr>Desain Rancangan  Sistem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BAGAS FABIAN MAULANA</dc:creator>
  <cp:lastModifiedBy>BAGAS FABIAN MAULANA</cp:lastModifiedBy>
  <cp:revision>1</cp:revision>
  <dcterms:created xsi:type="dcterms:W3CDTF">2025-01-02T21:54:11Z</dcterms:created>
  <dcterms:modified xsi:type="dcterms:W3CDTF">2025-01-03T01:56:41Z</dcterms:modified>
</cp:coreProperties>
</file>