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0203"/>
    <a:srgbClr val="5D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68DC-6414-1D43-A1D5-95D39466C03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981D3-AA80-6240-8C46-A72B2CCE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981D3-AA80-6240-8C46-A72B2CCE6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008C-144A-3F4C-894C-DF551E84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5A8B2-ECC2-7D4F-B9FA-F7993743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C34F-539A-4E4E-90BA-22B0F94A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B45A-60D0-6441-84CB-6BA91B35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27E0-9B81-224C-8129-AFB9284A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7B17-F040-324C-BFE4-F6714EB8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1E67A-6ECB-974D-9981-954B26BA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C3DC-96A2-B840-BE59-C3CF2B6F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A6CA-7C37-5C42-AAFE-1EA8A86F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4DBC-EA72-DA4E-A787-89542A6E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C9170-A66E-074C-880E-05C769826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C147F-1A8B-9C45-B846-D3E572AA9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51EB-A887-9849-91D8-4C34460C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FC59-4649-DE47-A690-2B41A26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C071-E5F1-5F48-A3DD-3F73438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6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ADF-5651-3E4C-8294-34403774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5998-1503-4C44-816F-E1806AC0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6862-4292-1A44-992F-312268E8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9350-89CC-2A4B-AD04-739F15E7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0F2D-AEA6-9B48-BAFB-CBC6B0A8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F4D0-402A-AE41-A388-65B822FA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81E3-A955-B442-A1E1-2D8B3FF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3748-3627-0A4A-806E-CC34232E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57DA-6062-554C-938E-CED37CE4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01A5-6675-4D4A-955F-60EF1D35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1B9C-0E87-2842-B5FD-5948D57F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7E5C-D967-DA4F-BDC7-98ABA912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AEC2D-1FA3-134A-9398-47EACCD57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FFC08-D101-7C4E-AF0D-BA4FA4AC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DDB2-3933-A140-937A-F2E4A9B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71F0-7ECE-D14D-822A-04B20678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5C5C-94C8-D145-A3B8-AAD2A1E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4FEA-BC13-C641-898C-07DA2422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7031C-15B3-B14F-B9D7-80FA72B0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CEC95-25AF-984B-A513-3A1DB487A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85299-67D6-CE47-B660-E53AB84E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09CB3-23DE-C945-A949-E4AFF3EB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8A136-3A99-8846-A7BC-DCBA0C4A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6BEE2-FAB1-E24E-8518-9EE487D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13A-D4E8-8A4D-90E4-20927A05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93C07-3006-F44B-BFC7-A95C8EAF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42515-EA63-9C46-A876-4A07F06F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2187F-0520-8746-B58A-C429ECC0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0A5A8-E9F7-B449-A375-B86EEFE6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9054-C049-9840-BB76-43DC0E7C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57C94-B9C2-8A4A-9B29-27FF080D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7E1A-21CD-1D49-B2F1-DD6306FC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33B6-A758-3F45-9B90-0296B61B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BF320-D1F4-5045-8F76-5E7393B4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0F80-ECCB-7244-A24D-FDFB3BFF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30BA-E448-904B-A28D-367D79B3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5C755-0914-2D46-9557-316F405D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64CC-96E9-5541-B771-AF7F3981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3734C-AE7F-624F-B08B-CF0EFD614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83955-3A1C-E743-A91C-3762ABE08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CBAE-020A-DD47-9FFB-8BBB62F8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7E90B-4047-5741-8547-92C2E4CE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185C-026B-D140-82FC-2DA4482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ECCF3-4C8A-6A44-B8D4-3B25C773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748D0-372C-BB43-9E69-4546CC6A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4EB15-789E-B04F-A012-759B68726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E6AF-17A1-B147-BCE9-FFAD9798747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17D4-0B47-7C45-8DDE-7D314234A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703C-5F19-1F49-A451-7AF915128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69D1-5733-B741-BF58-62EB86D6A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729C1E-2D00-B948-8355-C033AC32C8EA}"/>
              </a:ext>
            </a:extLst>
          </p:cNvPr>
          <p:cNvSpPr/>
          <p:nvPr/>
        </p:nvSpPr>
        <p:spPr>
          <a:xfrm>
            <a:off x="7094483" y="1187669"/>
            <a:ext cx="3825765" cy="4477406"/>
          </a:xfrm>
          <a:prstGeom prst="rect">
            <a:avLst/>
          </a:prstGeom>
          <a:noFill/>
          <a:ln w="187325">
            <a:solidFill>
              <a:srgbClr val="6102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ABCA33-32FB-BF53-7CC1-DE654877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12" y="769922"/>
            <a:ext cx="4338482" cy="53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6A7FF-F8C3-164B-A99C-2FF459CCEC24}"/>
              </a:ext>
            </a:extLst>
          </p:cNvPr>
          <p:cNvGrpSpPr/>
          <p:nvPr/>
        </p:nvGrpSpPr>
        <p:grpSpPr>
          <a:xfrm>
            <a:off x="599089" y="177690"/>
            <a:ext cx="10993821" cy="1755228"/>
            <a:chOff x="1433349" y="1186574"/>
            <a:chExt cx="7447892" cy="1079500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DB604365-9247-4443-8A73-A19EC96C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5728" y="1239125"/>
              <a:ext cx="3125513" cy="1000713"/>
            </a:xfrm>
            <a:prstGeom prst="rect">
              <a:avLst/>
            </a:prstGeom>
          </p:spPr>
        </p:pic>
        <p:pic>
          <p:nvPicPr>
            <p:cNvPr id="7" name="Picture 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89E0D3E-C89E-7340-B37E-415FBD71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349" y="1186574"/>
              <a:ext cx="4343400" cy="10795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AEE8CA-FBFB-BF48-83E5-C4E2907410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5" t="618" r="671" b="1123"/>
          <a:stretch/>
        </p:blipFill>
        <p:spPr>
          <a:xfrm>
            <a:off x="4118795" y="4464775"/>
            <a:ext cx="1336073" cy="13379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5107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5572AF-5325-BCB2-0E9F-4FEE3668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12" y="769922"/>
            <a:ext cx="4338482" cy="53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8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Park\,\ Haseon</dc:creator>
  <cp:lastModifiedBy>Haseon Park</cp:lastModifiedBy>
  <cp:revision>7</cp:revision>
  <dcterms:created xsi:type="dcterms:W3CDTF">2021-06-04T15:13:54Z</dcterms:created>
  <dcterms:modified xsi:type="dcterms:W3CDTF">2022-12-01T16:05:19Z</dcterms:modified>
</cp:coreProperties>
</file>