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4" r:id="rId1"/>
    <p:sldMasterId id="2147483705"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72"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54740190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54740190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3581559299f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3581559299f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3581559299f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3581559299f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581559299f_4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3581559299f_4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54740190a5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54740190a5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54740190a5_0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354740190a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354740190a5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354740190a5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354740190a5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354740190a5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354740190a5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354740190a5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354740190a5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354740190a5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54740190a5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54740190a5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4740190a5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4740190a5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BLANK_16_1_1">
    <p:bg>
      <p:bgPr>
        <a:solidFill>
          <a:schemeClr val="lt2"/>
        </a:solidFill>
        <a:effectLst/>
      </p:bgPr>
    </p:bg>
    <p:spTree>
      <p:nvGrpSpPr>
        <p:cNvPr id="1" name="Shape 53"/>
        <p:cNvGrpSpPr/>
        <p:nvPr/>
      </p:nvGrpSpPr>
      <p:grpSpPr>
        <a:xfrm>
          <a:off x="0" y="0"/>
          <a:ext cx="0" cy="0"/>
          <a:chOff x="0" y="0"/>
          <a:chExt cx="0" cy="0"/>
        </a:xfrm>
      </p:grpSpPr>
      <p:sp>
        <p:nvSpPr>
          <p:cNvPr id="54" name="Google Shape;54;p14"/>
          <p:cNvSpPr/>
          <p:nvPr/>
        </p:nvSpPr>
        <p:spPr>
          <a:xfrm>
            <a:off x="0" y="0"/>
            <a:ext cx="5440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5" name="Google Shape;55;p14"/>
          <p:cNvSpPr/>
          <p:nvPr/>
        </p:nvSpPr>
        <p:spPr>
          <a:xfrm>
            <a:off x="5440200" y="555250"/>
            <a:ext cx="3703800" cy="458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6" name="Google Shape;56;p14"/>
          <p:cNvSpPr/>
          <p:nvPr/>
        </p:nvSpPr>
        <p:spPr>
          <a:xfrm>
            <a:off x="636875" y="563400"/>
            <a:ext cx="4803000" cy="4588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7" name="Google Shape;57;p14"/>
          <p:cNvSpPr txBox="1">
            <a:spLocks noGrp="1"/>
          </p:cNvSpPr>
          <p:nvPr>
            <p:ph type="title"/>
          </p:nvPr>
        </p:nvSpPr>
        <p:spPr>
          <a:xfrm>
            <a:off x="876900" y="874250"/>
            <a:ext cx="4387500" cy="2632500"/>
          </a:xfrm>
          <a:prstGeom prst="rect">
            <a:avLst/>
          </a:prstGeom>
        </p:spPr>
        <p:txBody>
          <a:bodyPr spcFirstLastPara="1" wrap="square" lIns="0" tIns="0" rIns="91425" bIns="0" anchor="t" anchorCtr="0">
            <a:noAutofit/>
          </a:bodyPr>
          <a:lstStyle>
            <a:lvl1pPr lvl="0">
              <a:lnSpc>
                <a:spcPct val="80000"/>
              </a:lnSpc>
              <a:spcBef>
                <a:spcPts val="0"/>
              </a:spcBef>
              <a:spcAft>
                <a:spcPts val="0"/>
              </a:spcAft>
              <a:buSzPts val="3000"/>
              <a:buNone/>
              <a:defRPr sz="7500"/>
            </a:lvl1pPr>
            <a:lvl2pPr lvl="1">
              <a:lnSpc>
                <a:spcPct val="80000"/>
              </a:lnSpc>
              <a:spcBef>
                <a:spcPts val="0"/>
              </a:spcBef>
              <a:spcAft>
                <a:spcPts val="0"/>
              </a:spcAft>
              <a:buSzPts val="3000"/>
              <a:buNone/>
              <a:defRPr sz="7500">
                <a:latin typeface="Quantico"/>
                <a:ea typeface="Quantico"/>
                <a:cs typeface="Quantico"/>
                <a:sym typeface="Quantico"/>
              </a:defRPr>
            </a:lvl2pPr>
            <a:lvl3pPr lvl="2">
              <a:lnSpc>
                <a:spcPct val="80000"/>
              </a:lnSpc>
              <a:spcBef>
                <a:spcPts val="0"/>
              </a:spcBef>
              <a:spcAft>
                <a:spcPts val="0"/>
              </a:spcAft>
              <a:buSzPts val="3000"/>
              <a:buNone/>
              <a:defRPr sz="7500">
                <a:latin typeface="Quantico"/>
                <a:ea typeface="Quantico"/>
                <a:cs typeface="Quantico"/>
                <a:sym typeface="Quantico"/>
              </a:defRPr>
            </a:lvl3pPr>
            <a:lvl4pPr lvl="3">
              <a:lnSpc>
                <a:spcPct val="80000"/>
              </a:lnSpc>
              <a:spcBef>
                <a:spcPts val="0"/>
              </a:spcBef>
              <a:spcAft>
                <a:spcPts val="0"/>
              </a:spcAft>
              <a:buSzPts val="3000"/>
              <a:buNone/>
              <a:defRPr sz="7500">
                <a:latin typeface="Quantico"/>
                <a:ea typeface="Quantico"/>
                <a:cs typeface="Quantico"/>
                <a:sym typeface="Quantico"/>
              </a:defRPr>
            </a:lvl4pPr>
            <a:lvl5pPr lvl="4">
              <a:lnSpc>
                <a:spcPct val="80000"/>
              </a:lnSpc>
              <a:spcBef>
                <a:spcPts val="0"/>
              </a:spcBef>
              <a:spcAft>
                <a:spcPts val="0"/>
              </a:spcAft>
              <a:buSzPts val="3000"/>
              <a:buNone/>
              <a:defRPr sz="7500">
                <a:latin typeface="Quantico"/>
                <a:ea typeface="Quantico"/>
                <a:cs typeface="Quantico"/>
                <a:sym typeface="Quantico"/>
              </a:defRPr>
            </a:lvl5pPr>
            <a:lvl6pPr lvl="5">
              <a:lnSpc>
                <a:spcPct val="80000"/>
              </a:lnSpc>
              <a:spcBef>
                <a:spcPts val="0"/>
              </a:spcBef>
              <a:spcAft>
                <a:spcPts val="0"/>
              </a:spcAft>
              <a:buSzPts val="3000"/>
              <a:buNone/>
              <a:defRPr sz="7500">
                <a:latin typeface="Quantico"/>
                <a:ea typeface="Quantico"/>
                <a:cs typeface="Quantico"/>
                <a:sym typeface="Quantico"/>
              </a:defRPr>
            </a:lvl6pPr>
            <a:lvl7pPr lvl="6">
              <a:lnSpc>
                <a:spcPct val="80000"/>
              </a:lnSpc>
              <a:spcBef>
                <a:spcPts val="0"/>
              </a:spcBef>
              <a:spcAft>
                <a:spcPts val="0"/>
              </a:spcAft>
              <a:buSzPts val="3000"/>
              <a:buNone/>
              <a:defRPr sz="7500">
                <a:latin typeface="Quantico"/>
                <a:ea typeface="Quantico"/>
                <a:cs typeface="Quantico"/>
                <a:sym typeface="Quantico"/>
              </a:defRPr>
            </a:lvl7pPr>
            <a:lvl8pPr lvl="7">
              <a:lnSpc>
                <a:spcPct val="80000"/>
              </a:lnSpc>
              <a:spcBef>
                <a:spcPts val="0"/>
              </a:spcBef>
              <a:spcAft>
                <a:spcPts val="0"/>
              </a:spcAft>
              <a:buSzPts val="3000"/>
              <a:buNone/>
              <a:defRPr sz="7500">
                <a:latin typeface="Quantico"/>
                <a:ea typeface="Quantico"/>
                <a:cs typeface="Quantico"/>
                <a:sym typeface="Quantico"/>
              </a:defRPr>
            </a:lvl8pPr>
            <a:lvl9pPr lvl="8">
              <a:lnSpc>
                <a:spcPct val="80000"/>
              </a:lnSpc>
              <a:spcBef>
                <a:spcPts val="0"/>
              </a:spcBef>
              <a:spcAft>
                <a:spcPts val="0"/>
              </a:spcAft>
              <a:buSzPts val="3000"/>
              <a:buNone/>
              <a:defRPr sz="7500">
                <a:latin typeface="Quantico"/>
                <a:ea typeface="Quantico"/>
                <a:cs typeface="Quantico"/>
                <a:sym typeface="Quantico"/>
              </a:defRPr>
            </a:lvl9pPr>
          </a:lstStyle>
          <a:p>
            <a:endParaRPr/>
          </a:p>
        </p:txBody>
      </p:sp>
      <p:sp>
        <p:nvSpPr>
          <p:cNvPr id="58" name="Google Shape;58;p14"/>
          <p:cNvSpPr txBox="1">
            <a:spLocks noGrp="1"/>
          </p:cNvSpPr>
          <p:nvPr>
            <p:ph type="subTitle" idx="1"/>
          </p:nvPr>
        </p:nvSpPr>
        <p:spPr>
          <a:xfrm>
            <a:off x="958450" y="4298625"/>
            <a:ext cx="20085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100"/>
              <a:buNone/>
              <a:defRPr>
                <a:solidFill>
                  <a:schemeClr val="dk1"/>
                </a:solidFill>
              </a:defRPr>
            </a:lvl1pPr>
            <a:lvl2pPr lvl="1">
              <a:lnSpc>
                <a:spcPct val="115000"/>
              </a:lnSpc>
              <a:spcBef>
                <a:spcPts val="1000"/>
              </a:spcBef>
              <a:spcAft>
                <a:spcPts val="0"/>
              </a:spcAft>
              <a:buClr>
                <a:schemeClr val="dk1"/>
              </a:buClr>
              <a:buSzPts val="1100"/>
              <a:buNone/>
              <a:defRPr>
                <a:solidFill>
                  <a:schemeClr val="dk1"/>
                </a:solidFill>
              </a:defRPr>
            </a:lvl2pPr>
            <a:lvl3pPr lvl="2">
              <a:lnSpc>
                <a:spcPct val="115000"/>
              </a:lnSpc>
              <a:spcBef>
                <a:spcPts val="1000"/>
              </a:spcBef>
              <a:spcAft>
                <a:spcPts val="0"/>
              </a:spcAft>
              <a:buClr>
                <a:schemeClr val="dk1"/>
              </a:buClr>
              <a:buSzPts val="1100"/>
              <a:buNone/>
              <a:defRPr>
                <a:solidFill>
                  <a:schemeClr val="dk1"/>
                </a:solidFill>
              </a:defRPr>
            </a:lvl3pPr>
            <a:lvl4pPr lvl="3">
              <a:lnSpc>
                <a:spcPct val="115000"/>
              </a:lnSpc>
              <a:spcBef>
                <a:spcPts val="1000"/>
              </a:spcBef>
              <a:spcAft>
                <a:spcPts val="0"/>
              </a:spcAft>
              <a:buClr>
                <a:schemeClr val="dk1"/>
              </a:buClr>
              <a:buSzPts val="1100"/>
              <a:buNone/>
              <a:defRPr>
                <a:solidFill>
                  <a:schemeClr val="dk1"/>
                </a:solidFill>
              </a:defRPr>
            </a:lvl4pPr>
            <a:lvl5pPr lvl="4">
              <a:lnSpc>
                <a:spcPct val="115000"/>
              </a:lnSpc>
              <a:spcBef>
                <a:spcPts val="1000"/>
              </a:spcBef>
              <a:spcAft>
                <a:spcPts val="0"/>
              </a:spcAft>
              <a:buClr>
                <a:schemeClr val="dk1"/>
              </a:buClr>
              <a:buSzPts val="1100"/>
              <a:buNone/>
              <a:defRPr>
                <a:solidFill>
                  <a:schemeClr val="dk1"/>
                </a:solidFill>
              </a:defRPr>
            </a:lvl5pPr>
            <a:lvl6pPr lvl="5">
              <a:lnSpc>
                <a:spcPct val="115000"/>
              </a:lnSpc>
              <a:spcBef>
                <a:spcPts val="1000"/>
              </a:spcBef>
              <a:spcAft>
                <a:spcPts val="0"/>
              </a:spcAft>
              <a:buClr>
                <a:schemeClr val="dk1"/>
              </a:buClr>
              <a:buSzPts val="1100"/>
              <a:buNone/>
              <a:defRPr>
                <a:solidFill>
                  <a:schemeClr val="dk1"/>
                </a:solidFill>
              </a:defRPr>
            </a:lvl6pPr>
            <a:lvl7pPr lvl="6">
              <a:lnSpc>
                <a:spcPct val="115000"/>
              </a:lnSpc>
              <a:spcBef>
                <a:spcPts val="1000"/>
              </a:spcBef>
              <a:spcAft>
                <a:spcPts val="0"/>
              </a:spcAft>
              <a:buClr>
                <a:schemeClr val="dk1"/>
              </a:buClr>
              <a:buSzPts val="1100"/>
              <a:buNone/>
              <a:defRPr>
                <a:solidFill>
                  <a:schemeClr val="dk1"/>
                </a:solidFill>
              </a:defRPr>
            </a:lvl7pPr>
            <a:lvl8pPr lvl="7">
              <a:lnSpc>
                <a:spcPct val="115000"/>
              </a:lnSpc>
              <a:spcBef>
                <a:spcPts val="1000"/>
              </a:spcBef>
              <a:spcAft>
                <a:spcPts val="0"/>
              </a:spcAft>
              <a:buClr>
                <a:schemeClr val="dk1"/>
              </a:buClr>
              <a:buSzPts val="1100"/>
              <a:buNone/>
              <a:defRPr>
                <a:solidFill>
                  <a:schemeClr val="dk1"/>
                </a:solidFill>
              </a:defRPr>
            </a:lvl8pPr>
            <a:lvl9pPr lvl="8">
              <a:lnSpc>
                <a:spcPct val="115000"/>
              </a:lnSpc>
              <a:spcBef>
                <a:spcPts val="1000"/>
              </a:spcBef>
              <a:spcAft>
                <a:spcPts val="1000"/>
              </a:spcAft>
              <a:buClr>
                <a:schemeClr val="dk1"/>
              </a:buClr>
              <a:buSzPts val="1100"/>
              <a:buNone/>
              <a:defRPr>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 Alt 2">
  <p:cSld name="BLANK_1_1_1_1_1_1_1_1_1_1_1">
    <p:bg>
      <p:bgPr>
        <a:solidFill>
          <a:schemeClr val="l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subTitle" idx="1"/>
          </p:nvPr>
        </p:nvSpPr>
        <p:spPr>
          <a:xfrm>
            <a:off x="411875" y="389750"/>
            <a:ext cx="2237100" cy="816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1pPr>
            <a:lvl2pPr lvl="1">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9pPr>
          </a:lstStyle>
          <a:p>
            <a:endParaRPr/>
          </a:p>
        </p:txBody>
      </p:sp>
      <p:sp>
        <p:nvSpPr>
          <p:cNvPr id="61" name="Google Shape;61;p15"/>
          <p:cNvSpPr txBox="1">
            <a:spLocks noGrp="1"/>
          </p:cNvSpPr>
          <p:nvPr>
            <p:ph type="subTitle" idx="2"/>
          </p:nvPr>
        </p:nvSpPr>
        <p:spPr>
          <a:xfrm>
            <a:off x="3469838" y="218278"/>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62" name="Google Shape;62;p15"/>
          <p:cNvSpPr txBox="1">
            <a:spLocks noGrp="1"/>
          </p:cNvSpPr>
          <p:nvPr>
            <p:ph type="subTitle" idx="3"/>
          </p:nvPr>
        </p:nvSpPr>
        <p:spPr>
          <a:xfrm>
            <a:off x="3469838" y="1064402"/>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63" name="Google Shape;63;p15"/>
          <p:cNvSpPr txBox="1">
            <a:spLocks noGrp="1"/>
          </p:cNvSpPr>
          <p:nvPr>
            <p:ph type="subTitle" idx="4"/>
          </p:nvPr>
        </p:nvSpPr>
        <p:spPr>
          <a:xfrm>
            <a:off x="3469838" y="1923965"/>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64" name="Google Shape;64;p15"/>
          <p:cNvSpPr txBox="1">
            <a:spLocks noGrp="1"/>
          </p:cNvSpPr>
          <p:nvPr>
            <p:ph type="subTitle" idx="5"/>
          </p:nvPr>
        </p:nvSpPr>
        <p:spPr>
          <a:xfrm>
            <a:off x="3469838" y="2810376"/>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65" name="Google Shape;65;p15"/>
          <p:cNvSpPr txBox="1">
            <a:spLocks noGrp="1"/>
          </p:cNvSpPr>
          <p:nvPr>
            <p:ph type="subTitle" idx="6"/>
          </p:nvPr>
        </p:nvSpPr>
        <p:spPr>
          <a:xfrm>
            <a:off x="3469838" y="3646164"/>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66" name="Google Shape;66;p15"/>
          <p:cNvSpPr txBox="1">
            <a:spLocks noGrp="1"/>
          </p:cNvSpPr>
          <p:nvPr>
            <p:ph type="subTitle" idx="7"/>
          </p:nvPr>
        </p:nvSpPr>
        <p:spPr>
          <a:xfrm>
            <a:off x="3469838" y="4530963"/>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 Alt 1">
  <p:cSld name="BLANK_1_1_1_1_1_1_1_1">
    <p:bg>
      <p:bgPr>
        <a:solidFill>
          <a:schemeClr val="accent2"/>
        </a:solidFill>
        <a:effectLst/>
      </p:bgPr>
    </p:bg>
    <p:spTree>
      <p:nvGrpSpPr>
        <p:cNvPr id="1" name="Shape 67"/>
        <p:cNvGrpSpPr/>
        <p:nvPr/>
      </p:nvGrpSpPr>
      <p:grpSpPr>
        <a:xfrm>
          <a:off x="0" y="0"/>
          <a:ext cx="0" cy="0"/>
          <a:chOff x="0" y="0"/>
          <a:chExt cx="0" cy="0"/>
        </a:xfrm>
      </p:grpSpPr>
      <p:sp>
        <p:nvSpPr>
          <p:cNvPr id="68" name="Google Shape;68;p16"/>
          <p:cNvSpPr/>
          <p:nvPr/>
        </p:nvSpPr>
        <p:spPr>
          <a:xfrm>
            <a:off x="99900" y="99900"/>
            <a:ext cx="8944200" cy="493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9" name="Google Shape;69;p16"/>
          <p:cNvSpPr/>
          <p:nvPr/>
        </p:nvSpPr>
        <p:spPr>
          <a:xfrm>
            <a:off x="252300" y="252300"/>
            <a:ext cx="8639400" cy="4631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0" name="Google Shape;70;p16"/>
          <p:cNvSpPr/>
          <p:nvPr/>
        </p:nvSpPr>
        <p:spPr>
          <a:xfrm>
            <a:off x="404700" y="404700"/>
            <a:ext cx="8334600" cy="432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1" name="Google Shape;71;p16"/>
          <p:cNvSpPr/>
          <p:nvPr/>
        </p:nvSpPr>
        <p:spPr>
          <a:xfrm>
            <a:off x="557100" y="557100"/>
            <a:ext cx="8029800" cy="402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2" name="Google Shape;72;p16"/>
          <p:cNvSpPr txBox="1">
            <a:spLocks noGrp="1"/>
          </p:cNvSpPr>
          <p:nvPr>
            <p:ph type="title"/>
          </p:nvPr>
        </p:nvSpPr>
        <p:spPr>
          <a:xfrm>
            <a:off x="941650" y="795275"/>
            <a:ext cx="2861400" cy="8166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3000"/>
              <a:buNone/>
              <a:defRPr sz="2400">
                <a:solidFill>
                  <a:schemeClr val="accent6"/>
                </a:solidFill>
              </a:defRPr>
            </a:lvl1pPr>
            <a:lvl2pPr lvl="1">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73" name="Google Shape;73;p16"/>
          <p:cNvSpPr txBox="1">
            <a:spLocks noGrp="1"/>
          </p:cNvSpPr>
          <p:nvPr>
            <p:ph type="title" idx="2"/>
          </p:nvPr>
        </p:nvSpPr>
        <p:spPr>
          <a:xfrm>
            <a:off x="439960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74" name="Google Shape;74;p16"/>
          <p:cNvSpPr txBox="1">
            <a:spLocks noGrp="1"/>
          </p:cNvSpPr>
          <p:nvPr>
            <p:ph type="title" idx="3"/>
          </p:nvPr>
        </p:nvSpPr>
        <p:spPr>
          <a:xfrm>
            <a:off x="649605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75" name="Google Shape;75;p16"/>
          <p:cNvSpPr txBox="1">
            <a:spLocks noGrp="1"/>
          </p:cNvSpPr>
          <p:nvPr>
            <p:ph type="title" idx="4"/>
          </p:nvPr>
        </p:nvSpPr>
        <p:spPr>
          <a:xfrm>
            <a:off x="438560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76" name="Google Shape;76;p16"/>
          <p:cNvSpPr txBox="1">
            <a:spLocks noGrp="1"/>
          </p:cNvSpPr>
          <p:nvPr>
            <p:ph type="title" idx="5"/>
          </p:nvPr>
        </p:nvSpPr>
        <p:spPr>
          <a:xfrm>
            <a:off x="649605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77" name="Google Shape;77;p16"/>
          <p:cNvSpPr txBox="1">
            <a:spLocks noGrp="1"/>
          </p:cNvSpPr>
          <p:nvPr>
            <p:ph type="title" idx="6"/>
          </p:nvPr>
        </p:nvSpPr>
        <p:spPr>
          <a:xfrm>
            <a:off x="4423700"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78" name="Google Shape;78;p16"/>
          <p:cNvSpPr txBox="1">
            <a:spLocks noGrp="1"/>
          </p:cNvSpPr>
          <p:nvPr>
            <p:ph type="title" idx="7"/>
          </p:nvPr>
        </p:nvSpPr>
        <p:spPr>
          <a:xfrm>
            <a:off x="6562725"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79" name="Google Shape;79;p16"/>
          <p:cNvSpPr txBox="1">
            <a:spLocks noGrp="1"/>
          </p:cNvSpPr>
          <p:nvPr>
            <p:ph type="title" idx="8"/>
          </p:nvPr>
        </p:nvSpPr>
        <p:spPr>
          <a:xfrm>
            <a:off x="4423700" y="334170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80" name="Google Shape;80;p16"/>
          <p:cNvSpPr txBox="1">
            <a:spLocks noGrp="1"/>
          </p:cNvSpPr>
          <p:nvPr>
            <p:ph type="title" idx="9"/>
          </p:nvPr>
        </p:nvSpPr>
        <p:spPr>
          <a:xfrm>
            <a:off x="6562725" y="3341688"/>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81" name="Google Shape;81;p16"/>
          <p:cNvSpPr txBox="1">
            <a:spLocks noGrp="1"/>
          </p:cNvSpPr>
          <p:nvPr>
            <p:ph type="title" idx="13"/>
          </p:nvPr>
        </p:nvSpPr>
        <p:spPr>
          <a:xfrm>
            <a:off x="966700" y="1417525"/>
            <a:ext cx="2072700" cy="1705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Alt 2">
  <p:cSld name="BLANK_1_1_1_1_1_1_1_1_1_1_1_1_1_1_1_1_1_1_1_1">
    <p:bg>
      <p:bgPr>
        <a:solidFill>
          <a:schemeClr val="dk2"/>
        </a:solidFill>
        <a:effectLst/>
      </p:bgPr>
    </p:bg>
    <p:spTree>
      <p:nvGrpSpPr>
        <p:cNvPr id="1" name="Shape 82"/>
        <p:cNvGrpSpPr/>
        <p:nvPr/>
      </p:nvGrpSpPr>
      <p:grpSpPr>
        <a:xfrm>
          <a:off x="0" y="0"/>
          <a:ext cx="0" cy="0"/>
          <a:chOff x="0" y="0"/>
          <a:chExt cx="0" cy="0"/>
        </a:xfrm>
      </p:grpSpPr>
      <p:sp>
        <p:nvSpPr>
          <p:cNvPr id="83" name="Google Shape;83;p17"/>
          <p:cNvSpPr/>
          <p:nvPr/>
        </p:nvSpPr>
        <p:spPr>
          <a:xfrm>
            <a:off x="5404500" y="-50"/>
            <a:ext cx="3739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84" name="Google Shape;84;p17"/>
          <p:cNvSpPr/>
          <p:nvPr/>
        </p:nvSpPr>
        <p:spPr>
          <a:xfrm>
            <a:off x="0" y="1499700"/>
            <a:ext cx="9144000" cy="3645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85" name="Google Shape;85;p17"/>
          <p:cNvSpPr/>
          <p:nvPr/>
        </p:nvSpPr>
        <p:spPr>
          <a:xfrm>
            <a:off x="5404500" y="1499700"/>
            <a:ext cx="3739500" cy="36450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86" name="Google Shape;86;p17"/>
          <p:cNvSpPr txBox="1">
            <a:spLocks noGrp="1"/>
          </p:cNvSpPr>
          <p:nvPr>
            <p:ph type="subTitle" idx="1"/>
          </p:nvPr>
        </p:nvSpPr>
        <p:spPr>
          <a:xfrm>
            <a:off x="5792075" y="1776150"/>
            <a:ext cx="2799600" cy="30921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1pPr>
            <a:lvl2pPr lvl="1">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2pPr>
            <a:lvl3pPr lvl="2">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3pPr>
            <a:lvl4pPr lvl="3">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4pPr>
            <a:lvl5pPr lvl="4">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5pPr>
            <a:lvl6pPr lvl="5">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6pPr>
            <a:lvl7pPr lvl="6">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7pPr>
            <a:lvl8pPr lvl="7">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8pPr>
            <a:lvl9pPr lvl="8">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9pPr>
          </a:lstStyle>
          <a:p>
            <a:endParaRPr/>
          </a:p>
        </p:txBody>
      </p:sp>
      <p:sp>
        <p:nvSpPr>
          <p:cNvPr id="87" name="Google Shape;87;p17"/>
          <p:cNvSpPr>
            <a:spLocks noGrp="1"/>
          </p:cNvSpPr>
          <p:nvPr>
            <p:ph type="pic" idx="2"/>
          </p:nvPr>
        </p:nvSpPr>
        <p:spPr>
          <a:xfrm>
            <a:off x="1801500" y="1497750"/>
            <a:ext cx="1801500" cy="1822500"/>
          </a:xfrm>
          <a:prstGeom prst="snip1Rect">
            <a:avLst>
              <a:gd name="adj" fmla="val 17337"/>
            </a:avLst>
          </a:prstGeom>
          <a:noFill/>
          <a:ln>
            <a:noFill/>
          </a:ln>
        </p:spPr>
      </p:sp>
      <p:sp>
        <p:nvSpPr>
          <p:cNvPr id="88" name="Google Shape;88;p17"/>
          <p:cNvSpPr>
            <a:spLocks noGrp="1"/>
          </p:cNvSpPr>
          <p:nvPr>
            <p:ph type="pic" idx="3"/>
          </p:nvPr>
        </p:nvSpPr>
        <p:spPr>
          <a:xfrm>
            <a:off x="1801500" y="3320250"/>
            <a:ext cx="1801500" cy="1822500"/>
          </a:xfrm>
          <a:prstGeom prst="snip1Rect">
            <a:avLst>
              <a:gd name="adj" fmla="val 17337"/>
            </a:avLst>
          </a:prstGeom>
          <a:noFill/>
          <a:ln>
            <a:noFill/>
          </a:ln>
        </p:spPr>
      </p:sp>
      <p:sp>
        <p:nvSpPr>
          <p:cNvPr id="89" name="Google Shape;89;p17"/>
          <p:cNvSpPr>
            <a:spLocks noGrp="1"/>
          </p:cNvSpPr>
          <p:nvPr>
            <p:ph type="pic" idx="4"/>
          </p:nvPr>
        </p:nvSpPr>
        <p:spPr>
          <a:xfrm>
            <a:off x="0" y="1497750"/>
            <a:ext cx="1801500" cy="1822500"/>
          </a:xfrm>
          <a:prstGeom prst="snip1Rect">
            <a:avLst>
              <a:gd name="adj" fmla="val 17337"/>
            </a:avLst>
          </a:prstGeom>
          <a:noFill/>
          <a:ln>
            <a:noFill/>
          </a:ln>
        </p:spPr>
      </p:sp>
      <p:sp>
        <p:nvSpPr>
          <p:cNvPr id="90" name="Google Shape;90;p17"/>
          <p:cNvSpPr>
            <a:spLocks noGrp="1"/>
          </p:cNvSpPr>
          <p:nvPr>
            <p:ph type="pic" idx="5"/>
          </p:nvPr>
        </p:nvSpPr>
        <p:spPr>
          <a:xfrm>
            <a:off x="0" y="3320250"/>
            <a:ext cx="1801500" cy="1822500"/>
          </a:xfrm>
          <a:prstGeom prst="snip1Rect">
            <a:avLst>
              <a:gd name="adj" fmla="val 17337"/>
            </a:avLst>
          </a:prstGeom>
          <a:noFill/>
          <a:ln>
            <a:noFill/>
          </a:ln>
        </p:spPr>
      </p:sp>
      <p:sp>
        <p:nvSpPr>
          <p:cNvPr id="91" name="Google Shape;91;p17"/>
          <p:cNvSpPr>
            <a:spLocks noGrp="1"/>
          </p:cNvSpPr>
          <p:nvPr>
            <p:ph type="pic" idx="6"/>
          </p:nvPr>
        </p:nvSpPr>
        <p:spPr>
          <a:xfrm>
            <a:off x="3603000" y="1497750"/>
            <a:ext cx="1801500" cy="1822500"/>
          </a:xfrm>
          <a:prstGeom prst="snip1Rect">
            <a:avLst>
              <a:gd name="adj" fmla="val 17337"/>
            </a:avLst>
          </a:prstGeom>
          <a:noFill/>
          <a:ln>
            <a:noFill/>
          </a:ln>
        </p:spPr>
      </p:sp>
      <p:sp>
        <p:nvSpPr>
          <p:cNvPr id="92" name="Google Shape;92;p17"/>
          <p:cNvSpPr>
            <a:spLocks noGrp="1"/>
          </p:cNvSpPr>
          <p:nvPr>
            <p:ph type="pic" idx="7"/>
          </p:nvPr>
        </p:nvSpPr>
        <p:spPr>
          <a:xfrm>
            <a:off x="3603000" y="3320250"/>
            <a:ext cx="1801500" cy="1822500"/>
          </a:xfrm>
          <a:prstGeom prst="snip1Rect">
            <a:avLst>
              <a:gd name="adj" fmla="val 17337"/>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 Alt 3">
  <p:cSld name="BLANK_1_1_1_1_1_1_1_1_1_1_1_1">
    <p:bg>
      <p:bgPr>
        <a:solidFill>
          <a:schemeClr val="lt1"/>
        </a:solidFill>
        <a:effectLst/>
      </p:bgPr>
    </p:bg>
    <p:spTree>
      <p:nvGrpSpPr>
        <p:cNvPr id="1" name="Shape 93"/>
        <p:cNvGrpSpPr/>
        <p:nvPr/>
      </p:nvGrpSpPr>
      <p:grpSpPr>
        <a:xfrm>
          <a:off x="0" y="0"/>
          <a:ext cx="0" cy="0"/>
          <a:chOff x="0" y="0"/>
          <a:chExt cx="0" cy="0"/>
        </a:xfrm>
      </p:grpSpPr>
      <p:sp>
        <p:nvSpPr>
          <p:cNvPr id="94" name="Google Shape;94;p18"/>
          <p:cNvSpPr/>
          <p:nvPr/>
        </p:nvSpPr>
        <p:spPr>
          <a:xfrm>
            <a:off x="5404500" y="-50"/>
            <a:ext cx="37395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5" name="Google Shape;95;p18"/>
          <p:cNvSpPr/>
          <p:nvPr/>
        </p:nvSpPr>
        <p:spPr>
          <a:xfrm>
            <a:off x="0" y="1499700"/>
            <a:ext cx="9144000" cy="3645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6" name="Google Shape;96;p18"/>
          <p:cNvSpPr/>
          <p:nvPr/>
        </p:nvSpPr>
        <p:spPr>
          <a:xfrm>
            <a:off x="5404500" y="1499700"/>
            <a:ext cx="3739500" cy="36450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7" name="Google Shape;97;p18"/>
          <p:cNvSpPr txBox="1">
            <a:spLocks noGrp="1"/>
          </p:cNvSpPr>
          <p:nvPr>
            <p:ph type="title"/>
          </p:nvPr>
        </p:nvSpPr>
        <p:spPr>
          <a:xfrm>
            <a:off x="5821575" y="1709925"/>
            <a:ext cx="2882700" cy="627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600"/>
              <a:buFont typeface="Lato"/>
              <a:buNone/>
              <a:defRPr sz="2400" b="1">
                <a:latin typeface="Lato"/>
                <a:ea typeface="Lato"/>
                <a:cs typeface="Lato"/>
                <a:sym typeface="Lato"/>
              </a:defRPr>
            </a:lvl1pPr>
            <a:lvl2pPr lvl="1">
              <a:lnSpc>
                <a:spcPct val="80000"/>
              </a:lnSpc>
              <a:spcBef>
                <a:spcPts val="0"/>
              </a:spcBef>
              <a:spcAft>
                <a:spcPts val="0"/>
              </a:spcAft>
              <a:buClr>
                <a:schemeClr val="dk1"/>
              </a:buClr>
              <a:buSzPts val="3000"/>
              <a:buNone/>
              <a:defRPr sz="1800">
                <a:latin typeface="Quantico"/>
                <a:ea typeface="Quantico"/>
                <a:cs typeface="Quantico"/>
                <a:sym typeface="Quantico"/>
              </a:defRPr>
            </a:lvl2pPr>
            <a:lvl3pPr lvl="2">
              <a:lnSpc>
                <a:spcPct val="80000"/>
              </a:lnSpc>
              <a:spcBef>
                <a:spcPts val="0"/>
              </a:spcBef>
              <a:spcAft>
                <a:spcPts val="0"/>
              </a:spcAft>
              <a:buClr>
                <a:schemeClr val="dk1"/>
              </a:buClr>
              <a:buSzPts val="3000"/>
              <a:buNone/>
              <a:defRPr sz="1800">
                <a:latin typeface="Quantico"/>
                <a:ea typeface="Quantico"/>
                <a:cs typeface="Quantico"/>
                <a:sym typeface="Quantico"/>
              </a:defRPr>
            </a:lvl3pPr>
            <a:lvl4pPr lvl="3">
              <a:lnSpc>
                <a:spcPct val="80000"/>
              </a:lnSpc>
              <a:spcBef>
                <a:spcPts val="0"/>
              </a:spcBef>
              <a:spcAft>
                <a:spcPts val="0"/>
              </a:spcAft>
              <a:buClr>
                <a:schemeClr val="dk1"/>
              </a:buClr>
              <a:buSzPts val="3000"/>
              <a:buNone/>
              <a:defRPr sz="1800">
                <a:latin typeface="Quantico"/>
                <a:ea typeface="Quantico"/>
                <a:cs typeface="Quantico"/>
                <a:sym typeface="Quantico"/>
              </a:defRPr>
            </a:lvl4pPr>
            <a:lvl5pPr lvl="4">
              <a:lnSpc>
                <a:spcPct val="80000"/>
              </a:lnSpc>
              <a:spcBef>
                <a:spcPts val="0"/>
              </a:spcBef>
              <a:spcAft>
                <a:spcPts val="0"/>
              </a:spcAft>
              <a:buClr>
                <a:schemeClr val="dk1"/>
              </a:buClr>
              <a:buSzPts val="3000"/>
              <a:buNone/>
              <a:defRPr sz="1800">
                <a:latin typeface="Quantico"/>
                <a:ea typeface="Quantico"/>
                <a:cs typeface="Quantico"/>
                <a:sym typeface="Quantico"/>
              </a:defRPr>
            </a:lvl5pPr>
            <a:lvl6pPr lvl="5">
              <a:lnSpc>
                <a:spcPct val="80000"/>
              </a:lnSpc>
              <a:spcBef>
                <a:spcPts val="0"/>
              </a:spcBef>
              <a:spcAft>
                <a:spcPts val="0"/>
              </a:spcAft>
              <a:buClr>
                <a:schemeClr val="dk1"/>
              </a:buClr>
              <a:buSzPts val="3000"/>
              <a:buNone/>
              <a:defRPr sz="1800">
                <a:latin typeface="Quantico"/>
                <a:ea typeface="Quantico"/>
                <a:cs typeface="Quantico"/>
                <a:sym typeface="Quantico"/>
              </a:defRPr>
            </a:lvl6pPr>
            <a:lvl7pPr lvl="6">
              <a:lnSpc>
                <a:spcPct val="80000"/>
              </a:lnSpc>
              <a:spcBef>
                <a:spcPts val="0"/>
              </a:spcBef>
              <a:spcAft>
                <a:spcPts val="0"/>
              </a:spcAft>
              <a:buClr>
                <a:schemeClr val="dk1"/>
              </a:buClr>
              <a:buSzPts val="3000"/>
              <a:buNone/>
              <a:defRPr sz="1800">
                <a:latin typeface="Quantico"/>
                <a:ea typeface="Quantico"/>
                <a:cs typeface="Quantico"/>
                <a:sym typeface="Quantico"/>
              </a:defRPr>
            </a:lvl7pPr>
            <a:lvl8pPr lvl="7">
              <a:lnSpc>
                <a:spcPct val="80000"/>
              </a:lnSpc>
              <a:spcBef>
                <a:spcPts val="0"/>
              </a:spcBef>
              <a:spcAft>
                <a:spcPts val="0"/>
              </a:spcAft>
              <a:buClr>
                <a:schemeClr val="dk1"/>
              </a:buClr>
              <a:buSzPts val="3000"/>
              <a:buNone/>
              <a:defRPr sz="1800">
                <a:latin typeface="Quantico"/>
                <a:ea typeface="Quantico"/>
                <a:cs typeface="Quantico"/>
                <a:sym typeface="Quantico"/>
              </a:defRPr>
            </a:lvl8pPr>
            <a:lvl9pPr lvl="8">
              <a:lnSpc>
                <a:spcPct val="80000"/>
              </a:lnSpc>
              <a:spcBef>
                <a:spcPts val="0"/>
              </a:spcBef>
              <a:spcAft>
                <a:spcPts val="0"/>
              </a:spcAft>
              <a:buClr>
                <a:schemeClr val="dk1"/>
              </a:buClr>
              <a:buSzPts val="3000"/>
              <a:buNone/>
              <a:defRPr sz="1800">
                <a:latin typeface="Quantico"/>
                <a:ea typeface="Quantico"/>
                <a:cs typeface="Quantico"/>
                <a:sym typeface="Quantico"/>
              </a:defRPr>
            </a:lvl9pPr>
          </a:lstStyle>
          <a:p>
            <a:endParaRPr/>
          </a:p>
        </p:txBody>
      </p:sp>
      <p:sp>
        <p:nvSpPr>
          <p:cNvPr id="98" name="Google Shape;98;p18"/>
          <p:cNvSpPr txBox="1">
            <a:spLocks noGrp="1"/>
          </p:cNvSpPr>
          <p:nvPr>
            <p:ph type="title" idx="2"/>
          </p:nvPr>
        </p:nvSpPr>
        <p:spPr>
          <a:xfrm>
            <a:off x="516600" y="486575"/>
            <a:ext cx="3823500" cy="678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200"/>
              <a:buNone/>
              <a:defRPr sz="2400">
                <a:solidFill>
                  <a:schemeClr val="accent6"/>
                </a:solidFill>
              </a:defRPr>
            </a:lvl1pPr>
            <a:lvl2pPr lvl="1">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9pPr>
          </a:lstStyle>
          <a:p>
            <a:endParaRPr/>
          </a:p>
        </p:txBody>
      </p:sp>
      <p:sp>
        <p:nvSpPr>
          <p:cNvPr id="99" name="Google Shape;99;p18"/>
          <p:cNvSpPr txBox="1">
            <a:spLocks noGrp="1"/>
          </p:cNvSpPr>
          <p:nvPr>
            <p:ph type="subTitle" idx="1"/>
          </p:nvPr>
        </p:nvSpPr>
        <p:spPr>
          <a:xfrm>
            <a:off x="5821575" y="2476500"/>
            <a:ext cx="2019900" cy="455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00" name="Google Shape;100;p18"/>
          <p:cNvSpPr txBox="1">
            <a:spLocks noGrp="1"/>
          </p:cNvSpPr>
          <p:nvPr>
            <p:ph type="title" idx="3"/>
          </p:nvPr>
        </p:nvSpPr>
        <p:spPr>
          <a:xfrm>
            <a:off x="5810125" y="3070875"/>
            <a:ext cx="2388600" cy="5295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lvl1pPr>
            <a:lvl2pPr lvl="1">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2pPr>
            <a:lvl3pPr lvl="2">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3pPr>
            <a:lvl4pPr lvl="3">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4pPr>
            <a:lvl5pPr lvl="4">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5pPr>
            <a:lvl6pPr lvl="5">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6pPr>
            <a:lvl7pPr lvl="6">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7pPr>
            <a:lvl8pPr lvl="7">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8pPr>
            <a:lvl9pPr lvl="8">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9pPr>
          </a:lstStyle>
          <a:p>
            <a:endParaRPr/>
          </a:p>
        </p:txBody>
      </p:sp>
      <p:sp>
        <p:nvSpPr>
          <p:cNvPr id="101" name="Google Shape;101;p18"/>
          <p:cNvSpPr txBox="1">
            <a:spLocks noGrp="1"/>
          </p:cNvSpPr>
          <p:nvPr>
            <p:ph type="subTitle" idx="4"/>
          </p:nvPr>
        </p:nvSpPr>
        <p:spPr>
          <a:xfrm>
            <a:off x="5821575" y="34260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102" name="Google Shape;102;p18"/>
          <p:cNvSpPr>
            <a:spLocks noGrp="1"/>
          </p:cNvSpPr>
          <p:nvPr>
            <p:ph type="pic" idx="5"/>
          </p:nvPr>
        </p:nvSpPr>
        <p:spPr>
          <a:xfrm>
            <a:off x="0" y="1502400"/>
            <a:ext cx="5404500" cy="3639600"/>
          </a:xfrm>
          <a:prstGeom prst="snip1Rect">
            <a:avLst>
              <a:gd name="adj" fmla="val 16026"/>
            </a:avLst>
          </a:prstGeom>
          <a:noFill/>
          <a:ln>
            <a:noFill/>
          </a:ln>
        </p:spPr>
      </p:sp>
      <p:sp>
        <p:nvSpPr>
          <p:cNvPr id="103" name="Google Shape;103;p18"/>
          <p:cNvSpPr txBox="1">
            <a:spLocks noGrp="1"/>
          </p:cNvSpPr>
          <p:nvPr>
            <p:ph type="subTitle" idx="6"/>
          </p:nvPr>
        </p:nvSpPr>
        <p:spPr>
          <a:xfrm>
            <a:off x="5794900" y="4333425"/>
            <a:ext cx="2718300" cy="354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solidFill>
                  <a:schemeClr val="dk1"/>
                </a:solidFill>
                <a:latin typeface="Quantico"/>
                <a:ea typeface="Quantico"/>
                <a:cs typeface="Quantico"/>
                <a:sym typeface="Quantico"/>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104" name="Google Shape;104;p18"/>
          <p:cNvSpPr txBox="1">
            <a:spLocks noGrp="1"/>
          </p:cNvSpPr>
          <p:nvPr>
            <p:ph type="subTitle" idx="7"/>
          </p:nvPr>
        </p:nvSpPr>
        <p:spPr>
          <a:xfrm>
            <a:off x="5821575" y="45014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 Alt 5 ">
  <p:cSld name="BLANK_1_1_1_1_1_1_1">
    <p:bg>
      <p:bgPr>
        <a:solidFill>
          <a:schemeClr val="accent5"/>
        </a:solidFill>
        <a:effectLst/>
      </p:bgPr>
    </p:bg>
    <p:spTree>
      <p:nvGrpSpPr>
        <p:cNvPr id="1" name="Shape 105"/>
        <p:cNvGrpSpPr/>
        <p:nvPr/>
      </p:nvGrpSpPr>
      <p:grpSpPr>
        <a:xfrm>
          <a:off x="0" y="0"/>
          <a:ext cx="0" cy="0"/>
          <a:chOff x="0" y="0"/>
          <a:chExt cx="0" cy="0"/>
        </a:xfrm>
      </p:grpSpPr>
      <p:sp>
        <p:nvSpPr>
          <p:cNvPr id="106" name="Google Shape;106;p19"/>
          <p:cNvSpPr/>
          <p:nvPr/>
        </p:nvSpPr>
        <p:spPr>
          <a:xfrm>
            <a:off x="731650" y="619550"/>
            <a:ext cx="8412300" cy="4525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07" name="Google Shape;107;p19"/>
          <p:cNvSpPr txBox="1">
            <a:spLocks noGrp="1"/>
          </p:cNvSpPr>
          <p:nvPr>
            <p:ph type="title"/>
          </p:nvPr>
        </p:nvSpPr>
        <p:spPr>
          <a:xfrm>
            <a:off x="920550" y="904500"/>
            <a:ext cx="7226700" cy="9087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a:endParaRPr/>
          </a:p>
        </p:txBody>
      </p:sp>
      <p:sp>
        <p:nvSpPr>
          <p:cNvPr id="108" name="Google Shape;108;p19"/>
          <p:cNvSpPr txBox="1">
            <a:spLocks noGrp="1"/>
          </p:cNvSpPr>
          <p:nvPr>
            <p:ph type="title" idx="2"/>
          </p:nvPr>
        </p:nvSpPr>
        <p:spPr>
          <a:xfrm>
            <a:off x="920550" y="1881950"/>
            <a:ext cx="5228400" cy="1944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a:endParaRPr/>
          </a:p>
        </p:txBody>
      </p:sp>
      <p:sp>
        <p:nvSpPr>
          <p:cNvPr id="109" name="Google Shape;109;p19"/>
          <p:cNvSpPr txBox="1">
            <a:spLocks noGrp="1"/>
          </p:cNvSpPr>
          <p:nvPr>
            <p:ph type="subTitle" idx="1"/>
          </p:nvPr>
        </p:nvSpPr>
        <p:spPr>
          <a:xfrm>
            <a:off x="920550" y="4518700"/>
            <a:ext cx="18174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000"/>
              <a:buFont typeface="Lato"/>
              <a:buNone/>
              <a:defRPr sz="900">
                <a:solidFill>
                  <a:schemeClr val="dk1"/>
                </a:solidFill>
              </a:defRPr>
            </a:lvl1pPr>
            <a:lvl2pPr lvl="1">
              <a:lnSpc>
                <a:spcPct val="115000"/>
              </a:lnSpc>
              <a:spcBef>
                <a:spcPts val="1000"/>
              </a:spcBef>
              <a:spcAft>
                <a:spcPts val="0"/>
              </a:spcAft>
              <a:buClr>
                <a:schemeClr val="dk1"/>
              </a:buClr>
              <a:buSzPts val="1000"/>
              <a:buFont typeface="Lato"/>
              <a:buNone/>
              <a:defRPr sz="900">
                <a:solidFill>
                  <a:schemeClr val="dk1"/>
                </a:solidFill>
              </a:defRPr>
            </a:lvl2pPr>
            <a:lvl3pPr lvl="2">
              <a:lnSpc>
                <a:spcPct val="115000"/>
              </a:lnSpc>
              <a:spcBef>
                <a:spcPts val="1000"/>
              </a:spcBef>
              <a:spcAft>
                <a:spcPts val="0"/>
              </a:spcAft>
              <a:buClr>
                <a:schemeClr val="dk1"/>
              </a:buClr>
              <a:buSzPts val="1000"/>
              <a:buFont typeface="Lato"/>
              <a:buNone/>
              <a:defRPr sz="900">
                <a:solidFill>
                  <a:schemeClr val="dk1"/>
                </a:solidFill>
              </a:defRPr>
            </a:lvl3pPr>
            <a:lvl4pPr lvl="3">
              <a:lnSpc>
                <a:spcPct val="115000"/>
              </a:lnSpc>
              <a:spcBef>
                <a:spcPts val="1000"/>
              </a:spcBef>
              <a:spcAft>
                <a:spcPts val="0"/>
              </a:spcAft>
              <a:buClr>
                <a:schemeClr val="dk1"/>
              </a:buClr>
              <a:buSzPts val="1000"/>
              <a:buFont typeface="Lato"/>
              <a:buNone/>
              <a:defRPr sz="900">
                <a:solidFill>
                  <a:schemeClr val="dk1"/>
                </a:solidFill>
              </a:defRPr>
            </a:lvl4pPr>
            <a:lvl5pPr lvl="4">
              <a:lnSpc>
                <a:spcPct val="115000"/>
              </a:lnSpc>
              <a:spcBef>
                <a:spcPts val="1000"/>
              </a:spcBef>
              <a:spcAft>
                <a:spcPts val="0"/>
              </a:spcAft>
              <a:buClr>
                <a:schemeClr val="dk1"/>
              </a:buClr>
              <a:buSzPts val="1000"/>
              <a:buFont typeface="Lato"/>
              <a:buNone/>
              <a:defRPr sz="900">
                <a:solidFill>
                  <a:schemeClr val="dk1"/>
                </a:solidFill>
              </a:defRPr>
            </a:lvl5pPr>
            <a:lvl6pPr lvl="5">
              <a:lnSpc>
                <a:spcPct val="115000"/>
              </a:lnSpc>
              <a:spcBef>
                <a:spcPts val="1000"/>
              </a:spcBef>
              <a:spcAft>
                <a:spcPts val="0"/>
              </a:spcAft>
              <a:buClr>
                <a:schemeClr val="dk1"/>
              </a:buClr>
              <a:buSzPts val="1000"/>
              <a:buFont typeface="Lato"/>
              <a:buNone/>
              <a:defRPr sz="900">
                <a:solidFill>
                  <a:schemeClr val="dk1"/>
                </a:solidFill>
              </a:defRPr>
            </a:lvl6pPr>
            <a:lvl7pPr lvl="6">
              <a:lnSpc>
                <a:spcPct val="115000"/>
              </a:lnSpc>
              <a:spcBef>
                <a:spcPts val="1000"/>
              </a:spcBef>
              <a:spcAft>
                <a:spcPts val="0"/>
              </a:spcAft>
              <a:buClr>
                <a:schemeClr val="dk1"/>
              </a:buClr>
              <a:buSzPts val="1000"/>
              <a:buFont typeface="Lato"/>
              <a:buNone/>
              <a:defRPr sz="900">
                <a:solidFill>
                  <a:schemeClr val="dk1"/>
                </a:solidFill>
              </a:defRPr>
            </a:lvl7pPr>
            <a:lvl8pPr lvl="7">
              <a:lnSpc>
                <a:spcPct val="115000"/>
              </a:lnSpc>
              <a:spcBef>
                <a:spcPts val="1000"/>
              </a:spcBef>
              <a:spcAft>
                <a:spcPts val="0"/>
              </a:spcAft>
              <a:buClr>
                <a:schemeClr val="dk1"/>
              </a:buClr>
              <a:buSzPts val="1000"/>
              <a:buFont typeface="Lato"/>
              <a:buNone/>
              <a:defRPr sz="900">
                <a:solidFill>
                  <a:schemeClr val="dk1"/>
                </a:solidFill>
              </a:defRPr>
            </a:lvl8pPr>
            <a:lvl9pPr lvl="8">
              <a:lnSpc>
                <a:spcPct val="115000"/>
              </a:lnSpc>
              <a:spcBef>
                <a:spcPts val="1000"/>
              </a:spcBef>
              <a:spcAft>
                <a:spcPts val="1000"/>
              </a:spcAft>
              <a:buClr>
                <a:schemeClr val="dk1"/>
              </a:buClr>
              <a:buSzPts val="1000"/>
              <a:buFont typeface="Lato"/>
              <a:buNone/>
              <a:defRPr sz="900">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 Alt 6">
  <p:cSld name="BLANK_1_1_1_1_1_1_2">
    <p:bg>
      <p:bgPr>
        <a:solidFill>
          <a:schemeClr val="accent2"/>
        </a:solidFill>
        <a:effectLst/>
      </p:bgPr>
    </p:bg>
    <p:spTree>
      <p:nvGrpSpPr>
        <p:cNvPr id="1" name="Shape 110"/>
        <p:cNvGrpSpPr/>
        <p:nvPr/>
      </p:nvGrpSpPr>
      <p:grpSpPr>
        <a:xfrm>
          <a:off x="0" y="0"/>
          <a:ext cx="0" cy="0"/>
          <a:chOff x="0" y="0"/>
          <a:chExt cx="0" cy="0"/>
        </a:xfrm>
      </p:grpSpPr>
      <p:sp>
        <p:nvSpPr>
          <p:cNvPr id="111" name="Google Shape;111;p20"/>
          <p:cNvSpPr/>
          <p:nvPr/>
        </p:nvSpPr>
        <p:spPr>
          <a:xfrm>
            <a:off x="99900" y="99900"/>
            <a:ext cx="8944200" cy="493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2" name="Google Shape;112;p20"/>
          <p:cNvSpPr/>
          <p:nvPr/>
        </p:nvSpPr>
        <p:spPr>
          <a:xfrm>
            <a:off x="252300" y="252300"/>
            <a:ext cx="8639400" cy="4631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3" name="Google Shape;113;p20"/>
          <p:cNvSpPr/>
          <p:nvPr/>
        </p:nvSpPr>
        <p:spPr>
          <a:xfrm>
            <a:off x="404700" y="404700"/>
            <a:ext cx="8334600" cy="432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4" name="Google Shape;114;p20"/>
          <p:cNvSpPr/>
          <p:nvPr/>
        </p:nvSpPr>
        <p:spPr>
          <a:xfrm>
            <a:off x="557100" y="560700"/>
            <a:ext cx="8029800" cy="402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5" name="Google Shape;115;p20"/>
          <p:cNvSpPr txBox="1">
            <a:spLocks noGrp="1"/>
          </p:cNvSpPr>
          <p:nvPr>
            <p:ph type="title"/>
          </p:nvPr>
        </p:nvSpPr>
        <p:spPr>
          <a:xfrm>
            <a:off x="910650" y="1462775"/>
            <a:ext cx="7349400" cy="25134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4800"/>
              <a:buNone/>
              <a:defRPr sz="4800">
                <a:solidFill>
                  <a:schemeClr val="accent6"/>
                </a:solidFill>
              </a:defRPr>
            </a:lvl1pPr>
            <a:lvl2pPr lvl="1">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9pPr>
          </a:lstStyle>
          <a:p>
            <a:endParaRPr/>
          </a:p>
        </p:txBody>
      </p:sp>
      <p:sp>
        <p:nvSpPr>
          <p:cNvPr id="116" name="Google Shape;116;p20"/>
          <p:cNvSpPr txBox="1">
            <a:spLocks noGrp="1"/>
          </p:cNvSpPr>
          <p:nvPr>
            <p:ph type="subTitle" idx="1"/>
          </p:nvPr>
        </p:nvSpPr>
        <p:spPr>
          <a:xfrm>
            <a:off x="948750" y="4188925"/>
            <a:ext cx="18174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sz="900">
                <a:solidFill>
                  <a:schemeClr val="accent6"/>
                </a:solidFill>
              </a:defRPr>
            </a:lvl1pPr>
            <a:lvl2pPr lvl="1">
              <a:lnSpc>
                <a:spcPct val="115000"/>
              </a:lnSpc>
              <a:spcBef>
                <a:spcPts val="1000"/>
              </a:spcBef>
              <a:spcAft>
                <a:spcPts val="0"/>
              </a:spcAft>
              <a:buClr>
                <a:schemeClr val="accent6"/>
              </a:buClr>
              <a:buSzPts val="1000"/>
              <a:buFont typeface="Lato"/>
              <a:buNone/>
              <a:defRPr sz="900">
                <a:solidFill>
                  <a:schemeClr val="accent6"/>
                </a:solidFill>
              </a:defRPr>
            </a:lvl2pPr>
            <a:lvl3pPr lvl="2">
              <a:lnSpc>
                <a:spcPct val="115000"/>
              </a:lnSpc>
              <a:spcBef>
                <a:spcPts val="1000"/>
              </a:spcBef>
              <a:spcAft>
                <a:spcPts val="0"/>
              </a:spcAft>
              <a:buClr>
                <a:schemeClr val="accent6"/>
              </a:buClr>
              <a:buSzPts val="1000"/>
              <a:buFont typeface="Lato"/>
              <a:buNone/>
              <a:defRPr sz="900">
                <a:solidFill>
                  <a:schemeClr val="accent6"/>
                </a:solidFill>
              </a:defRPr>
            </a:lvl3pPr>
            <a:lvl4pPr lvl="3">
              <a:lnSpc>
                <a:spcPct val="115000"/>
              </a:lnSpc>
              <a:spcBef>
                <a:spcPts val="1000"/>
              </a:spcBef>
              <a:spcAft>
                <a:spcPts val="0"/>
              </a:spcAft>
              <a:buClr>
                <a:schemeClr val="accent6"/>
              </a:buClr>
              <a:buSzPts val="1000"/>
              <a:buFont typeface="Lato"/>
              <a:buNone/>
              <a:defRPr sz="900">
                <a:solidFill>
                  <a:schemeClr val="accent6"/>
                </a:solidFill>
              </a:defRPr>
            </a:lvl4pPr>
            <a:lvl5pPr lvl="4">
              <a:lnSpc>
                <a:spcPct val="115000"/>
              </a:lnSpc>
              <a:spcBef>
                <a:spcPts val="1000"/>
              </a:spcBef>
              <a:spcAft>
                <a:spcPts val="0"/>
              </a:spcAft>
              <a:buClr>
                <a:schemeClr val="accent6"/>
              </a:buClr>
              <a:buSzPts val="1000"/>
              <a:buFont typeface="Lato"/>
              <a:buNone/>
              <a:defRPr sz="900">
                <a:solidFill>
                  <a:schemeClr val="accent6"/>
                </a:solidFill>
              </a:defRPr>
            </a:lvl5pPr>
            <a:lvl6pPr lvl="5">
              <a:lnSpc>
                <a:spcPct val="115000"/>
              </a:lnSpc>
              <a:spcBef>
                <a:spcPts val="1000"/>
              </a:spcBef>
              <a:spcAft>
                <a:spcPts val="0"/>
              </a:spcAft>
              <a:buClr>
                <a:schemeClr val="accent6"/>
              </a:buClr>
              <a:buSzPts val="1000"/>
              <a:buFont typeface="Lato"/>
              <a:buNone/>
              <a:defRPr sz="900">
                <a:solidFill>
                  <a:schemeClr val="accent6"/>
                </a:solidFill>
              </a:defRPr>
            </a:lvl6pPr>
            <a:lvl7pPr lvl="6">
              <a:lnSpc>
                <a:spcPct val="115000"/>
              </a:lnSpc>
              <a:spcBef>
                <a:spcPts val="1000"/>
              </a:spcBef>
              <a:spcAft>
                <a:spcPts val="0"/>
              </a:spcAft>
              <a:buClr>
                <a:schemeClr val="accent6"/>
              </a:buClr>
              <a:buSzPts val="1000"/>
              <a:buFont typeface="Lato"/>
              <a:buNone/>
              <a:defRPr sz="900">
                <a:solidFill>
                  <a:schemeClr val="accent6"/>
                </a:solidFill>
              </a:defRPr>
            </a:lvl7pPr>
            <a:lvl8pPr lvl="7">
              <a:lnSpc>
                <a:spcPct val="115000"/>
              </a:lnSpc>
              <a:spcBef>
                <a:spcPts val="1000"/>
              </a:spcBef>
              <a:spcAft>
                <a:spcPts val="0"/>
              </a:spcAft>
              <a:buClr>
                <a:schemeClr val="accent6"/>
              </a:buClr>
              <a:buSzPts val="1000"/>
              <a:buFont typeface="Lato"/>
              <a:buNone/>
              <a:defRPr sz="900">
                <a:solidFill>
                  <a:schemeClr val="accent6"/>
                </a:solidFill>
              </a:defRPr>
            </a:lvl8pPr>
            <a:lvl9pPr lvl="8">
              <a:lnSpc>
                <a:spcPct val="115000"/>
              </a:lnSpc>
              <a:spcBef>
                <a:spcPts val="1000"/>
              </a:spcBef>
              <a:spcAft>
                <a:spcPts val="1000"/>
              </a:spcAft>
              <a:buClr>
                <a:schemeClr val="accent6"/>
              </a:buClr>
              <a:buSzPts val="1000"/>
              <a:buFont typeface="Lato"/>
              <a:buNone/>
              <a:defRPr sz="900">
                <a:solidFill>
                  <a:schemeClr val="accent6"/>
                </a:solidFill>
              </a:defRPr>
            </a:lvl9pPr>
          </a:lstStyle>
          <a:p>
            <a:endParaRPr/>
          </a:p>
        </p:txBody>
      </p:sp>
      <p:sp>
        <p:nvSpPr>
          <p:cNvPr id="117" name="Google Shape;117;p20"/>
          <p:cNvSpPr txBox="1">
            <a:spLocks noGrp="1"/>
          </p:cNvSpPr>
          <p:nvPr>
            <p:ph type="title" idx="2"/>
          </p:nvPr>
        </p:nvSpPr>
        <p:spPr>
          <a:xfrm>
            <a:off x="948750" y="930950"/>
            <a:ext cx="7311300" cy="3156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3"/>
              </a:buClr>
              <a:buSzPts val="2400"/>
              <a:buNone/>
              <a:defRPr sz="2400">
                <a:solidFill>
                  <a:schemeClr val="accent3"/>
                </a:solidFill>
              </a:defRPr>
            </a:lvl1pPr>
            <a:lvl2pPr lvl="1">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2pPr>
            <a:lvl3pPr lvl="2">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3pPr>
            <a:lvl4pPr lvl="3">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4pPr>
            <a:lvl5pPr lvl="4">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5pPr>
            <a:lvl6pPr lvl="5">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6pPr>
            <a:lvl7pPr lvl="6">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7pPr>
            <a:lvl8pPr lvl="7">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8pPr>
            <a:lvl9pPr lvl="8">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 Alt 7 ">
  <p:cSld name="CUSTOM_11">
    <p:bg>
      <p:bgPr>
        <a:solidFill>
          <a:schemeClr val="lt2"/>
        </a:solidFill>
        <a:effectLst/>
      </p:bgPr>
    </p:bg>
    <p:spTree>
      <p:nvGrpSpPr>
        <p:cNvPr id="1" name="Shape 118"/>
        <p:cNvGrpSpPr/>
        <p:nvPr/>
      </p:nvGrpSpPr>
      <p:grpSpPr>
        <a:xfrm>
          <a:off x="0" y="0"/>
          <a:ext cx="0" cy="0"/>
          <a:chOff x="0" y="0"/>
          <a:chExt cx="0" cy="0"/>
        </a:xfrm>
      </p:grpSpPr>
      <p:sp>
        <p:nvSpPr>
          <p:cNvPr id="119" name="Google Shape;119;p21"/>
          <p:cNvSpPr/>
          <p:nvPr/>
        </p:nvSpPr>
        <p:spPr>
          <a:xfrm>
            <a:off x="5444100" y="2728350"/>
            <a:ext cx="2952300" cy="2033400"/>
          </a:xfrm>
          <a:prstGeom prst="snip1Rect">
            <a:avLst>
              <a:gd name="adj" fmla="val 139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120" name="Google Shape;120;p21"/>
          <p:cNvSpPr/>
          <p:nvPr/>
        </p:nvSpPr>
        <p:spPr>
          <a:xfrm>
            <a:off x="0" y="0"/>
            <a:ext cx="9144000" cy="4236000"/>
          </a:xfrm>
          <a:prstGeom prst="snip1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21" name="Google Shape;121;p21"/>
          <p:cNvSpPr/>
          <p:nvPr/>
        </p:nvSpPr>
        <p:spPr>
          <a:xfrm>
            <a:off x="5448300" y="694950"/>
            <a:ext cx="2952300" cy="2033400"/>
          </a:xfrm>
          <a:prstGeom prst="snip1Rect">
            <a:avLst>
              <a:gd name="adj" fmla="val 13900"/>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122" name="Google Shape;122;p21"/>
          <p:cNvSpPr/>
          <p:nvPr/>
        </p:nvSpPr>
        <p:spPr>
          <a:xfrm>
            <a:off x="5438163" y="4761750"/>
            <a:ext cx="2964175" cy="388625"/>
          </a:xfrm>
          <a:custGeom>
            <a:avLst/>
            <a:gdLst/>
            <a:ahLst/>
            <a:cxnLst/>
            <a:rect l="l" t="t" r="r" b="b"/>
            <a:pathLst>
              <a:path w="118567" h="15545" extrusionOk="0">
                <a:moveTo>
                  <a:pt x="0" y="15545"/>
                </a:moveTo>
                <a:lnTo>
                  <a:pt x="118567" y="15545"/>
                </a:lnTo>
                <a:lnTo>
                  <a:pt x="103022" y="0"/>
                </a:lnTo>
                <a:lnTo>
                  <a:pt x="305" y="0"/>
                </a:lnTo>
                <a:close/>
              </a:path>
            </a:pathLst>
          </a:custGeom>
          <a:solidFill>
            <a:schemeClr val="accent1"/>
          </a:solidFill>
          <a:ln>
            <a:noFill/>
          </a:ln>
        </p:spPr>
      </p:sp>
      <p:sp>
        <p:nvSpPr>
          <p:cNvPr id="123" name="Google Shape;123;p21"/>
          <p:cNvSpPr/>
          <p:nvPr/>
        </p:nvSpPr>
        <p:spPr>
          <a:xfrm>
            <a:off x="5437625" y="-10675"/>
            <a:ext cx="2971800" cy="708675"/>
          </a:xfrm>
          <a:custGeom>
            <a:avLst/>
            <a:gdLst/>
            <a:ahLst/>
            <a:cxnLst/>
            <a:rect l="l" t="t" r="r" b="b"/>
            <a:pathLst>
              <a:path w="118872" h="28347" extrusionOk="0">
                <a:moveTo>
                  <a:pt x="0" y="0"/>
                </a:moveTo>
                <a:lnTo>
                  <a:pt x="0" y="28347"/>
                </a:lnTo>
                <a:lnTo>
                  <a:pt x="118872" y="28347"/>
                </a:lnTo>
                <a:lnTo>
                  <a:pt x="118872" y="305"/>
                </a:lnTo>
                <a:close/>
              </a:path>
            </a:pathLst>
          </a:custGeom>
          <a:solidFill>
            <a:schemeClr val="dk2"/>
          </a:solidFill>
          <a:ln>
            <a:noFill/>
          </a:ln>
        </p:spPr>
      </p:sp>
      <p:sp>
        <p:nvSpPr>
          <p:cNvPr id="124" name="Google Shape;124;p21"/>
          <p:cNvSpPr txBox="1">
            <a:spLocks noGrp="1"/>
          </p:cNvSpPr>
          <p:nvPr>
            <p:ph type="title"/>
          </p:nvPr>
        </p:nvSpPr>
        <p:spPr>
          <a:xfrm>
            <a:off x="931675" y="907075"/>
            <a:ext cx="4005900" cy="7086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5"/>
              </a:buClr>
              <a:buSzPts val="3000"/>
              <a:buNone/>
              <a:defRPr sz="3700">
                <a:solidFill>
                  <a:schemeClr val="accent5"/>
                </a:solidFill>
              </a:defRPr>
            </a:lvl1pPr>
            <a:lvl2pPr lvl="1">
              <a:spcBef>
                <a:spcPts val="0"/>
              </a:spcBef>
              <a:spcAft>
                <a:spcPts val="0"/>
              </a:spcAft>
              <a:buClr>
                <a:schemeClr val="accent5"/>
              </a:buClr>
              <a:buSzPts val="3000"/>
              <a:buNone/>
              <a:defRPr sz="3700">
                <a:solidFill>
                  <a:schemeClr val="accent5"/>
                </a:solidFill>
                <a:latin typeface="Quantico"/>
                <a:ea typeface="Quantico"/>
                <a:cs typeface="Quantico"/>
                <a:sym typeface="Quantico"/>
              </a:defRPr>
            </a:lvl2pPr>
            <a:lvl3pPr lvl="2">
              <a:spcBef>
                <a:spcPts val="0"/>
              </a:spcBef>
              <a:spcAft>
                <a:spcPts val="0"/>
              </a:spcAft>
              <a:buClr>
                <a:schemeClr val="accent5"/>
              </a:buClr>
              <a:buSzPts val="3000"/>
              <a:buNone/>
              <a:defRPr sz="3700">
                <a:solidFill>
                  <a:schemeClr val="accent5"/>
                </a:solidFill>
                <a:latin typeface="Quantico"/>
                <a:ea typeface="Quantico"/>
                <a:cs typeface="Quantico"/>
                <a:sym typeface="Quantico"/>
              </a:defRPr>
            </a:lvl3pPr>
            <a:lvl4pPr lvl="3">
              <a:spcBef>
                <a:spcPts val="0"/>
              </a:spcBef>
              <a:spcAft>
                <a:spcPts val="0"/>
              </a:spcAft>
              <a:buClr>
                <a:schemeClr val="accent5"/>
              </a:buClr>
              <a:buSzPts val="3000"/>
              <a:buNone/>
              <a:defRPr sz="3700">
                <a:solidFill>
                  <a:schemeClr val="accent5"/>
                </a:solidFill>
                <a:latin typeface="Quantico"/>
                <a:ea typeface="Quantico"/>
                <a:cs typeface="Quantico"/>
                <a:sym typeface="Quantico"/>
              </a:defRPr>
            </a:lvl4pPr>
            <a:lvl5pPr lvl="4">
              <a:spcBef>
                <a:spcPts val="0"/>
              </a:spcBef>
              <a:spcAft>
                <a:spcPts val="0"/>
              </a:spcAft>
              <a:buClr>
                <a:schemeClr val="accent5"/>
              </a:buClr>
              <a:buSzPts val="3000"/>
              <a:buNone/>
              <a:defRPr sz="3700">
                <a:solidFill>
                  <a:schemeClr val="accent5"/>
                </a:solidFill>
                <a:latin typeface="Quantico"/>
                <a:ea typeface="Quantico"/>
                <a:cs typeface="Quantico"/>
                <a:sym typeface="Quantico"/>
              </a:defRPr>
            </a:lvl5pPr>
            <a:lvl6pPr lvl="5">
              <a:spcBef>
                <a:spcPts val="0"/>
              </a:spcBef>
              <a:spcAft>
                <a:spcPts val="0"/>
              </a:spcAft>
              <a:buClr>
                <a:schemeClr val="accent5"/>
              </a:buClr>
              <a:buSzPts val="3000"/>
              <a:buNone/>
              <a:defRPr sz="3700">
                <a:solidFill>
                  <a:schemeClr val="accent5"/>
                </a:solidFill>
                <a:latin typeface="Quantico"/>
                <a:ea typeface="Quantico"/>
                <a:cs typeface="Quantico"/>
                <a:sym typeface="Quantico"/>
              </a:defRPr>
            </a:lvl6pPr>
            <a:lvl7pPr lvl="6">
              <a:spcBef>
                <a:spcPts val="0"/>
              </a:spcBef>
              <a:spcAft>
                <a:spcPts val="0"/>
              </a:spcAft>
              <a:buClr>
                <a:schemeClr val="accent5"/>
              </a:buClr>
              <a:buSzPts val="3000"/>
              <a:buNone/>
              <a:defRPr sz="3700">
                <a:solidFill>
                  <a:schemeClr val="accent5"/>
                </a:solidFill>
                <a:latin typeface="Quantico"/>
                <a:ea typeface="Quantico"/>
                <a:cs typeface="Quantico"/>
                <a:sym typeface="Quantico"/>
              </a:defRPr>
            </a:lvl7pPr>
            <a:lvl8pPr lvl="7">
              <a:spcBef>
                <a:spcPts val="0"/>
              </a:spcBef>
              <a:spcAft>
                <a:spcPts val="0"/>
              </a:spcAft>
              <a:buClr>
                <a:schemeClr val="accent5"/>
              </a:buClr>
              <a:buSzPts val="3000"/>
              <a:buNone/>
              <a:defRPr sz="3700">
                <a:solidFill>
                  <a:schemeClr val="accent5"/>
                </a:solidFill>
                <a:latin typeface="Quantico"/>
                <a:ea typeface="Quantico"/>
                <a:cs typeface="Quantico"/>
                <a:sym typeface="Quantico"/>
              </a:defRPr>
            </a:lvl8pPr>
            <a:lvl9pPr lvl="8">
              <a:spcBef>
                <a:spcPts val="0"/>
              </a:spcBef>
              <a:spcAft>
                <a:spcPts val="0"/>
              </a:spcAft>
              <a:buClr>
                <a:schemeClr val="accent5"/>
              </a:buClr>
              <a:buSzPts val="3000"/>
              <a:buNone/>
              <a:defRPr sz="3700">
                <a:solidFill>
                  <a:schemeClr val="accent5"/>
                </a:solidFill>
                <a:latin typeface="Quantico"/>
                <a:ea typeface="Quantico"/>
                <a:cs typeface="Quantico"/>
                <a:sym typeface="Quantico"/>
              </a:defRPr>
            </a:lvl9pPr>
          </a:lstStyle>
          <a:p>
            <a:endParaRPr/>
          </a:p>
        </p:txBody>
      </p:sp>
      <p:sp>
        <p:nvSpPr>
          <p:cNvPr id="125" name="Google Shape;125;p21"/>
          <p:cNvSpPr txBox="1">
            <a:spLocks noGrp="1"/>
          </p:cNvSpPr>
          <p:nvPr>
            <p:ph type="title" idx="2"/>
          </p:nvPr>
        </p:nvSpPr>
        <p:spPr>
          <a:xfrm>
            <a:off x="931675" y="1712050"/>
            <a:ext cx="4005900" cy="170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1pPr>
            <a:lvl2pPr lvl="1">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2pPr>
            <a:lvl3pPr lvl="2">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3pPr>
            <a:lvl4pPr lvl="3">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4pPr>
            <a:lvl5pPr lvl="4">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5pPr>
            <a:lvl6pPr lvl="5">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6pPr>
            <a:lvl7pPr lvl="6">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7pPr>
            <a:lvl8pPr lvl="7">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8pPr>
            <a:lvl9pPr lvl="8">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 Alt 8 ">
  <p:cSld name="CUSTOM_12">
    <p:bg>
      <p:bgPr>
        <a:solidFill>
          <a:schemeClr val="accent5"/>
        </a:solidFill>
        <a:effectLst/>
      </p:bgPr>
    </p:bg>
    <p:spTree>
      <p:nvGrpSpPr>
        <p:cNvPr id="1" name="Shape 126"/>
        <p:cNvGrpSpPr/>
        <p:nvPr/>
      </p:nvGrpSpPr>
      <p:grpSpPr>
        <a:xfrm>
          <a:off x="0" y="0"/>
          <a:ext cx="0" cy="0"/>
          <a:chOff x="0" y="0"/>
          <a:chExt cx="0" cy="0"/>
        </a:xfrm>
      </p:grpSpPr>
      <p:sp>
        <p:nvSpPr>
          <p:cNvPr id="127" name="Google Shape;127;p22"/>
          <p:cNvSpPr/>
          <p:nvPr/>
        </p:nvSpPr>
        <p:spPr>
          <a:xfrm>
            <a:off x="0" y="0"/>
            <a:ext cx="9144000" cy="4236000"/>
          </a:xfrm>
          <a:prstGeom prst="snip1Rect">
            <a:avLst>
              <a:gd name="adj"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28" name="Google Shape;128;p22"/>
          <p:cNvSpPr/>
          <p:nvPr/>
        </p:nvSpPr>
        <p:spPr>
          <a:xfrm>
            <a:off x="5596500" y="2731400"/>
            <a:ext cx="2952300" cy="2033400"/>
          </a:xfrm>
          <a:prstGeom prst="snip1Rect">
            <a:avLst>
              <a:gd name="adj" fmla="val 139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129" name="Google Shape;129;p22"/>
          <p:cNvSpPr/>
          <p:nvPr/>
        </p:nvSpPr>
        <p:spPr>
          <a:xfrm>
            <a:off x="5587725" y="698000"/>
            <a:ext cx="2952300" cy="2033400"/>
          </a:xfrm>
          <a:prstGeom prst="snip1Rect">
            <a:avLst>
              <a:gd name="adj" fmla="val 13900"/>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130" name="Google Shape;130;p22"/>
          <p:cNvSpPr txBox="1">
            <a:spLocks noGrp="1"/>
          </p:cNvSpPr>
          <p:nvPr>
            <p:ph type="title"/>
          </p:nvPr>
        </p:nvSpPr>
        <p:spPr>
          <a:xfrm>
            <a:off x="901475" y="907075"/>
            <a:ext cx="4695000" cy="8625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a:endParaRPr/>
          </a:p>
        </p:txBody>
      </p:sp>
      <p:sp>
        <p:nvSpPr>
          <p:cNvPr id="131" name="Google Shape;131;p22"/>
          <p:cNvSpPr txBox="1">
            <a:spLocks noGrp="1"/>
          </p:cNvSpPr>
          <p:nvPr>
            <p:ph type="title" idx="2"/>
          </p:nvPr>
        </p:nvSpPr>
        <p:spPr>
          <a:xfrm>
            <a:off x="930907" y="1836900"/>
            <a:ext cx="4005900" cy="1879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a:endParaRPr/>
          </a:p>
        </p:txBody>
      </p:sp>
      <p:sp>
        <p:nvSpPr>
          <p:cNvPr id="132" name="Google Shape;132;p22"/>
          <p:cNvSpPr/>
          <p:nvPr/>
        </p:nvSpPr>
        <p:spPr>
          <a:xfrm>
            <a:off x="5586750" y="-10675"/>
            <a:ext cx="2971800" cy="708675"/>
          </a:xfrm>
          <a:custGeom>
            <a:avLst/>
            <a:gdLst/>
            <a:ahLst/>
            <a:cxnLst/>
            <a:rect l="l" t="t" r="r" b="b"/>
            <a:pathLst>
              <a:path w="118872" h="28347" extrusionOk="0">
                <a:moveTo>
                  <a:pt x="0" y="0"/>
                </a:moveTo>
                <a:lnTo>
                  <a:pt x="0" y="28347"/>
                </a:lnTo>
                <a:lnTo>
                  <a:pt x="118872" y="28347"/>
                </a:lnTo>
                <a:lnTo>
                  <a:pt x="118872" y="305"/>
                </a:lnTo>
                <a:close/>
              </a:path>
            </a:pathLst>
          </a:custGeom>
          <a:solidFill>
            <a:schemeClr val="accent4"/>
          </a:solidFill>
          <a:ln>
            <a:noFill/>
          </a:ln>
        </p:spPr>
      </p:sp>
      <p:sp>
        <p:nvSpPr>
          <p:cNvPr id="133" name="Google Shape;133;p22"/>
          <p:cNvSpPr/>
          <p:nvPr/>
        </p:nvSpPr>
        <p:spPr>
          <a:xfrm>
            <a:off x="5590563" y="4762500"/>
            <a:ext cx="2964175" cy="388625"/>
          </a:xfrm>
          <a:custGeom>
            <a:avLst/>
            <a:gdLst/>
            <a:ahLst/>
            <a:cxnLst/>
            <a:rect l="l" t="t" r="r" b="b"/>
            <a:pathLst>
              <a:path w="118567" h="15545" extrusionOk="0">
                <a:moveTo>
                  <a:pt x="0" y="15545"/>
                </a:moveTo>
                <a:lnTo>
                  <a:pt x="118567" y="15545"/>
                </a:lnTo>
                <a:lnTo>
                  <a:pt x="103022" y="0"/>
                </a:lnTo>
                <a:lnTo>
                  <a:pt x="305" y="0"/>
                </a:lnTo>
                <a:close/>
              </a:path>
            </a:pathLst>
          </a:custGeom>
          <a:solidFill>
            <a:schemeClr val="accent6"/>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Storyboards">
  <p:cSld name="BLANK_1_1_1_1_1_1_1_1_1_1_1_1_1_1_1_1_1">
    <p:bg>
      <p:bgPr>
        <a:solidFill>
          <a:schemeClr val="accent5"/>
        </a:solidFill>
        <a:effectLst/>
      </p:bgPr>
    </p:bg>
    <p:spTree>
      <p:nvGrpSpPr>
        <p:cNvPr id="1" name="Shape 134"/>
        <p:cNvGrpSpPr/>
        <p:nvPr/>
      </p:nvGrpSpPr>
      <p:grpSpPr>
        <a:xfrm>
          <a:off x="0" y="0"/>
          <a:ext cx="0" cy="0"/>
          <a:chOff x="0" y="0"/>
          <a:chExt cx="0" cy="0"/>
        </a:xfrm>
      </p:grpSpPr>
      <p:sp>
        <p:nvSpPr>
          <p:cNvPr id="135" name="Google Shape;135;p23"/>
          <p:cNvSpPr/>
          <p:nvPr/>
        </p:nvSpPr>
        <p:spPr>
          <a:xfrm>
            <a:off x="696050" y="619550"/>
            <a:ext cx="8448000" cy="4525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36" name="Google Shape;136;p23"/>
          <p:cNvSpPr/>
          <p:nvPr/>
        </p:nvSpPr>
        <p:spPr>
          <a:xfrm>
            <a:off x="4930700" y="619550"/>
            <a:ext cx="4213200" cy="45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37" name="Google Shape;137;p23"/>
          <p:cNvSpPr>
            <a:spLocks noGrp="1"/>
          </p:cNvSpPr>
          <p:nvPr>
            <p:ph type="pic" idx="2"/>
          </p:nvPr>
        </p:nvSpPr>
        <p:spPr>
          <a:xfrm flipH="1">
            <a:off x="4930693" y="619550"/>
            <a:ext cx="2100300" cy="1513500"/>
          </a:xfrm>
          <a:prstGeom prst="snip1Rect">
            <a:avLst>
              <a:gd name="adj" fmla="val 0"/>
            </a:avLst>
          </a:prstGeom>
          <a:noFill/>
          <a:ln>
            <a:noFill/>
          </a:ln>
        </p:spPr>
      </p:sp>
      <p:sp>
        <p:nvSpPr>
          <p:cNvPr id="138" name="Google Shape;138;p23"/>
          <p:cNvSpPr txBox="1">
            <a:spLocks noGrp="1"/>
          </p:cNvSpPr>
          <p:nvPr>
            <p:ph type="title"/>
          </p:nvPr>
        </p:nvSpPr>
        <p:spPr>
          <a:xfrm>
            <a:off x="929475" y="914400"/>
            <a:ext cx="3633000" cy="10773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400"/>
              <a:buNone/>
              <a:defRPr sz="2400"/>
            </a:lvl1pPr>
            <a:lvl2pPr lvl="1">
              <a:lnSpc>
                <a:spcPct val="80000"/>
              </a:lnSpc>
              <a:spcBef>
                <a:spcPts val="0"/>
              </a:spcBef>
              <a:spcAft>
                <a:spcPts val="0"/>
              </a:spcAft>
              <a:buClr>
                <a:schemeClr val="dk1"/>
              </a:buClr>
              <a:buSzPts val="3000"/>
              <a:buNone/>
              <a:defRPr sz="5500">
                <a:latin typeface="Quantico"/>
                <a:ea typeface="Quantico"/>
                <a:cs typeface="Quantico"/>
                <a:sym typeface="Quantico"/>
              </a:defRPr>
            </a:lvl2pPr>
            <a:lvl3pPr lvl="2">
              <a:lnSpc>
                <a:spcPct val="80000"/>
              </a:lnSpc>
              <a:spcBef>
                <a:spcPts val="0"/>
              </a:spcBef>
              <a:spcAft>
                <a:spcPts val="0"/>
              </a:spcAft>
              <a:buClr>
                <a:schemeClr val="dk1"/>
              </a:buClr>
              <a:buSzPts val="3000"/>
              <a:buNone/>
              <a:defRPr sz="5500">
                <a:latin typeface="Quantico"/>
                <a:ea typeface="Quantico"/>
                <a:cs typeface="Quantico"/>
                <a:sym typeface="Quantico"/>
              </a:defRPr>
            </a:lvl3pPr>
            <a:lvl4pPr lvl="3">
              <a:lnSpc>
                <a:spcPct val="80000"/>
              </a:lnSpc>
              <a:spcBef>
                <a:spcPts val="0"/>
              </a:spcBef>
              <a:spcAft>
                <a:spcPts val="0"/>
              </a:spcAft>
              <a:buClr>
                <a:schemeClr val="dk1"/>
              </a:buClr>
              <a:buSzPts val="3000"/>
              <a:buNone/>
              <a:defRPr sz="5500">
                <a:latin typeface="Quantico"/>
                <a:ea typeface="Quantico"/>
                <a:cs typeface="Quantico"/>
                <a:sym typeface="Quantico"/>
              </a:defRPr>
            </a:lvl4pPr>
            <a:lvl5pPr lvl="4">
              <a:lnSpc>
                <a:spcPct val="80000"/>
              </a:lnSpc>
              <a:spcBef>
                <a:spcPts val="0"/>
              </a:spcBef>
              <a:spcAft>
                <a:spcPts val="0"/>
              </a:spcAft>
              <a:buClr>
                <a:schemeClr val="dk1"/>
              </a:buClr>
              <a:buSzPts val="3000"/>
              <a:buNone/>
              <a:defRPr sz="5500">
                <a:latin typeface="Quantico"/>
                <a:ea typeface="Quantico"/>
                <a:cs typeface="Quantico"/>
                <a:sym typeface="Quantico"/>
              </a:defRPr>
            </a:lvl5pPr>
            <a:lvl6pPr lvl="5">
              <a:lnSpc>
                <a:spcPct val="80000"/>
              </a:lnSpc>
              <a:spcBef>
                <a:spcPts val="0"/>
              </a:spcBef>
              <a:spcAft>
                <a:spcPts val="0"/>
              </a:spcAft>
              <a:buClr>
                <a:schemeClr val="dk1"/>
              </a:buClr>
              <a:buSzPts val="3000"/>
              <a:buNone/>
              <a:defRPr sz="5500">
                <a:latin typeface="Quantico"/>
                <a:ea typeface="Quantico"/>
                <a:cs typeface="Quantico"/>
                <a:sym typeface="Quantico"/>
              </a:defRPr>
            </a:lvl6pPr>
            <a:lvl7pPr lvl="6">
              <a:lnSpc>
                <a:spcPct val="80000"/>
              </a:lnSpc>
              <a:spcBef>
                <a:spcPts val="0"/>
              </a:spcBef>
              <a:spcAft>
                <a:spcPts val="0"/>
              </a:spcAft>
              <a:buClr>
                <a:schemeClr val="dk1"/>
              </a:buClr>
              <a:buSzPts val="3000"/>
              <a:buNone/>
              <a:defRPr sz="5500">
                <a:latin typeface="Quantico"/>
                <a:ea typeface="Quantico"/>
                <a:cs typeface="Quantico"/>
                <a:sym typeface="Quantico"/>
              </a:defRPr>
            </a:lvl7pPr>
            <a:lvl8pPr lvl="7">
              <a:lnSpc>
                <a:spcPct val="80000"/>
              </a:lnSpc>
              <a:spcBef>
                <a:spcPts val="0"/>
              </a:spcBef>
              <a:spcAft>
                <a:spcPts val="0"/>
              </a:spcAft>
              <a:buClr>
                <a:schemeClr val="dk1"/>
              </a:buClr>
              <a:buSzPts val="3000"/>
              <a:buNone/>
              <a:defRPr sz="5500">
                <a:latin typeface="Quantico"/>
                <a:ea typeface="Quantico"/>
                <a:cs typeface="Quantico"/>
                <a:sym typeface="Quantico"/>
              </a:defRPr>
            </a:lvl8pPr>
            <a:lvl9pPr lvl="8">
              <a:lnSpc>
                <a:spcPct val="80000"/>
              </a:lnSpc>
              <a:spcBef>
                <a:spcPts val="0"/>
              </a:spcBef>
              <a:spcAft>
                <a:spcPts val="0"/>
              </a:spcAft>
              <a:buClr>
                <a:schemeClr val="dk1"/>
              </a:buClr>
              <a:buSzPts val="3000"/>
              <a:buNone/>
              <a:defRPr sz="5500">
                <a:latin typeface="Quantico"/>
                <a:ea typeface="Quantico"/>
                <a:cs typeface="Quantico"/>
                <a:sym typeface="Quantico"/>
              </a:defRPr>
            </a:lvl9pPr>
          </a:lstStyle>
          <a:p>
            <a:endParaRPr/>
          </a:p>
        </p:txBody>
      </p:sp>
      <p:sp>
        <p:nvSpPr>
          <p:cNvPr id="139" name="Google Shape;139;p23"/>
          <p:cNvSpPr>
            <a:spLocks noGrp="1"/>
          </p:cNvSpPr>
          <p:nvPr>
            <p:ph type="pic" idx="3"/>
          </p:nvPr>
        </p:nvSpPr>
        <p:spPr>
          <a:xfrm flipH="1">
            <a:off x="696043" y="2125400"/>
            <a:ext cx="2129100" cy="1513500"/>
          </a:xfrm>
          <a:prstGeom prst="snip1Rect">
            <a:avLst>
              <a:gd name="adj" fmla="val 0"/>
            </a:avLst>
          </a:prstGeom>
          <a:noFill/>
          <a:ln>
            <a:noFill/>
          </a:ln>
        </p:spPr>
      </p:sp>
      <p:sp>
        <p:nvSpPr>
          <p:cNvPr id="140" name="Google Shape;140;p23"/>
          <p:cNvSpPr>
            <a:spLocks noGrp="1"/>
          </p:cNvSpPr>
          <p:nvPr>
            <p:ph type="pic" idx="4"/>
          </p:nvPr>
        </p:nvSpPr>
        <p:spPr>
          <a:xfrm flipH="1">
            <a:off x="4930693" y="3635300"/>
            <a:ext cx="2100300" cy="1513500"/>
          </a:xfrm>
          <a:prstGeom prst="snip1Rect">
            <a:avLst>
              <a:gd name="adj" fmla="val 0"/>
            </a:avLst>
          </a:prstGeom>
          <a:noFill/>
          <a:ln>
            <a:noFill/>
          </a:ln>
        </p:spPr>
      </p:sp>
      <p:sp>
        <p:nvSpPr>
          <p:cNvPr id="141" name="Google Shape;141;p23"/>
          <p:cNvSpPr txBox="1">
            <a:spLocks noGrp="1"/>
          </p:cNvSpPr>
          <p:nvPr>
            <p:ph type="title" idx="5"/>
          </p:nvPr>
        </p:nvSpPr>
        <p:spPr>
          <a:xfrm>
            <a:off x="7243093" y="851546"/>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142" name="Google Shape;142;p23"/>
          <p:cNvSpPr txBox="1">
            <a:spLocks noGrp="1"/>
          </p:cNvSpPr>
          <p:nvPr>
            <p:ph type="title" idx="6"/>
          </p:nvPr>
        </p:nvSpPr>
        <p:spPr>
          <a:xfrm>
            <a:off x="3257860" y="2361757"/>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143" name="Google Shape;143;p23"/>
          <p:cNvSpPr txBox="1">
            <a:spLocks noGrp="1"/>
          </p:cNvSpPr>
          <p:nvPr>
            <p:ph type="title" idx="7"/>
          </p:nvPr>
        </p:nvSpPr>
        <p:spPr>
          <a:xfrm>
            <a:off x="7229582" y="3878226"/>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144" name="Google Shape;144;p23"/>
          <p:cNvSpPr txBox="1">
            <a:spLocks noGrp="1"/>
          </p:cNvSpPr>
          <p:nvPr>
            <p:ph type="body" idx="1"/>
          </p:nvPr>
        </p:nvSpPr>
        <p:spPr>
          <a:xfrm>
            <a:off x="3257120" y="2663823"/>
            <a:ext cx="15789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145" name="Google Shape;145;p23"/>
          <p:cNvSpPr txBox="1">
            <a:spLocks noGrp="1"/>
          </p:cNvSpPr>
          <p:nvPr>
            <p:ph type="body" idx="8"/>
          </p:nvPr>
        </p:nvSpPr>
        <p:spPr>
          <a:xfrm>
            <a:off x="7237317" y="4178575"/>
            <a:ext cx="17844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146" name="Google Shape;146;p23"/>
          <p:cNvSpPr txBox="1">
            <a:spLocks noGrp="1"/>
          </p:cNvSpPr>
          <p:nvPr>
            <p:ph type="body" idx="9"/>
          </p:nvPr>
        </p:nvSpPr>
        <p:spPr>
          <a:xfrm>
            <a:off x="7246218" y="1157300"/>
            <a:ext cx="16800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 Alt 4">
  <p:cSld name="CUSTOM_15">
    <p:bg>
      <p:bgPr>
        <a:solidFill>
          <a:schemeClr val="lt1"/>
        </a:solidFill>
        <a:effectLst/>
      </p:bgPr>
    </p:bg>
    <p:spTree>
      <p:nvGrpSpPr>
        <p:cNvPr id="1" name="Shape 147"/>
        <p:cNvGrpSpPr/>
        <p:nvPr/>
      </p:nvGrpSpPr>
      <p:grpSpPr>
        <a:xfrm>
          <a:off x="0" y="0"/>
          <a:ext cx="0" cy="0"/>
          <a:chOff x="0" y="0"/>
          <a:chExt cx="0" cy="0"/>
        </a:xfrm>
      </p:grpSpPr>
      <p:pic>
        <p:nvPicPr>
          <p:cNvPr id="148" name="Google Shape;148;p24"/>
          <p:cNvPicPr preferRelativeResize="0"/>
          <p:nvPr/>
        </p:nvPicPr>
        <p:blipFill rotWithShape="1">
          <a:blip r:embed="rId2">
            <a:alphaModFix amt="10000"/>
          </a:blip>
          <a:srcRect l="789" r="12432"/>
          <a:stretch/>
        </p:blipFill>
        <p:spPr>
          <a:xfrm>
            <a:off x="0" y="-125"/>
            <a:ext cx="6696900" cy="5143500"/>
          </a:xfrm>
          <a:prstGeom prst="snip1Rect">
            <a:avLst>
              <a:gd name="adj" fmla="val 16667"/>
            </a:avLst>
          </a:prstGeom>
          <a:noFill/>
          <a:ln>
            <a:noFill/>
          </a:ln>
        </p:spPr>
      </p:pic>
      <p:sp>
        <p:nvSpPr>
          <p:cNvPr id="149" name="Google Shape;149;p24"/>
          <p:cNvSpPr txBox="1">
            <a:spLocks noGrp="1"/>
          </p:cNvSpPr>
          <p:nvPr>
            <p:ph type="title"/>
          </p:nvPr>
        </p:nvSpPr>
        <p:spPr>
          <a:xfrm>
            <a:off x="7055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0" name="Google Shape;150;p24"/>
          <p:cNvSpPr txBox="1">
            <a:spLocks noGrp="1"/>
          </p:cNvSpPr>
          <p:nvPr>
            <p:ph type="title" idx="2"/>
          </p:nvPr>
        </p:nvSpPr>
        <p:spPr>
          <a:xfrm>
            <a:off x="7055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1" name="Google Shape;151;p24"/>
          <p:cNvSpPr txBox="1">
            <a:spLocks noGrp="1"/>
          </p:cNvSpPr>
          <p:nvPr>
            <p:ph type="title" idx="3"/>
          </p:nvPr>
        </p:nvSpPr>
        <p:spPr>
          <a:xfrm>
            <a:off x="34617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2" name="Google Shape;152;p24"/>
          <p:cNvSpPr txBox="1">
            <a:spLocks noGrp="1"/>
          </p:cNvSpPr>
          <p:nvPr>
            <p:ph type="title" idx="4"/>
          </p:nvPr>
        </p:nvSpPr>
        <p:spPr>
          <a:xfrm>
            <a:off x="34617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3" name="Google Shape;153;p24"/>
          <p:cNvSpPr txBox="1">
            <a:spLocks noGrp="1"/>
          </p:cNvSpPr>
          <p:nvPr>
            <p:ph type="title" idx="5"/>
          </p:nvPr>
        </p:nvSpPr>
        <p:spPr>
          <a:xfrm>
            <a:off x="62191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4" name="Google Shape;154;p24"/>
          <p:cNvSpPr txBox="1">
            <a:spLocks noGrp="1"/>
          </p:cNvSpPr>
          <p:nvPr>
            <p:ph type="title" idx="6"/>
          </p:nvPr>
        </p:nvSpPr>
        <p:spPr>
          <a:xfrm>
            <a:off x="62191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55" name="Google Shape;155;p24"/>
          <p:cNvSpPr txBox="1">
            <a:spLocks noGrp="1"/>
          </p:cNvSpPr>
          <p:nvPr>
            <p:ph type="title" idx="7"/>
          </p:nvPr>
        </p:nvSpPr>
        <p:spPr>
          <a:xfrm>
            <a:off x="430209" y="907725"/>
            <a:ext cx="6815400" cy="1038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700"/>
              <a:buNone/>
              <a:defRPr sz="3700">
                <a:solidFill>
                  <a:schemeClr val="accent6"/>
                </a:solidFill>
              </a:defRPr>
            </a:lvl1pPr>
            <a:lvl2pPr lvl="1">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2pPr>
            <a:lvl3pPr lvl="2">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3pPr>
            <a:lvl4pPr lvl="3">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4pPr>
            <a:lvl5pPr lvl="4">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5pPr>
            <a:lvl6pPr lvl="5">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6pPr>
            <a:lvl7pPr lvl="6">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7pPr>
            <a:lvl8pPr lvl="7">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8pPr>
            <a:lvl9pPr lvl="8">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 Alt 9 ">
  <p:cSld name="BLANK_1_1_1_1_1_1_1_1_1_1_1_1_1_1_1_1_1_1_1">
    <p:spTree>
      <p:nvGrpSpPr>
        <p:cNvPr id="1" name="Shape 156"/>
        <p:cNvGrpSpPr/>
        <p:nvPr/>
      </p:nvGrpSpPr>
      <p:grpSpPr>
        <a:xfrm>
          <a:off x="0" y="0"/>
          <a:ext cx="0" cy="0"/>
          <a:chOff x="0" y="0"/>
          <a:chExt cx="0" cy="0"/>
        </a:xfrm>
      </p:grpSpPr>
      <p:sp>
        <p:nvSpPr>
          <p:cNvPr id="157" name="Google Shape;157;p25"/>
          <p:cNvSpPr/>
          <p:nvPr/>
        </p:nvSpPr>
        <p:spPr>
          <a:xfrm>
            <a:off x="3400700" y="0"/>
            <a:ext cx="5742900" cy="1427100"/>
          </a:xfrm>
          <a:prstGeom prst="snip1Rect">
            <a:avLst>
              <a:gd name="adj" fmla="val 27405"/>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58" name="Google Shape;158;p25"/>
          <p:cNvSpPr txBox="1">
            <a:spLocks noGrp="1"/>
          </p:cNvSpPr>
          <p:nvPr>
            <p:ph type="subTitle" idx="1"/>
          </p:nvPr>
        </p:nvSpPr>
        <p:spPr>
          <a:xfrm>
            <a:off x="3718425" y="402000"/>
            <a:ext cx="1459500" cy="1251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59" name="Google Shape;159;p25"/>
          <p:cNvSpPr/>
          <p:nvPr/>
        </p:nvSpPr>
        <p:spPr>
          <a:xfrm>
            <a:off x="3400700" y="1427100"/>
            <a:ext cx="5742900" cy="1790400"/>
          </a:xfrm>
          <a:prstGeom prst="snip1Rect">
            <a:avLst>
              <a:gd name="adj" fmla="val 23783"/>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60" name="Google Shape;160;p25"/>
          <p:cNvSpPr/>
          <p:nvPr/>
        </p:nvSpPr>
        <p:spPr>
          <a:xfrm>
            <a:off x="3400700" y="3217500"/>
            <a:ext cx="5742900" cy="1924500"/>
          </a:xfrm>
          <a:prstGeom prst="snip1Rect">
            <a:avLst>
              <a:gd name="adj" fmla="val 2219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61" name="Google Shape;161;p25"/>
          <p:cNvSpPr txBox="1">
            <a:spLocks noGrp="1"/>
          </p:cNvSpPr>
          <p:nvPr>
            <p:ph type="subTitle" idx="2"/>
          </p:nvPr>
        </p:nvSpPr>
        <p:spPr>
          <a:xfrm>
            <a:off x="4249525" y="402000"/>
            <a:ext cx="4315800" cy="7455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a:endParaRPr/>
          </a:p>
        </p:txBody>
      </p:sp>
      <p:sp>
        <p:nvSpPr>
          <p:cNvPr id="162" name="Google Shape;162;p25"/>
          <p:cNvSpPr txBox="1">
            <a:spLocks noGrp="1"/>
          </p:cNvSpPr>
          <p:nvPr>
            <p:ph type="subTitle" idx="3"/>
          </p:nvPr>
        </p:nvSpPr>
        <p:spPr>
          <a:xfrm>
            <a:off x="3718425" y="1696338"/>
            <a:ext cx="1459500" cy="1251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63" name="Google Shape;163;p25"/>
          <p:cNvSpPr txBox="1">
            <a:spLocks noGrp="1"/>
          </p:cNvSpPr>
          <p:nvPr>
            <p:ph type="subTitle" idx="4"/>
          </p:nvPr>
        </p:nvSpPr>
        <p:spPr>
          <a:xfrm>
            <a:off x="4249525" y="1696338"/>
            <a:ext cx="1868400" cy="1251900"/>
          </a:xfrm>
          <a:prstGeom prst="rect">
            <a:avLst/>
          </a:prstGeom>
        </p:spPr>
        <p:txBody>
          <a:bodyPr spcFirstLastPara="1" wrap="square" lIns="0" tIns="0" rIns="91425" bIns="0" anchor="t" anchorCtr="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a:endParaRPr/>
          </a:p>
        </p:txBody>
      </p:sp>
      <p:sp>
        <p:nvSpPr>
          <p:cNvPr id="164" name="Google Shape;164;p25"/>
          <p:cNvSpPr txBox="1">
            <a:spLocks noGrp="1"/>
          </p:cNvSpPr>
          <p:nvPr>
            <p:ph type="title"/>
          </p:nvPr>
        </p:nvSpPr>
        <p:spPr>
          <a:xfrm>
            <a:off x="556500" y="531900"/>
            <a:ext cx="2714700" cy="10392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lnSpc>
                <a:spcPct val="90000"/>
              </a:lnSpc>
              <a:spcBef>
                <a:spcPts val="0"/>
              </a:spcBef>
              <a:spcAft>
                <a:spcPts val="0"/>
              </a:spcAft>
              <a:buClr>
                <a:schemeClr val="dk1"/>
              </a:buClr>
              <a:buSzPts val="3000"/>
              <a:buNone/>
              <a:defRPr sz="2400">
                <a:latin typeface="Quantico"/>
                <a:ea typeface="Quantico"/>
                <a:cs typeface="Quantico"/>
                <a:sym typeface="Quantico"/>
              </a:defRPr>
            </a:lvl2pPr>
            <a:lvl3pPr lvl="2">
              <a:lnSpc>
                <a:spcPct val="90000"/>
              </a:lnSpc>
              <a:spcBef>
                <a:spcPts val="0"/>
              </a:spcBef>
              <a:spcAft>
                <a:spcPts val="0"/>
              </a:spcAft>
              <a:buClr>
                <a:schemeClr val="dk1"/>
              </a:buClr>
              <a:buSzPts val="3000"/>
              <a:buNone/>
              <a:defRPr sz="2400">
                <a:latin typeface="Quantico"/>
                <a:ea typeface="Quantico"/>
                <a:cs typeface="Quantico"/>
                <a:sym typeface="Quantico"/>
              </a:defRPr>
            </a:lvl3pPr>
            <a:lvl4pPr lvl="3">
              <a:lnSpc>
                <a:spcPct val="90000"/>
              </a:lnSpc>
              <a:spcBef>
                <a:spcPts val="0"/>
              </a:spcBef>
              <a:spcAft>
                <a:spcPts val="0"/>
              </a:spcAft>
              <a:buClr>
                <a:schemeClr val="dk1"/>
              </a:buClr>
              <a:buSzPts val="3000"/>
              <a:buNone/>
              <a:defRPr sz="2400">
                <a:latin typeface="Quantico"/>
                <a:ea typeface="Quantico"/>
                <a:cs typeface="Quantico"/>
                <a:sym typeface="Quantico"/>
              </a:defRPr>
            </a:lvl4pPr>
            <a:lvl5pPr lvl="4">
              <a:lnSpc>
                <a:spcPct val="90000"/>
              </a:lnSpc>
              <a:spcBef>
                <a:spcPts val="0"/>
              </a:spcBef>
              <a:spcAft>
                <a:spcPts val="0"/>
              </a:spcAft>
              <a:buClr>
                <a:schemeClr val="dk1"/>
              </a:buClr>
              <a:buSzPts val="3000"/>
              <a:buNone/>
              <a:defRPr sz="2400">
                <a:latin typeface="Quantico"/>
                <a:ea typeface="Quantico"/>
                <a:cs typeface="Quantico"/>
                <a:sym typeface="Quantico"/>
              </a:defRPr>
            </a:lvl5pPr>
            <a:lvl6pPr lvl="5">
              <a:lnSpc>
                <a:spcPct val="90000"/>
              </a:lnSpc>
              <a:spcBef>
                <a:spcPts val="0"/>
              </a:spcBef>
              <a:spcAft>
                <a:spcPts val="0"/>
              </a:spcAft>
              <a:buClr>
                <a:schemeClr val="dk1"/>
              </a:buClr>
              <a:buSzPts val="3000"/>
              <a:buNone/>
              <a:defRPr sz="2400">
                <a:latin typeface="Quantico"/>
                <a:ea typeface="Quantico"/>
                <a:cs typeface="Quantico"/>
                <a:sym typeface="Quantico"/>
              </a:defRPr>
            </a:lvl6pPr>
            <a:lvl7pPr lvl="6">
              <a:lnSpc>
                <a:spcPct val="90000"/>
              </a:lnSpc>
              <a:spcBef>
                <a:spcPts val="0"/>
              </a:spcBef>
              <a:spcAft>
                <a:spcPts val="0"/>
              </a:spcAft>
              <a:buClr>
                <a:schemeClr val="dk1"/>
              </a:buClr>
              <a:buSzPts val="3000"/>
              <a:buNone/>
              <a:defRPr sz="2400">
                <a:latin typeface="Quantico"/>
                <a:ea typeface="Quantico"/>
                <a:cs typeface="Quantico"/>
                <a:sym typeface="Quantico"/>
              </a:defRPr>
            </a:lvl7pPr>
            <a:lvl8pPr lvl="7">
              <a:lnSpc>
                <a:spcPct val="90000"/>
              </a:lnSpc>
              <a:spcBef>
                <a:spcPts val="0"/>
              </a:spcBef>
              <a:spcAft>
                <a:spcPts val="0"/>
              </a:spcAft>
              <a:buClr>
                <a:schemeClr val="dk1"/>
              </a:buClr>
              <a:buSzPts val="3000"/>
              <a:buNone/>
              <a:defRPr sz="2400">
                <a:latin typeface="Quantico"/>
                <a:ea typeface="Quantico"/>
                <a:cs typeface="Quantico"/>
                <a:sym typeface="Quantico"/>
              </a:defRPr>
            </a:lvl8pPr>
            <a:lvl9pPr lvl="8">
              <a:lnSpc>
                <a:spcPct val="90000"/>
              </a:lnSpc>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165" name="Google Shape;165;p25"/>
          <p:cNvSpPr>
            <a:spLocks noGrp="1"/>
          </p:cNvSpPr>
          <p:nvPr>
            <p:ph type="pic" idx="5"/>
          </p:nvPr>
        </p:nvSpPr>
        <p:spPr>
          <a:xfrm>
            <a:off x="75" y="2673275"/>
            <a:ext cx="3400800" cy="2471400"/>
          </a:xfrm>
          <a:prstGeom prst="snip1Rect">
            <a:avLst>
              <a:gd name="adj" fmla="val 21231"/>
            </a:avLst>
          </a:prstGeom>
          <a:noFill/>
          <a:ln>
            <a:noFill/>
          </a:ln>
        </p:spPr>
      </p:sp>
      <p:sp>
        <p:nvSpPr>
          <p:cNvPr id="166" name="Google Shape;166;p25"/>
          <p:cNvSpPr txBox="1">
            <a:spLocks noGrp="1"/>
          </p:cNvSpPr>
          <p:nvPr>
            <p:ph type="subTitle" idx="6"/>
          </p:nvPr>
        </p:nvSpPr>
        <p:spPr>
          <a:xfrm>
            <a:off x="582450" y="1733025"/>
            <a:ext cx="2400600" cy="7455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000"/>
              <a:buFont typeface="Lato"/>
              <a:buNone/>
              <a:defRPr>
                <a:solidFill>
                  <a:schemeClr val="dk1"/>
                </a:solidFill>
              </a:defRPr>
            </a:lvl1pPr>
            <a:lvl2pPr lvl="1">
              <a:lnSpc>
                <a:spcPct val="115000"/>
              </a:lnSpc>
              <a:spcBef>
                <a:spcPts val="1000"/>
              </a:spcBef>
              <a:spcAft>
                <a:spcPts val="0"/>
              </a:spcAft>
              <a:buClr>
                <a:schemeClr val="dk1"/>
              </a:buClr>
              <a:buSzPts val="1000"/>
              <a:buFont typeface="Lato"/>
              <a:buNone/>
              <a:defRPr>
                <a:solidFill>
                  <a:schemeClr val="dk1"/>
                </a:solidFill>
              </a:defRPr>
            </a:lvl2pPr>
            <a:lvl3pPr lvl="2">
              <a:lnSpc>
                <a:spcPct val="115000"/>
              </a:lnSpc>
              <a:spcBef>
                <a:spcPts val="1000"/>
              </a:spcBef>
              <a:spcAft>
                <a:spcPts val="0"/>
              </a:spcAft>
              <a:buClr>
                <a:schemeClr val="dk1"/>
              </a:buClr>
              <a:buSzPts val="1000"/>
              <a:buFont typeface="Lato"/>
              <a:buNone/>
              <a:defRPr>
                <a:solidFill>
                  <a:schemeClr val="dk1"/>
                </a:solidFill>
              </a:defRPr>
            </a:lvl3pPr>
            <a:lvl4pPr lvl="3">
              <a:lnSpc>
                <a:spcPct val="115000"/>
              </a:lnSpc>
              <a:spcBef>
                <a:spcPts val="1000"/>
              </a:spcBef>
              <a:spcAft>
                <a:spcPts val="0"/>
              </a:spcAft>
              <a:buClr>
                <a:schemeClr val="dk1"/>
              </a:buClr>
              <a:buSzPts val="1000"/>
              <a:buFont typeface="Lato"/>
              <a:buNone/>
              <a:defRPr>
                <a:solidFill>
                  <a:schemeClr val="dk1"/>
                </a:solidFill>
              </a:defRPr>
            </a:lvl4pPr>
            <a:lvl5pPr lvl="4">
              <a:lnSpc>
                <a:spcPct val="115000"/>
              </a:lnSpc>
              <a:spcBef>
                <a:spcPts val="1000"/>
              </a:spcBef>
              <a:spcAft>
                <a:spcPts val="0"/>
              </a:spcAft>
              <a:buClr>
                <a:schemeClr val="dk1"/>
              </a:buClr>
              <a:buSzPts val="1000"/>
              <a:buFont typeface="Lato"/>
              <a:buNone/>
              <a:defRPr>
                <a:solidFill>
                  <a:schemeClr val="dk1"/>
                </a:solidFill>
              </a:defRPr>
            </a:lvl5pPr>
            <a:lvl6pPr lvl="5">
              <a:lnSpc>
                <a:spcPct val="115000"/>
              </a:lnSpc>
              <a:spcBef>
                <a:spcPts val="1000"/>
              </a:spcBef>
              <a:spcAft>
                <a:spcPts val="0"/>
              </a:spcAft>
              <a:buClr>
                <a:schemeClr val="dk1"/>
              </a:buClr>
              <a:buSzPts val="1000"/>
              <a:buFont typeface="Lato"/>
              <a:buNone/>
              <a:defRPr>
                <a:solidFill>
                  <a:schemeClr val="dk1"/>
                </a:solidFill>
              </a:defRPr>
            </a:lvl6pPr>
            <a:lvl7pPr lvl="6">
              <a:lnSpc>
                <a:spcPct val="115000"/>
              </a:lnSpc>
              <a:spcBef>
                <a:spcPts val="1000"/>
              </a:spcBef>
              <a:spcAft>
                <a:spcPts val="0"/>
              </a:spcAft>
              <a:buClr>
                <a:schemeClr val="dk1"/>
              </a:buClr>
              <a:buSzPts val="1000"/>
              <a:buFont typeface="Lato"/>
              <a:buNone/>
              <a:defRPr>
                <a:solidFill>
                  <a:schemeClr val="dk1"/>
                </a:solidFill>
              </a:defRPr>
            </a:lvl7pPr>
            <a:lvl8pPr lvl="7">
              <a:lnSpc>
                <a:spcPct val="115000"/>
              </a:lnSpc>
              <a:spcBef>
                <a:spcPts val="1000"/>
              </a:spcBef>
              <a:spcAft>
                <a:spcPts val="0"/>
              </a:spcAft>
              <a:buClr>
                <a:schemeClr val="dk1"/>
              </a:buClr>
              <a:buSzPts val="1000"/>
              <a:buFont typeface="Lato"/>
              <a:buNone/>
              <a:defRPr>
                <a:solidFill>
                  <a:schemeClr val="dk1"/>
                </a:solidFill>
              </a:defRPr>
            </a:lvl8pPr>
            <a:lvl9pPr lvl="8">
              <a:lnSpc>
                <a:spcPct val="115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67" name="Google Shape;167;p25"/>
          <p:cNvSpPr txBox="1">
            <a:spLocks noGrp="1"/>
          </p:cNvSpPr>
          <p:nvPr>
            <p:ph type="subTitle" idx="7"/>
          </p:nvPr>
        </p:nvSpPr>
        <p:spPr>
          <a:xfrm>
            <a:off x="3718450" y="3470325"/>
            <a:ext cx="3678300" cy="454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68" name="Google Shape;168;p25"/>
          <p:cNvSpPr txBox="1">
            <a:spLocks noGrp="1"/>
          </p:cNvSpPr>
          <p:nvPr>
            <p:ph type="subTitle" idx="8"/>
          </p:nvPr>
        </p:nvSpPr>
        <p:spPr>
          <a:xfrm>
            <a:off x="3724200" y="3884675"/>
            <a:ext cx="5063100" cy="1039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69" name="Google Shape;169;p25"/>
          <p:cNvSpPr txBox="1">
            <a:spLocks noGrp="1"/>
          </p:cNvSpPr>
          <p:nvPr>
            <p:ph type="subTitle" idx="9"/>
          </p:nvPr>
        </p:nvSpPr>
        <p:spPr>
          <a:xfrm>
            <a:off x="5999175" y="1696338"/>
            <a:ext cx="2787300" cy="1251900"/>
          </a:xfrm>
          <a:prstGeom prst="rect">
            <a:avLst/>
          </a:prstGeom>
        </p:spPr>
        <p:txBody>
          <a:bodyPr spcFirstLastPara="1" wrap="square" lIns="0" tIns="0" rIns="91425" bIns="0" anchor="t" anchorCtr="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 Alt 10">
  <p:cSld name="BLANK_1_1_1_1_1_1_1_1_1_1_1_1_1_1_1_1_1_1">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508000" y="466750"/>
            <a:ext cx="3752700" cy="18681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lt1"/>
              </a:buClr>
              <a:buSzPts val="3000"/>
              <a:buNone/>
              <a:defRPr sz="2400">
                <a:solidFill>
                  <a:schemeClr val="lt1"/>
                </a:solidFill>
              </a:defRPr>
            </a:lvl1pPr>
            <a:lvl2pPr lvl="1">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9pPr>
          </a:lstStyle>
          <a:p>
            <a:endParaRPr/>
          </a:p>
        </p:txBody>
      </p:sp>
      <p:sp>
        <p:nvSpPr>
          <p:cNvPr id="172" name="Google Shape;172;p26"/>
          <p:cNvSpPr>
            <a:spLocks noGrp="1"/>
          </p:cNvSpPr>
          <p:nvPr>
            <p:ph type="pic" idx="2"/>
          </p:nvPr>
        </p:nvSpPr>
        <p:spPr>
          <a:xfrm>
            <a:off x="75" y="2673275"/>
            <a:ext cx="3014400" cy="2471400"/>
          </a:xfrm>
          <a:prstGeom prst="snip1Rect">
            <a:avLst>
              <a:gd name="adj" fmla="val 0"/>
            </a:avLst>
          </a:prstGeom>
          <a:noFill/>
          <a:ln>
            <a:noFill/>
          </a:ln>
        </p:spPr>
      </p:sp>
      <p:sp>
        <p:nvSpPr>
          <p:cNvPr id="173" name="Google Shape;173;p26"/>
          <p:cNvSpPr>
            <a:spLocks noGrp="1"/>
          </p:cNvSpPr>
          <p:nvPr>
            <p:ph type="pic" idx="3"/>
          </p:nvPr>
        </p:nvSpPr>
        <p:spPr>
          <a:xfrm>
            <a:off x="5341625" y="-3800"/>
            <a:ext cx="3802500" cy="1899300"/>
          </a:xfrm>
          <a:prstGeom prst="snip1Rect">
            <a:avLst>
              <a:gd name="adj" fmla="val 17337"/>
            </a:avLst>
          </a:prstGeom>
          <a:noFill/>
          <a:ln>
            <a:noFill/>
          </a:ln>
        </p:spPr>
      </p:sp>
      <p:sp>
        <p:nvSpPr>
          <p:cNvPr id="174" name="Google Shape;174;p26"/>
          <p:cNvSpPr/>
          <p:nvPr/>
        </p:nvSpPr>
        <p:spPr>
          <a:xfrm>
            <a:off x="5341400" y="1709375"/>
            <a:ext cx="3802500" cy="3435300"/>
          </a:xfrm>
          <a:prstGeom prst="snip1Rect">
            <a:avLst>
              <a:gd name="adj"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5" name="Google Shape;175;p26"/>
          <p:cNvSpPr/>
          <p:nvPr/>
        </p:nvSpPr>
        <p:spPr>
          <a:xfrm>
            <a:off x="3014300" y="2673275"/>
            <a:ext cx="2327100" cy="2471400"/>
          </a:xfrm>
          <a:prstGeom prst="snip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6" name="Google Shape;176;p26"/>
          <p:cNvSpPr txBox="1">
            <a:spLocks noGrp="1"/>
          </p:cNvSpPr>
          <p:nvPr>
            <p:ph type="subTitle" idx="1"/>
          </p:nvPr>
        </p:nvSpPr>
        <p:spPr>
          <a:xfrm>
            <a:off x="3364075" y="3159975"/>
            <a:ext cx="1459500" cy="18681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a:endParaRPr/>
          </a:p>
        </p:txBody>
      </p:sp>
      <p:sp>
        <p:nvSpPr>
          <p:cNvPr id="177" name="Google Shape;177;p26"/>
          <p:cNvSpPr txBox="1">
            <a:spLocks noGrp="1"/>
          </p:cNvSpPr>
          <p:nvPr>
            <p:ph type="subTitle" idx="4"/>
          </p:nvPr>
        </p:nvSpPr>
        <p:spPr>
          <a:xfrm>
            <a:off x="5794450" y="2073450"/>
            <a:ext cx="1459500" cy="1642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78" name="Google Shape;178;p26"/>
          <p:cNvSpPr txBox="1">
            <a:spLocks noGrp="1"/>
          </p:cNvSpPr>
          <p:nvPr>
            <p:ph type="subTitle" idx="5"/>
          </p:nvPr>
        </p:nvSpPr>
        <p:spPr>
          <a:xfrm>
            <a:off x="7371675" y="2073450"/>
            <a:ext cx="1294500" cy="1642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79" name="Google Shape;179;p26"/>
          <p:cNvSpPr txBox="1">
            <a:spLocks noGrp="1"/>
          </p:cNvSpPr>
          <p:nvPr>
            <p:ph type="subTitle" idx="6"/>
          </p:nvPr>
        </p:nvSpPr>
        <p:spPr>
          <a:xfrm>
            <a:off x="5794450" y="3940350"/>
            <a:ext cx="2831400" cy="917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 Alt 11">
  <p:cSld name="BLANK_1_1_1_1_1_1_1_1_1_1_1_1_1_1_1">
    <p:bg>
      <p:bgPr>
        <a:solidFill>
          <a:schemeClr val="lt1"/>
        </a:solidFill>
        <a:effectLst/>
      </p:bgPr>
    </p:bg>
    <p:spTree>
      <p:nvGrpSpPr>
        <p:cNvPr id="1" name="Shape 180"/>
        <p:cNvGrpSpPr/>
        <p:nvPr/>
      </p:nvGrpSpPr>
      <p:grpSpPr>
        <a:xfrm>
          <a:off x="0" y="0"/>
          <a:ext cx="0" cy="0"/>
          <a:chOff x="0" y="0"/>
          <a:chExt cx="0" cy="0"/>
        </a:xfrm>
      </p:grpSpPr>
      <p:sp>
        <p:nvSpPr>
          <p:cNvPr id="181" name="Google Shape;181;p27"/>
          <p:cNvSpPr txBox="1">
            <a:spLocks noGrp="1"/>
          </p:cNvSpPr>
          <p:nvPr>
            <p:ph type="subTitle" idx="1"/>
          </p:nvPr>
        </p:nvSpPr>
        <p:spPr>
          <a:xfrm>
            <a:off x="455153" y="1847050"/>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2" name="Google Shape;182;p27"/>
          <p:cNvSpPr txBox="1">
            <a:spLocks noGrp="1"/>
          </p:cNvSpPr>
          <p:nvPr>
            <p:ph type="subTitle" idx="2"/>
          </p:nvPr>
        </p:nvSpPr>
        <p:spPr>
          <a:xfrm>
            <a:off x="455153" y="2961963"/>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3" name="Google Shape;183;p27"/>
          <p:cNvSpPr txBox="1">
            <a:spLocks noGrp="1"/>
          </p:cNvSpPr>
          <p:nvPr>
            <p:ph type="subTitle" idx="3"/>
          </p:nvPr>
        </p:nvSpPr>
        <p:spPr>
          <a:xfrm>
            <a:off x="455146" y="3929375"/>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4" name="Google Shape;184;p27"/>
          <p:cNvSpPr txBox="1">
            <a:spLocks noGrp="1"/>
          </p:cNvSpPr>
          <p:nvPr>
            <p:ph type="subTitle" idx="4"/>
          </p:nvPr>
        </p:nvSpPr>
        <p:spPr>
          <a:xfrm>
            <a:off x="1781075"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5" name="Google Shape;185;p27"/>
          <p:cNvSpPr txBox="1">
            <a:spLocks noGrp="1"/>
          </p:cNvSpPr>
          <p:nvPr>
            <p:ph type="subTitle" idx="5"/>
          </p:nvPr>
        </p:nvSpPr>
        <p:spPr>
          <a:xfrm>
            <a:off x="3596300"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6" name="Google Shape;186;p27"/>
          <p:cNvSpPr txBox="1">
            <a:spLocks noGrp="1"/>
          </p:cNvSpPr>
          <p:nvPr>
            <p:ph type="subTitle" idx="6"/>
          </p:nvPr>
        </p:nvSpPr>
        <p:spPr>
          <a:xfrm>
            <a:off x="5411525"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7" name="Google Shape;187;p27"/>
          <p:cNvSpPr txBox="1">
            <a:spLocks noGrp="1"/>
          </p:cNvSpPr>
          <p:nvPr>
            <p:ph type="subTitle" idx="7"/>
          </p:nvPr>
        </p:nvSpPr>
        <p:spPr>
          <a:xfrm>
            <a:off x="7226750" y="1241375"/>
            <a:ext cx="1498800" cy="264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88" name="Google Shape;188;p27"/>
          <p:cNvSpPr txBox="1">
            <a:spLocks noGrp="1"/>
          </p:cNvSpPr>
          <p:nvPr>
            <p:ph type="subTitle" idx="8"/>
          </p:nvPr>
        </p:nvSpPr>
        <p:spPr>
          <a:xfrm>
            <a:off x="19796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89" name="Google Shape;189;p27"/>
          <p:cNvSpPr txBox="1">
            <a:spLocks noGrp="1"/>
          </p:cNvSpPr>
          <p:nvPr>
            <p:ph type="subTitle" idx="9"/>
          </p:nvPr>
        </p:nvSpPr>
        <p:spPr>
          <a:xfrm>
            <a:off x="19796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0" name="Google Shape;190;p27"/>
          <p:cNvSpPr txBox="1">
            <a:spLocks noGrp="1"/>
          </p:cNvSpPr>
          <p:nvPr>
            <p:ph type="subTitle" idx="13"/>
          </p:nvPr>
        </p:nvSpPr>
        <p:spPr>
          <a:xfrm>
            <a:off x="19796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1" name="Google Shape;191;p27"/>
          <p:cNvSpPr txBox="1">
            <a:spLocks noGrp="1"/>
          </p:cNvSpPr>
          <p:nvPr>
            <p:ph type="subTitle" idx="14"/>
          </p:nvPr>
        </p:nvSpPr>
        <p:spPr>
          <a:xfrm>
            <a:off x="38059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2" name="Google Shape;192;p27"/>
          <p:cNvSpPr txBox="1">
            <a:spLocks noGrp="1"/>
          </p:cNvSpPr>
          <p:nvPr>
            <p:ph type="subTitle" idx="15"/>
          </p:nvPr>
        </p:nvSpPr>
        <p:spPr>
          <a:xfrm>
            <a:off x="38059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3" name="Google Shape;193;p27"/>
          <p:cNvSpPr txBox="1">
            <a:spLocks noGrp="1"/>
          </p:cNvSpPr>
          <p:nvPr>
            <p:ph type="subTitle" idx="16"/>
          </p:nvPr>
        </p:nvSpPr>
        <p:spPr>
          <a:xfrm>
            <a:off x="38059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4" name="Google Shape;194;p27"/>
          <p:cNvSpPr txBox="1">
            <a:spLocks noGrp="1"/>
          </p:cNvSpPr>
          <p:nvPr>
            <p:ph type="subTitle" idx="17"/>
          </p:nvPr>
        </p:nvSpPr>
        <p:spPr>
          <a:xfrm>
            <a:off x="56322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5" name="Google Shape;195;p27"/>
          <p:cNvSpPr txBox="1">
            <a:spLocks noGrp="1"/>
          </p:cNvSpPr>
          <p:nvPr>
            <p:ph type="subTitle" idx="18"/>
          </p:nvPr>
        </p:nvSpPr>
        <p:spPr>
          <a:xfrm>
            <a:off x="56322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6" name="Google Shape;196;p27"/>
          <p:cNvSpPr txBox="1">
            <a:spLocks noGrp="1"/>
          </p:cNvSpPr>
          <p:nvPr>
            <p:ph type="subTitle" idx="19"/>
          </p:nvPr>
        </p:nvSpPr>
        <p:spPr>
          <a:xfrm>
            <a:off x="56322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7" name="Google Shape;197;p27"/>
          <p:cNvSpPr txBox="1">
            <a:spLocks noGrp="1"/>
          </p:cNvSpPr>
          <p:nvPr>
            <p:ph type="subTitle" idx="20"/>
          </p:nvPr>
        </p:nvSpPr>
        <p:spPr>
          <a:xfrm>
            <a:off x="74585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8" name="Google Shape;198;p27"/>
          <p:cNvSpPr txBox="1">
            <a:spLocks noGrp="1"/>
          </p:cNvSpPr>
          <p:nvPr>
            <p:ph type="subTitle" idx="21"/>
          </p:nvPr>
        </p:nvSpPr>
        <p:spPr>
          <a:xfrm>
            <a:off x="74585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99" name="Google Shape;199;p27"/>
          <p:cNvSpPr txBox="1">
            <a:spLocks noGrp="1"/>
          </p:cNvSpPr>
          <p:nvPr>
            <p:ph type="subTitle" idx="22"/>
          </p:nvPr>
        </p:nvSpPr>
        <p:spPr>
          <a:xfrm>
            <a:off x="74585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200" name="Google Shape;200;p27"/>
          <p:cNvSpPr txBox="1">
            <a:spLocks noGrp="1"/>
          </p:cNvSpPr>
          <p:nvPr>
            <p:ph type="title"/>
          </p:nvPr>
        </p:nvSpPr>
        <p:spPr>
          <a:xfrm>
            <a:off x="452621" y="455239"/>
            <a:ext cx="6964800" cy="651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 Alt 12">
  <p:cSld name="CUSTOM_14">
    <p:bg>
      <p:bgPr>
        <a:solidFill>
          <a:schemeClr val="lt1"/>
        </a:solidFill>
        <a:effectLst/>
      </p:bgPr>
    </p:bg>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966625" y="1926200"/>
            <a:ext cx="15897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203" name="Google Shape;203;p28"/>
          <p:cNvSpPr txBox="1">
            <a:spLocks noGrp="1"/>
          </p:cNvSpPr>
          <p:nvPr>
            <p:ph type="title" idx="2"/>
          </p:nvPr>
        </p:nvSpPr>
        <p:spPr>
          <a:xfrm>
            <a:off x="2768150" y="1926200"/>
            <a:ext cx="15189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204" name="Google Shape;204;p28"/>
          <p:cNvSpPr txBox="1">
            <a:spLocks noGrp="1"/>
          </p:cNvSpPr>
          <p:nvPr>
            <p:ph type="title" idx="3"/>
          </p:nvPr>
        </p:nvSpPr>
        <p:spPr>
          <a:xfrm>
            <a:off x="4609425" y="1926200"/>
            <a:ext cx="16200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205" name="Google Shape;205;p28"/>
          <p:cNvSpPr txBox="1">
            <a:spLocks noGrp="1"/>
          </p:cNvSpPr>
          <p:nvPr>
            <p:ph type="title" idx="4"/>
          </p:nvPr>
        </p:nvSpPr>
        <p:spPr>
          <a:xfrm>
            <a:off x="2876400" y="4053150"/>
            <a:ext cx="13767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a:endParaRPr/>
          </a:p>
        </p:txBody>
      </p:sp>
      <p:sp>
        <p:nvSpPr>
          <p:cNvPr id="206" name="Google Shape;206;p28"/>
          <p:cNvSpPr txBox="1">
            <a:spLocks noGrp="1"/>
          </p:cNvSpPr>
          <p:nvPr>
            <p:ph type="title" idx="5"/>
          </p:nvPr>
        </p:nvSpPr>
        <p:spPr>
          <a:xfrm>
            <a:off x="6564575" y="4053150"/>
            <a:ext cx="13767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a:endParaRPr/>
          </a:p>
        </p:txBody>
      </p:sp>
      <p:sp>
        <p:nvSpPr>
          <p:cNvPr id="207" name="Google Shape;207;p28"/>
          <p:cNvSpPr txBox="1">
            <a:spLocks noGrp="1"/>
          </p:cNvSpPr>
          <p:nvPr>
            <p:ph type="title" idx="6"/>
          </p:nvPr>
        </p:nvSpPr>
        <p:spPr>
          <a:xfrm>
            <a:off x="966625" y="2228000"/>
            <a:ext cx="12945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208" name="Google Shape;208;p28"/>
          <p:cNvSpPr txBox="1">
            <a:spLocks noGrp="1"/>
          </p:cNvSpPr>
          <p:nvPr>
            <p:ph type="title" idx="7"/>
          </p:nvPr>
        </p:nvSpPr>
        <p:spPr>
          <a:xfrm>
            <a:off x="2768161" y="2228000"/>
            <a:ext cx="12945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209" name="Google Shape;209;p28"/>
          <p:cNvSpPr txBox="1">
            <a:spLocks noGrp="1"/>
          </p:cNvSpPr>
          <p:nvPr>
            <p:ph type="title" idx="8"/>
          </p:nvPr>
        </p:nvSpPr>
        <p:spPr>
          <a:xfrm>
            <a:off x="4609425" y="2228000"/>
            <a:ext cx="13767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210" name="Google Shape;210;p28"/>
          <p:cNvSpPr txBox="1">
            <a:spLocks noGrp="1"/>
          </p:cNvSpPr>
          <p:nvPr>
            <p:ph type="title" idx="9"/>
          </p:nvPr>
        </p:nvSpPr>
        <p:spPr>
          <a:xfrm>
            <a:off x="6437300" y="1926200"/>
            <a:ext cx="13767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211" name="Google Shape;211;p28"/>
          <p:cNvSpPr txBox="1">
            <a:spLocks noGrp="1"/>
          </p:cNvSpPr>
          <p:nvPr>
            <p:ph type="title" idx="13"/>
          </p:nvPr>
        </p:nvSpPr>
        <p:spPr>
          <a:xfrm>
            <a:off x="6437293" y="2228000"/>
            <a:ext cx="12444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212" name="Google Shape;212;p28"/>
          <p:cNvSpPr txBox="1">
            <a:spLocks noGrp="1"/>
          </p:cNvSpPr>
          <p:nvPr>
            <p:ph type="title" idx="14"/>
          </p:nvPr>
        </p:nvSpPr>
        <p:spPr>
          <a:xfrm>
            <a:off x="474675" y="467679"/>
            <a:ext cx="3593100" cy="10083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1500"/>
              <a:buNone/>
              <a:defRPr sz="1500">
                <a:solidFill>
                  <a:schemeClr val="accent6"/>
                </a:solidFill>
              </a:defRPr>
            </a:lvl1pPr>
            <a:lvl2pPr lvl="1">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 Alt 13">
  <p:cSld name="BLANK_1_1_1_1_1_1_1_1_1_1_1_1_1_1_2">
    <p:bg>
      <p:bgPr>
        <a:solidFill>
          <a:schemeClr val="lt1"/>
        </a:solidFill>
        <a:effectLst/>
      </p:bgPr>
    </p:bg>
    <p:spTree>
      <p:nvGrpSpPr>
        <p:cNvPr id="1" name="Shape 213"/>
        <p:cNvGrpSpPr/>
        <p:nvPr/>
      </p:nvGrpSpPr>
      <p:grpSpPr>
        <a:xfrm>
          <a:off x="0" y="0"/>
          <a:ext cx="0" cy="0"/>
          <a:chOff x="0" y="0"/>
          <a:chExt cx="0" cy="0"/>
        </a:xfrm>
      </p:grpSpPr>
      <p:sp>
        <p:nvSpPr>
          <p:cNvPr id="214" name="Google Shape;214;p29"/>
          <p:cNvSpPr/>
          <p:nvPr/>
        </p:nvSpPr>
        <p:spPr>
          <a:xfrm>
            <a:off x="2070256"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15" name="Google Shape;215;p29"/>
          <p:cNvSpPr/>
          <p:nvPr/>
        </p:nvSpPr>
        <p:spPr>
          <a:xfrm>
            <a:off x="847072"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16" name="Google Shape;216;p29"/>
          <p:cNvSpPr/>
          <p:nvPr/>
        </p:nvSpPr>
        <p:spPr>
          <a:xfrm>
            <a:off x="203824"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17" name="Google Shape;217;p29"/>
          <p:cNvSpPr/>
          <p:nvPr/>
        </p:nvSpPr>
        <p:spPr>
          <a:xfrm>
            <a:off x="0" y="432050"/>
            <a:ext cx="4665600" cy="4689000"/>
          </a:xfrm>
          <a:prstGeom prst="snip1Rect">
            <a:avLst>
              <a:gd name="adj" fmla="val 1153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18" name="Google Shape;218;p29"/>
          <p:cNvSpPr txBox="1">
            <a:spLocks noGrp="1"/>
          </p:cNvSpPr>
          <p:nvPr>
            <p:ph type="title"/>
          </p:nvPr>
        </p:nvSpPr>
        <p:spPr>
          <a:xfrm>
            <a:off x="443725" y="920775"/>
            <a:ext cx="3730500" cy="1095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2400"/>
              <a:buNone/>
              <a:defRPr sz="2400">
                <a:solidFill>
                  <a:schemeClr val="accent6"/>
                </a:solidFill>
              </a:defRPr>
            </a:lvl1pPr>
            <a:lvl2pPr lvl="1">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9pPr>
          </a:lstStyle>
          <a:p>
            <a:endParaRPr/>
          </a:p>
        </p:txBody>
      </p:sp>
      <p:sp>
        <p:nvSpPr>
          <p:cNvPr id="219" name="Google Shape;219;p29"/>
          <p:cNvSpPr/>
          <p:nvPr/>
        </p:nvSpPr>
        <p:spPr>
          <a:xfrm>
            <a:off x="24725" y="2393073"/>
            <a:ext cx="9144000" cy="2750400"/>
          </a:xfrm>
          <a:prstGeom prst="snip1Rect">
            <a:avLst>
              <a:gd name="adj" fmla="val 15953"/>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20" name="Google Shape;220;p29"/>
          <p:cNvSpPr/>
          <p:nvPr/>
        </p:nvSpPr>
        <p:spPr>
          <a:xfrm>
            <a:off x="0" y="2393075"/>
            <a:ext cx="3186600" cy="2750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21" name="Google Shape;221;p29"/>
          <p:cNvSpPr txBox="1">
            <a:spLocks noGrp="1"/>
          </p:cNvSpPr>
          <p:nvPr>
            <p:ph type="title" idx="2"/>
          </p:nvPr>
        </p:nvSpPr>
        <p:spPr>
          <a:xfrm>
            <a:off x="507250" y="2657169"/>
            <a:ext cx="2344800" cy="446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2900"/>
              <a:buFont typeface="Quantico"/>
              <a:buNone/>
              <a:defRPr sz="1200" b="1"/>
            </a:lvl1pPr>
            <a:lvl2pPr lvl="1">
              <a:lnSpc>
                <a:spcPct val="100000"/>
              </a:lnSpc>
              <a:spcBef>
                <a:spcPts val="0"/>
              </a:spcBef>
              <a:spcAft>
                <a:spcPts val="0"/>
              </a:spcAft>
              <a:buClr>
                <a:schemeClr val="dk1"/>
              </a:buClr>
              <a:buSzPts val="3000"/>
              <a:buNone/>
              <a:defRPr sz="1300" b="1">
                <a:latin typeface="Lato"/>
                <a:ea typeface="Lato"/>
                <a:cs typeface="Lato"/>
                <a:sym typeface="Lato"/>
              </a:defRPr>
            </a:lvl2pPr>
            <a:lvl3pPr lvl="2">
              <a:lnSpc>
                <a:spcPct val="100000"/>
              </a:lnSpc>
              <a:spcBef>
                <a:spcPts val="0"/>
              </a:spcBef>
              <a:spcAft>
                <a:spcPts val="0"/>
              </a:spcAft>
              <a:buClr>
                <a:schemeClr val="dk1"/>
              </a:buClr>
              <a:buSzPts val="3000"/>
              <a:buNone/>
              <a:defRPr sz="1300" b="1">
                <a:latin typeface="Lato"/>
                <a:ea typeface="Lato"/>
                <a:cs typeface="Lato"/>
                <a:sym typeface="Lato"/>
              </a:defRPr>
            </a:lvl3pPr>
            <a:lvl4pPr lvl="3">
              <a:lnSpc>
                <a:spcPct val="100000"/>
              </a:lnSpc>
              <a:spcBef>
                <a:spcPts val="0"/>
              </a:spcBef>
              <a:spcAft>
                <a:spcPts val="0"/>
              </a:spcAft>
              <a:buClr>
                <a:schemeClr val="dk1"/>
              </a:buClr>
              <a:buSzPts val="3000"/>
              <a:buNone/>
              <a:defRPr sz="1300" b="1">
                <a:latin typeface="Lato"/>
                <a:ea typeface="Lato"/>
                <a:cs typeface="Lato"/>
                <a:sym typeface="Lato"/>
              </a:defRPr>
            </a:lvl4pPr>
            <a:lvl5pPr lvl="4">
              <a:lnSpc>
                <a:spcPct val="100000"/>
              </a:lnSpc>
              <a:spcBef>
                <a:spcPts val="0"/>
              </a:spcBef>
              <a:spcAft>
                <a:spcPts val="0"/>
              </a:spcAft>
              <a:buClr>
                <a:schemeClr val="dk1"/>
              </a:buClr>
              <a:buSzPts val="3000"/>
              <a:buNone/>
              <a:defRPr sz="1300" b="1">
                <a:latin typeface="Lato"/>
                <a:ea typeface="Lato"/>
                <a:cs typeface="Lato"/>
                <a:sym typeface="Lato"/>
              </a:defRPr>
            </a:lvl5pPr>
            <a:lvl6pPr lvl="5">
              <a:lnSpc>
                <a:spcPct val="100000"/>
              </a:lnSpc>
              <a:spcBef>
                <a:spcPts val="0"/>
              </a:spcBef>
              <a:spcAft>
                <a:spcPts val="0"/>
              </a:spcAft>
              <a:buClr>
                <a:schemeClr val="dk1"/>
              </a:buClr>
              <a:buSzPts val="3000"/>
              <a:buNone/>
              <a:defRPr sz="1300" b="1">
                <a:latin typeface="Lato"/>
                <a:ea typeface="Lato"/>
                <a:cs typeface="Lato"/>
                <a:sym typeface="Lato"/>
              </a:defRPr>
            </a:lvl6pPr>
            <a:lvl7pPr lvl="6">
              <a:lnSpc>
                <a:spcPct val="100000"/>
              </a:lnSpc>
              <a:spcBef>
                <a:spcPts val="0"/>
              </a:spcBef>
              <a:spcAft>
                <a:spcPts val="0"/>
              </a:spcAft>
              <a:buClr>
                <a:schemeClr val="dk1"/>
              </a:buClr>
              <a:buSzPts val="3000"/>
              <a:buNone/>
              <a:defRPr sz="1300" b="1">
                <a:latin typeface="Lato"/>
                <a:ea typeface="Lato"/>
                <a:cs typeface="Lato"/>
                <a:sym typeface="Lato"/>
              </a:defRPr>
            </a:lvl7pPr>
            <a:lvl8pPr lvl="7">
              <a:lnSpc>
                <a:spcPct val="100000"/>
              </a:lnSpc>
              <a:spcBef>
                <a:spcPts val="0"/>
              </a:spcBef>
              <a:spcAft>
                <a:spcPts val="0"/>
              </a:spcAft>
              <a:buClr>
                <a:schemeClr val="dk1"/>
              </a:buClr>
              <a:buSzPts val="3000"/>
              <a:buNone/>
              <a:defRPr sz="1300" b="1">
                <a:latin typeface="Lato"/>
                <a:ea typeface="Lato"/>
                <a:cs typeface="Lato"/>
                <a:sym typeface="Lato"/>
              </a:defRPr>
            </a:lvl8pPr>
            <a:lvl9pPr lvl="8">
              <a:lnSpc>
                <a:spcPct val="100000"/>
              </a:lnSpc>
              <a:spcBef>
                <a:spcPts val="0"/>
              </a:spcBef>
              <a:spcAft>
                <a:spcPts val="0"/>
              </a:spcAft>
              <a:buClr>
                <a:schemeClr val="dk1"/>
              </a:buClr>
              <a:buSzPts val="3000"/>
              <a:buNone/>
              <a:defRPr sz="1300" b="1">
                <a:latin typeface="Lato"/>
                <a:ea typeface="Lato"/>
                <a:cs typeface="Lato"/>
                <a:sym typeface="Lato"/>
              </a:defRPr>
            </a:lvl9pPr>
          </a:lstStyle>
          <a:p>
            <a:endParaRPr/>
          </a:p>
        </p:txBody>
      </p:sp>
      <p:sp>
        <p:nvSpPr>
          <p:cNvPr id="222" name="Google Shape;222;p29"/>
          <p:cNvSpPr txBox="1">
            <a:spLocks noGrp="1"/>
          </p:cNvSpPr>
          <p:nvPr>
            <p:ph type="title" idx="3"/>
          </p:nvPr>
        </p:nvSpPr>
        <p:spPr>
          <a:xfrm>
            <a:off x="454725" y="1387875"/>
            <a:ext cx="3109200" cy="7080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1pPr>
            <a:lvl2pPr lvl="1">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2pPr>
            <a:lvl3pPr lvl="2">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3pPr>
            <a:lvl4pPr lvl="3">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4pPr>
            <a:lvl5pPr lvl="4">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5pPr>
            <a:lvl6pPr lvl="5">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6pPr>
            <a:lvl7pPr lvl="6">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7pPr>
            <a:lvl8pPr lvl="7">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8pPr>
            <a:lvl9pPr lvl="8">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9pPr>
          </a:lstStyle>
          <a:p>
            <a:endParaRPr/>
          </a:p>
        </p:txBody>
      </p:sp>
      <p:sp>
        <p:nvSpPr>
          <p:cNvPr id="223" name="Google Shape;223;p29"/>
          <p:cNvSpPr txBox="1">
            <a:spLocks noGrp="1"/>
          </p:cNvSpPr>
          <p:nvPr>
            <p:ph type="title" idx="4"/>
          </p:nvPr>
        </p:nvSpPr>
        <p:spPr>
          <a:xfrm>
            <a:off x="507250" y="3648688"/>
            <a:ext cx="21378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Font typeface="Quantico"/>
              <a:buNone/>
              <a:defRPr sz="13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224" name="Google Shape;224;p29"/>
          <p:cNvSpPr txBox="1">
            <a:spLocks noGrp="1"/>
          </p:cNvSpPr>
          <p:nvPr>
            <p:ph type="title" idx="5"/>
          </p:nvPr>
        </p:nvSpPr>
        <p:spPr>
          <a:xfrm>
            <a:off x="507250" y="3960850"/>
            <a:ext cx="2242500" cy="708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25" name="Google Shape;225;p29"/>
          <p:cNvSpPr txBox="1">
            <a:spLocks noGrp="1"/>
          </p:cNvSpPr>
          <p:nvPr>
            <p:ph type="title" idx="6"/>
          </p:nvPr>
        </p:nvSpPr>
        <p:spPr>
          <a:xfrm>
            <a:off x="507250" y="2950200"/>
            <a:ext cx="2242500" cy="643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26" name="Google Shape;226;p29"/>
          <p:cNvSpPr txBox="1">
            <a:spLocks noGrp="1"/>
          </p:cNvSpPr>
          <p:nvPr>
            <p:ph type="title" idx="7"/>
          </p:nvPr>
        </p:nvSpPr>
        <p:spPr>
          <a:xfrm>
            <a:off x="5654225" y="2657175"/>
            <a:ext cx="9612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227" name="Google Shape;227;p29"/>
          <p:cNvSpPr txBox="1">
            <a:spLocks noGrp="1"/>
          </p:cNvSpPr>
          <p:nvPr>
            <p:ph type="title" idx="8"/>
          </p:nvPr>
        </p:nvSpPr>
        <p:spPr>
          <a:xfrm>
            <a:off x="7295800" y="2657175"/>
            <a:ext cx="11091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228" name="Google Shape;228;p29"/>
          <p:cNvSpPr txBox="1">
            <a:spLocks noGrp="1"/>
          </p:cNvSpPr>
          <p:nvPr>
            <p:ph type="title" idx="9"/>
          </p:nvPr>
        </p:nvSpPr>
        <p:spPr>
          <a:xfrm>
            <a:off x="3958525" y="2657175"/>
            <a:ext cx="10035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229" name="Google Shape;229;p29"/>
          <p:cNvSpPr txBox="1">
            <a:spLocks noGrp="1"/>
          </p:cNvSpPr>
          <p:nvPr>
            <p:ph type="title" idx="13"/>
          </p:nvPr>
        </p:nvSpPr>
        <p:spPr>
          <a:xfrm>
            <a:off x="3477950" y="3170975"/>
            <a:ext cx="1583400" cy="643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30" name="Google Shape;230;p29"/>
          <p:cNvSpPr txBox="1">
            <a:spLocks noGrp="1"/>
          </p:cNvSpPr>
          <p:nvPr>
            <p:ph type="title" idx="14"/>
          </p:nvPr>
        </p:nvSpPr>
        <p:spPr>
          <a:xfrm>
            <a:off x="5156125" y="3170975"/>
            <a:ext cx="15516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31" name="Google Shape;231;p29"/>
          <p:cNvSpPr txBox="1">
            <a:spLocks noGrp="1"/>
          </p:cNvSpPr>
          <p:nvPr>
            <p:ph type="title" idx="15"/>
          </p:nvPr>
        </p:nvSpPr>
        <p:spPr>
          <a:xfrm>
            <a:off x="6837850" y="3170975"/>
            <a:ext cx="2022000" cy="1596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32" name="Google Shape;232;p29"/>
          <p:cNvSpPr txBox="1">
            <a:spLocks noGrp="1"/>
          </p:cNvSpPr>
          <p:nvPr>
            <p:ph type="title" idx="16"/>
          </p:nvPr>
        </p:nvSpPr>
        <p:spPr>
          <a:xfrm>
            <a:off x="3624875" y="4016425"/>
            <a:ext cx="1436400" cy="7506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233" name="Google Shape;233;p29"/>
          <p:cNvSpPr txBox="1">
            <a:spLocks noGrp="1"/>
          </p:cNvSpPr>
          <p:nvPr>
            <p:ph type="title" idx="17"/>
          </p:nvPr>
        </p:nvSpPr>
        <p:spPr>
          <a:xfrm>
            <a:off x="5303050" y="4016425"/>
            <a:ext cx="1404600" cy="7506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 Alt 14">
  <p:cSld name="CUSTOM_5_1">
    <p:bg>
      <p:bgPr>
        <a:solidFill>
          <a:schemeClr val="lt1"/>
        </a:solidFill>
        <a:effectLst/>
      </p:bgPr>
    </p:bg>
    <p:spTree>
      <p:nvGrpSpPr>
        <p:cNvPr id="1" name="Shape 234"/>
        <p:cNvGrpSpPr/>
        <p:nvPr/>
      </p:nvGrpSpPr>
      <p:grpSpPr>
        <a:xfrm>
          <a:off x="0" y="0"/>
          <a:ext cx="0" cy="0"/>
          <a:chOff x="0" y="0"/>
          <a:chExt cx="0" cy="0"/>
        </a:xfrm>
      </p:grpSpPr>
      <p:sp>
        <p:nvSpPr>
          <p:cNvPr id="235" name="Google Shape;235;p30"/>
          <p:cNvSpPr/>
          <p:nvPr/>
        </p:nvSpPr>
        <p:spPr>
          <a:xfrm>
            <a:off x="1067025" y="437190"/>
            <a:ext cx="7197300" cy="38658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36" name="Google Shape;236;p30"/>
          <p:cNvSpPr/>
          <p:nvPr/>
        </p:nvSpPr>
        <p:spPr>
          <a:xfrm>
            <a:off x="1491600" y="1330871"/>
            <a:ext cx="7197300" cy="36744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37" name="Google Shape;237;p30"/>
          <p:cNvSpPr/>
          <p:nvPr/>
        </p:nvSpPr>
        <p:spPr>
          <a:xfrm>
            <a:off x="114875" y="875230"/>
            <a:ext cx="7197300" cy="39771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38" name="Google Shape;238;p30"/>
          <p:cNvSpPr/>
          <p:nvPr/>
        </p:nvSpPr>
        <p:spPr>
          <a:xfrm>
            <a:off x="-8050" y="432050"/>
            <a:ext cx="3686700" cy="4689000"/>
          </a:xfrm>
          <a:prstGeom prst="snip1Rect">
            <a:avLst>
              <a:gd name="adj" fmla="val 1153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39" name="Google Shape;239;p30"/>
          <p:cNvSpPr txBox="1">
            <a:spLocks noGrp="1"/>
          </p:cNvSpPr>
          <p:nvPr>
            <p:ph type="title"/>
          </p:nvPr>
        </p:nvSpPr>
        <p:spPr>
          <a:xfrm>
            <a:off x="451900" y="843775"/>
            <a:ext cx="2968200" cy="10398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40" name="Google Shape;240;p30"/>
          <p:cNvSpPr txBox="1">
            <a:spLocks noGrp="1"/>
          </p:cNvSpPr>
          <p:nvPr>
            <p:ph type="subTitle" idx="1"/>
          </p:nvPr>
        </p:nvSpPr>
        <p:spPr>
          <a:xfrm>
            <a:off x="478650" y="2476500"/>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1" name="Google Shape;241;p30"/>
          <p:cNvSpPr txBox="1">
            <a:spLocks noGrp="1"/>
          </p:cNvSpPr>
          <p:nvPr>
            <p:ph type="title" idx="2"/>
          </p:nvPr>
        </p:nvSpPr>
        <p:spPr>
          <a:xfrm>
            <a:off x="488175" y="2044800"/>
            <a:ext cx="14520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42" name="Google Shape;242;p30"/>
          <p:cNvSpPr txBox="1">
            <a:spLocks noGrp="1"/>
          </p:cNvSpPr>
          <p:nvPr>
            <p:ph type="subTitle" idx="3"/>
          </p:nvPr>
        </p:nvSpPr>
        <p:spPr>
          <a:xfrm>
            <a:off x="2102625"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3" name="Google Shape;243;p30"/>
          <p:cNvSpPr txBox="1">
            <a:spLocks noGrp="1"/>
          </p:cNvSpPr>
          <p:nvPr>
            <p:ph type="title" idx="4"/>
          </p:nvPr>
        </p:nvSpPr>
        <p:spPr>
          <a:xfrm>
            <a:off x="2102625" y="2044800"/>
            <a:ext cx="15825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44" name="Google Shape;244;p30"/>
          <p:cNvSpPr txBox="1">
            <a:spLocks noGrp="1"/>
          </p:cNvSpPr>
          <p:nvPr>
            <p:ph type="subTitle" idx="5"/>
          </p:nvPr>
        </p:nvSpPr>
        <p:spPr>
          <a:xfrm>
            <a:off x="3875050"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5" name="Google Shape;245;p30"/>
          <p:cNvSpPr txBox="1">
            <a:spLocks noGrp="1"/>
          </p:cNvSpPr>
          <p:nvPr>
            <p:ph type="title" idx="6"/>
          </p:nvPr>
        </p:nvSpPr>
        <p:spPr>
          <a:xfrm>
            <a:off x="3875051" y="2044800"/>
            <a:ext cx="15579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46" name="Google Shape;246;p30"/>
          <p:cNvSpPr txBox="1">
            <a:spLocks noGrp="1"/>
          </p:cNvSpPr>
          <p:nvPr>
            <p:ph type="subTitle" idx="7"/>
          </p:nvPr>
        </p:nvSpPr>
        <p:spPr>
          <a:xfrm>
            <a:off x="5618263"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7" name="Google Shape;247;p30"/>
          <p:cNvSpPr txBox="1">
            <a:spLocks noGrp="1"/>
          </p:cNvSpPr>
          <p:nvPr>
            <p:ph type="title" idx="8"/>
          </p:nvPr>
        </p:nvSpPr>
        <p:spPr>
          <a:xfrm>
            <a:off x="5618275" y="2044800"/>
            <a:ext cx="15579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48" name="Google Shape;248;p30"/>
          <p:cNvSpPr txBox="1">
            <a:spLocks noGrp="1"/>
          </p:cNvSpPr>
          <p:nvPr>
            <p:ph type="subTitle" idx="9"/>
          </p:nvPr>
        </p:nvSpPr>
        <p:spPr>
          <a:xfrm>
            <a:off x="7354438"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49" name="Google Shape;249;p30"/>
          <p:cNvSpPr txBox="1">
            <a:spLocks noGrp="1"/>
          </p:cNvSpPr>
          <p:nvPr>
            <p:ph type="title" idx="13"/>
          </p:nvPr>
        </p:nvSpPr>
        <p:spPr>
          <a:xfrm>
            <a:off x="7354449" y="2044799"/>
            <a:ext cx="17976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50" name="Google Shape;250;p30"/>
          <p:cNvSpPr txBox="1">
            <a:spLocks noGrp="1"/>
          </p:cNvSpPr>
          <p:nvPr>
            <p:ph type="subTitle" idx="14"/>
          </p:nvPr>
        </p:nvSpPr>
        <p:spPr>
          <a:xfrm>
            <a:off x="478650" y="3104100"/>
            <a:ext cx="1452000" cy="61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1" name="Google Shape;251;p30"/>
          <p:cNvSpPr txBox="1">
            <a:spLocks noGrp="1"/>
          </p:cNvSpPr>
          <p:nvPr>
            <p:ph type="subTitle" idx="15"/>
          </p:nvPr>
        </p:nvSpPr>
        <p:spPr>
          <a:xfrm>
            <a:off x="2102625" y="3104100"/>
            <a:ext cx="1582500" cy="642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2" name="Google Shape;252;p30"/>
          <p:cNvSpPr txBox="1">
            <a:spLocks noGrp="1"/>
          </p:cNvSpPr>
          <p:nvPr>
            <p:ph type="subTitle" idx="16"/>
          </p:nvPr>
        </p:nvSpPr>
        <p:spPr>
          <a:xfrm>
            <a:off x="5618275" y="3104109"/>
            <a:ext cx="12384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3" name="Google Shape;253;p30"/>
          <p:cNvSpPr txBox="1">
            <a:spLocks noGrp="1"/>
          </p:cNvSpPr>
          <p:nvPr>
            <p:ph type="subTitle" idx="17"/>
          </p:nvPr>
        </p:nvSpPr>
        <p:spPr>
          <a:xfrm>
            <a:off x="7354450" y="3104109"/>
            <a:ext cx="12384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4" name="Google Shape;254;p30"/>
          <p:cNvSpPr txBox="1">
            <a:spLocks noGrp="1"/>
          </p:cNvSpPr>
          <p:nvPr>
            <p:ph type="subTitle" idx="18"/>
          </p:nvPr>
        </p:nvSpPr>
        <p:spPr>
          <a:xfrm>
            <a:off x="625400" y="3960650"/>
            <a:ext cx="11397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Char char="●"/>
              <a:defRPr>
                <a:solidFill>
                  <a:schemeClr val="dk1"/>
                </a:solidFill>
              </a:defRPr>
            </a:lvl1pPr>
            <a:lvl2pPr lvl="1">
              <a:lnSpc>
                <a:spcPct val="100000"/>
              </a:lnSpc>
              <a:spcBef>
                <a:spcPts val="1000"/>
              </a:spcBef>
              <a:spcAft>
                <a:spcPts val="0"/>
              </a:spcAft>
              <a:buClr>
                <a:schemeClr val="dk1"/>
              </a:buClr>
              <a:buSzPts val="1200"/>
              <a:buFont typeface="Lato"/>
              <a:buChar char="○"/>
              <a:defRPr>
                <a:solidFill>
                  <a:schemeClr val="dk1"/>
                </a:solidFill>
              </a:defRPr>
            </a:lvl2pPr>
            <a:lvl3pPr lvl="2">
              <a:lnSpc>
                <a:spcPct val="100000"/>
              </a:lnSpc>
              <a:spcBef>
                <a:spcPts val="1000"/>
              </a:spcBef>
              <a:spcAft>
                <a:spcPts val="0"/>
              </a:spcAft>
              <a:buClr>
                <a:schemeClr val="dk1"/>
              </a:buClr>
              <a:buSzPts val="1200"/>
              <a:buFont typeface="Lato"/>
              <a:buChar char="■"/>
              <a:defRPr>
                <a:solidFill>
                  <a:schemeClr val="dk1"/>
                </a:solidFill>
              </a:defRPr>
            </a:lvl3pPr>
            <a:lvl4pPr lvl="3">
              <a:lnSpc>
                <a:spcPct val="100000"/>
              </a:lnSpc>
              <a:spcBef>
                <a:spcPts val="1000"/>
              </a:spcBef>
              <a:spcAft>
                <a:spcPts val="0"/>
              </a:spcAft>
              <a:buClr>
                <a:schemeClr val="dk1"/>
              </a:buClr>
              <a:buSzPts val="1200"/>
              <a:buFont typeface="Lato"/>
              <a:buChar char="●"/>
              <a:defRPr>
                <a:solidFill>
                  <a:schemeClr val="dk1"/>
                </a:solidFill>
              </a:defRPr>
            </a:lvl4pPr>
            <a:lvl5pPr lvl="4">
              <a:lnSpc>
                <a:spcPct val="100000"/>
              </a:lnSpc>
              <a:spcBef>
                <a:spcPts val="1000"/>
              </a:spcBef>
              <a:spcAft>
                <a:spcPts val="0"/>
              </a:spcAft>
              <a:buClr>
                <a:schemeClr val="dk1"/>
              </a:buClr>
              <a:buSzPts val="1200"/>
              <a:buFont typeface="Lato"/>
              <a:buChar char="○"/>
              <a:defRPr>
                <a:solidFill>
                  <a:schemeClr val="dk1"/>
                </a:solidFill>
              </a:defRPr>
            </a:lvl5pPr>
            <a:lvl6pPr lvl="5">
              <a:lnSpc>
                <a:spcPct val="100000"/>
              </a:lnSpc>
              <a:spcBef>
                <a:spcPts val="1000"/>
              </a:spcBef>
              <a:spcAft>
                <a:spcPts val="0"/>
              </a:spcAft>
              <a:buClr>
                <a:schemeClr val="dk1"/>
              </a:buClr>
              <a:buSzPts val="1200"/>
              <a:buFont typeface="Lato"/>
              <a:buChar char="■"/>
              <a:defRPr>
                <a:solidFill>
                  <a:schemeClr val="dk1"/>
                </a:solidFill>
              </a:defRPr>
            </a:lvl6pPr>
            <a:lvl7pPr lvl="6">
              <a:lnSpc>
                <a:spcPct val="100000"/>
              </a:lnSpc>
              <a:spcBef>
                <a:spcPts val="1000"/>
              </a:spcBef>
              <a:spcAft>
                <a:spcPts val="0"/>
              </a:spcAft>
              <a:buClr>
                <a:schemeClr val="dk1"/>
              </a:buClr>
              <a:buSzPts val="1200"/>
              <a:buFont typeface="Lato"/>
              <a:buChar char="●"/>
              <a:defRPr>
                <a:solidFill>
                  <a:schemeClr val="dk1"/>
                </a:solidFill>
              </a:defRPr>
            </a:lvl7pPr>
            <a:lvl8pPr lvl="7">
              <a:lnSpc>
                <a:spcPct val="100000"/>
              </a:lnSpc>
              <a:spcBef>
                <a:spcPts val="1000"/>
              </a:spcBef>
              <a:spcAft>
                <a:spcPts val="0"/>
              </a:spcAft>
              <a:buClr>
                <a:schemeClr val="dk1"/>
              </a:buClr>
              <a:buSzPts val="1200"/>
              <a:buFont typeface="Lato"/>
              <a:buChar char="○"/>
              <a:defRPr>
                <a:solidFill>
                  <a:schemeClr val="dk1"/>
                </a:solidFill>
              </a:defRPr>
            </a:lvl8pPr>
            <a:lvl9pPr lvl="8">
              <a:lnSpc>
                <a:spcPct val="100000"/>
              </a:lnSpc>
              <a:spcBef>
                <a:spcPts val="1000"/>
              </a:spcBef>
              <a:spcAft>
                <a:spcPts val="1000"/>
              </a:spcAft>
              <a:buClr>
                <a:schemeClr val="dk1"/>
              </a:buClr>
              <a:buSzPts val="1200"/>
              <a:buFont typeface="Lato"/>
              <a:buChar char="■"/>
              <a:defRPr>
                <a:solidFill>
                  <a:schemeClr val="dk1"/>
                </a:solidFill>
              </a:defRPr>
            </a:lvl9pPr>
          </a:lstStyle>
          <a:p>
            <a:endParaRPr/>
          </a:p>
        </p:txBody>
      </p:sp>
      <p:sp>
        <p:nvSpPr>
          <p:cNvPr id="255" name="Google Shape;255;p30"/>
          <p:cNvSpPr txBox="1">
            <a:spLocks noGrp="1"/>
          </p:cNvSpPr>
          <p:nvPr>
            <p:ph type="subTitle" idx="19"/>
          </p:nvPr>
        </p:nvSpPr>
        <p:spPr>
          <a:xfrm>
            <a:off x="2239700" y="3960657"/>
            <a:ext cx="1139700" cy="813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6" name="Google Shape;256;p30"/>
          <p:cNvSpPr txBox="1">
            <a:spLocks noGrp="1"/>
          </p:cNvSpPr>
          <p:nvPr>
            <p:ph type="subTitle" idx="20"/>
          </p:nvPr>
        </p:nvSpPr>
        <p:spPr>
          <a:xfrm>
            <a:off x="4021800" y="3960660"/>
            <a:ext cx="1139700" cy="897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7" name="Google Shape;257;p30"/>
          <p:cNvSpPr txBox="1">
            <a:spLocks noGrp="1"/>
          </p:cNvSpPr>
          <p:nvPr>
            <p:ph type="subTitle" idx="21"/>
          </p:nvPr>
        </p:nvSpPr>
        <p:spPr>
          <a:xfrm>
            <a:off x="5765025" y="3960650"/>
            <a:ext cx="1411200" cy="897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8" name="Google Shape;258;p30"/>
          <p:cNvSpPr txBox="1">
            <a:spLocks noGrp="1"/>
          </p:cNvSpPr>
          <p:nvPr>
            <p:ph type="subTitle" idx="22"/>
          </p:nvPr>
        </p:nvSpPr>
        <p:spPr>
          <a:xfrm>
            <a:off x="7491550" y="3960657"/>
            <a:ext cx="1139700" cy="774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59" name="Google Shape;259;p30"/>
          <p:cNvSpPr txBox="1">
            <a:spLocks noGrp="1"/>
          </p:cNvSpPr>
          <p:nvPr>
            <p:ph type="subTitle" idx="23"/>
          </p:nvPr>
        </p:nvSpPr>
        <p:spPr>
          <a:xfrm>
            <a:off x="3875050" y="3104100"/>
            <a:ext cx="15579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Go-to-market ideas - ALT 1">
  <p:cSld name="CUSTOM_5_1_1_1_4">
    <p:spTree>
      <p:nvGrpSpPr>
        <p:cNvPr id="1" name="Shape 260"/>
        <p:cNvGrpSpPr/>
        <p:nvPr/>
      </p:nvGrpSpPr>
      <p:grpSpPr>
        <a:xfrm>
          <a:off x="0" y="0"/>
          <a:ext cx="0" cy="0"/>
          <a:chOff x="0" y="0"/>
          <a:chExt cx="0" cy="0"/>
        </a:xfrm>
      </p:grpSpPr>
      <p:sp>
        <p:nvSpPr>
          <p:cNvPr id="261" name="Google Shape;261;p31"/>
          <p:cNvSpPr>
            <a:spLocks noGrp="1"/>
          </p:cNvSpPr>
          <p:nvPr>
            <p:ph type="pic" idx="2"/>
          </p:nvPr>
        </p:nvSpPr>
        <p:spPr>
          <a:xfrm>
            <a:off x="-1600" y="1969350"/>
            <a:ext cx="9144000" cy="3174600"/>
          </a:xfrm>
          <a:prstGeom prst="snip1Rect">
            <a:avLst>
              <a:gd name="adj" fmla="val 19548"/>
            </a:avLst>
          </a:prstGeom>
          <a:noFill/>
          <a:ln>
            <a:noFill/>
          </a:ln>
        </p:spPr>
      </p:sp>
      <p:sp>
        <p:nvSpPr>
          <p:cNvPr id="262" name="Google Shape;262;p31"/>
          <p:cNvSpPr txBox="1">
            <a:spLocks noGrp="1"/>
          </p:cNvSpPr>
          <p:nvPr>
            <p:ph type="title"/>
          </p:nvPr>
        </p:nvSpPr>
        <p:spPr>
          <a:xfrm>
            <a:off x="5254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63" name="Google Shape;263;p31"/>
          <p:cNvSpPr txBox="1">
            <a:spLocks noGrp="1"/>
          </p:cNvSpPr>
          <p:nvPr>
            <p:ph type="body" idx="1"/>
          </p:nvPr>
        </p:nvSpPr>
        <p:spPr>
          <a:xfrm>
            <a:off x="5254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64" name="Google Shape;264;p31"/>
          <p:cNvSpPr txBox="1">
            <a:spLocks noGrp="1"/>
          </p:cNvSpPr>
          <p:nvPr>
            <p:ph type="title" idx="3"/>
          </p:nvPr>
        </p:nvSpPr>
        <p:spPr>
          <a:xfrm>
            <a:off x="24096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65" name="Google Shape;265;p31"/>
          <p:cNvSpPr txBox="1">
            <a:spLocks noGrp="1"/>
          </p:cNvSpPr>
          <p:nvPr>
            <p:ph type="body" idx="4"/>
          </p:nvPr>
        </p:nvSpPr>
        <p:spPr>
          <a:xfrm>
            <a:off x="24096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66" name="Google Shape;266;p31"/>
          <p:cNvSpPr txBox="1">
            <a:spLocks noGrp="1"/>
          </p:cNvSpPr>
          <p:nvPr>
            <p:ph type="title" idx="5"/>
          </p:nvPr>
        </p:nvSpPr>
        <p:spPr>
          <a:xfrm>
            <a:off x="42938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67" name="Google Shape;267;p31"/>
          <p:cNvSpPr txBox="1">
            <a:spLocks noGrp="1"/>
          </p:cNvSpPr>
          <p:nvPr>
            <p:ph type="body" idx="6"/>
          </p:nvPr>
        </p:nvSpPr>
        <p:spPr>
          <a:xfrm>
            <a:off x="42938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68" name="Google Shape;268;p31"/>
          <p:cNvSpPr txBox="1">
            <a:spLocks noGrp="1"/>
          </p:cNvSpPr>
          <p:nvPr>
            <p:ph type="title" idx="7"/>
          </p:nvPr>
        </p:nvSpPr>
        <p:spPr>
          <a:xfrm>
            <a:off x="61780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69" name="Google Shape;269;p31"/>
          <p:cNvSpPr txBox="1">
            <a:spLocks noGrp="1"/>
          </p:cNvSpPr>
          <p:nvPr>
            <p:ph type="body" idx="8"/>
          </p:nvPr>
        </p:nvSpPr>
        <p:spPr>
          <a:xfrm>
            <a:off x="61780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70" name="Google Shape;270;p31"/>
          <p:cNvSpPr txBox="1">
            <a:spLocks noGrp="1"/>
          </p:cNvSpPr>
          <p:nvPr>
            <p:ph type="subTitle" idx="9"/>
          </p:nvPr>
        </p:nvSpPr>
        <p:spPr>
          <a:xfrm>
            <a:off x="24096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71" name="Google Shape;271;p31"/>
          <p:cNvSpPr txBox="1">
            <a:spLocks noGrp="1"/>
          </p:cNvSpPr>
          <p:nvPr>
            <p:ph type="subTitle" idx="13"/>
          </p:nvPr>
        </p:nvSpPr>
        <p:spPr>
          <a:xfrm>
            <a:off x="5254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72" name="Google Shape;272;p31"/>
          <p:cNvSpPr txBox="1">
            <a:spLocks noGrp="1"/>
          </p:cNvSpPr>
          <p:nvPr>
            <p:ph type="subTitle" idx="14"/>
          </p:nvPr>
        </p:nvSpPr>
        <p:spPr>
          <a:xfrm>
            <a:off x="42938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73" name="Google Shape;273;p31"/>
          <p:cNvSpPr txBox="1">
            <a:spLocks noGrp="1"/>
          </p:cNvSpPr>
          <p:nvPr>
            <p:ph type="subTitle" idx="15"/>
          </p:nvPr>
        </p:nvSpPr>
        <p:spPr>
          <a:xfrm>
            <a:off x="61780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74" name="Google Shape;274;p31"/>
          <p:cNvSpPr txBox="1">
            <a:spLocks noGrp="1"/>
          </p:cNvSpPr>
          <p:nvPr>
            <p:ph type="title" idx="16"/>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275" name="Google Shape;275;p31"/>
          <p:cNvSpPr txBox="1">
            <a:spLocks noGrp="1"/>
          </p:cNvSpPr>
          <p:nvPr>
            <p:ph type="subTitle" idx="17"/>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Go-to-market ideas - ALT 4">
  <p:cSld name="CUSTOM_5_1_1_1_1">
    <p:bg>
      <p:bgPr>
        <a:solidFill>
          <a:schemeClr val="lt1"/>
        </a:solidFill>
        <a:effectLst/>
      </p:bgPr>
    </p:bg>
    <p:spTree>
      <p:nvGrpSpPr>
        <p:cNvPr id="1" name="Shape 276"/>
        <p:cNvGrpSpPr/>
        <p:nvPr/>
      </p:nvGrpSpPr>
      <p:grpSpPr>
        <a:xfrm>
          <a:off x="0" y="0"/>
          <a:ext cx="0" cy="0"/>
          <a:chOff x="0" y="0"/>
          <a:chExt cx="0" cy="0"/>
        </a:xfrm>
      </p:grpSpPr>
      <p:sp>
        <p:nvSpPr>
          <p:cNvPr id="277" name="Google Shape;277;p32"/>
          <p:cNvSpPr txBox="1"/>
          <p:nvPr/>
        </p:nvSpPr>
        <p:spPr>
          <a:xfrm>
            <a:off x="8578200" y="4960647"/>
            <a:ext cx="281100" cy="107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p:txBody>
      </p:sp>
      <p:sp>
        <p:nvSpPr>
          <p:cNvPr id="278" name="Google Shape;278;p32"/>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79" name="Google Shape;279;p32"/>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80" name="Google Shape;280;p32"/>
          <p:cNvSpPr txBox="1">
            <a:spLocks noGrp="1"/>
          </p:cNvSpPr>
          <p:nvPr>
            <p:ph type="title" idx="2"/>
          </p:nvPr>
        </p:nvSpPr>
        <p:spPr>
          <a:xfrm>
            <a:off x="6026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1" name="Google Shape;281;p32"/>
          <p:cNvSpPr txBox="1">
            <a:spLocks noGrp="1"/>
          </p:cNvSpPr>
          <p:nvPr>
            <p:ph type="body" idx="3"/>
          </p:nvPr>
        </p:nvSpPr>
        <p:spPr>
          <a:xfrm>
            <a:off x="6026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2" name="Google Shape;282;p32"/>
          <p:cNvSpPr txBox="1">
            <a:spLocks noGrp="1"/>
          </p:cNvSpPr>
          <p:nvPr>
            <p:ph type="title" idx="4"/>
          </p:nvPr>
        </p:nvSpPr>
        <p:spPr>
          <a:xfrm>
            <a:off x="2253138"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3" name="Google Shape;283;p32"/>
          <p:cNvSpPr txBox="1">
            <a:spLocks noGrp="1"/>
          </p:cNvSpPr>
          <p:nvPr>
            <p:ph type="body" idx="5"/>
          </p:nvPr>
        </p:nvSpPr>
        <p:spPr>
          <a:xfrm>
            <a:off x="2253138"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4" name="Google Shape;284;p32"/>
          <p:cNvSpPr txBox="1">
            <a:spLocks noGrp="1"/>
          </p:cNvSpPr>
          <p:nvPr>
            <p:ph type="title" idx="6"/>
          </p:nvPr>
        </p:nvSpPr>
        <p:spPr>
          <a:xfrm>
            <a:off x="3903575"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5" name="Google Shape;285;p32"/>
          <p:cNvSpPr txBox="1">
            <a:spLocks noGrp="1"/>
          </p:cNvSpPr>
          <p:nvPr>
            <p:ph type="body" idx="7"/>
          </p:nvPr>
        </p:nvSpPr>
        <p:spPr>
          <a:xfrm>
            <a:off x="3903575"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6" name="Google Shape;286;p32"/>
          <p:cNvSpPr txBox="1">
            <a:spLocks noGrp="1"/>
          </p:cNvSpPr>
          <p:nvPr>
            <p:ph type="title" idx="8"/>
          </p:nvPr>
        </p:nvSpPr>
        <p:spPr>
          <a:xfrm>
            <a:off x="555405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7" name="Google Shape;287;p32"/>
          <p:cNvSpPr txBox="1">
            <a:spLocks noGrp="1"/>
          </p:cNvSpPr>
          <p:nvPr>
            <p:ph type="body" idx="9"/>
          </p:nvPr>
        </p:nvSpPr>
        <p:spPr>
          <a:xfrm>
            <a:off x="555405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8" name="Google Shape;288;p32"/>
          <p:cNvSpPr txBox="1">
            <a:spLocks noGrp="1"/>
          </p:cNvSpPr>
          <p:nvPr>
            <p:ph type="title" idx="13"/>
          </p:nvPr>
        </p:nvSpPr>
        <p:spPr>
          <a:xfrm>
            <a:off x="72045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89" name="Google Shape;289;p32"/>
          <p:cNvSpPr txBox="1">
            <a:spLocks noGrp="1"/>
          </p:cNvSpPr>
          <p:nvPr>
            <p:ph type="body" idx="14"/>
          </p:nvPr>
        </p:nvSpPr>
        <p:spPr>
          <a:xfrm>
            <a:off x="72045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ree big ideas - Alt 2">
  <p:cSld name="CUSTOM_3">
    <p:bg>
      <p:bgPr>
        <a:solidFill>
          <a:schemeClr val="accent4"/>
        </a:solidFill>
        <a:effectLst/>
      </p:bgPr>
    </p:bg>
    <p:spTree>
      <p:nvGrpSpPr>
        <p:cNvPr id="1" name="Shape 290"/>
        <p:cNvGrpSpPr/>
        <p:nvPr/>
      </p:nvGrpSpPr>
      <p:grpSpPr>
        <a:xfrm>
          <a:off x="0" y="0"/>
          <a:ext cx="0" cy="0"/>
          <a:chOff x="0" y="0"/>
          <a:chExt cx="0" cy="0"/>
        </a:xfrm>
      </p:grpSpPr>
      <p:sp>
        <p:nvSpPr>
          <p:cNvPr id="291" name="Google Shape;291;p33"/>
          <p:cNvSpPr/>
          <p:nvPr/>
        </p:nvSpPr>
        <p:spPr>
          <a:xfrm>
            <a:off x="0" y="0"/>
            <a:ext cx="5521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92" name="Google Shape;292;p33"/>
          <p:cNvSpPr txBox="1">
            <a:spLocks noGrp="1"/>
          </p:cNvSpPr>
          <p:nvPr>
            <p:ph type="subTitle" idx="1"/>
          </p:nvPr>
        </p:nvSpPr>
        <p:spPr>
          <a:xfrm>
            <a:off x="462950" y="41990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a:endParaRPr/>
          </a:p>
        </p:txBody>
      </p:sp>
      <p:sp>
        <p:nvSpPr>
          <p:cNvPr id="293" name="Google Shape;293;p33"/>
          <p:cNvSpPr txBox="1">
            <a:spLocks noGrp="1"/>
          </p:cNvSpPr>
          <p:nvPr>
            <p:ph type="title"/>
          </p:nvPr>
        </p:nvSpPr>
        <p:spPr>
          <a:xfrm>
            <a:off x="459325" y="1827800"/>
            <a:ext cx="3977700" cy="61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2800"/>
              <a:buNone/>
              <a:defRPr sz="1000">
                <a:latin typeface="Lato"/>
                <a:ea typeface="Lato"/>
                <a:cs typeface="Lato"/>
                <a:sym typeface="Lato"/>
              </a:defRPr>
            </a:lvl1pPr>
            <a:lvl2pPr lvl="1">
              <a:lnSpc>
                <a:spcPct val="100000"/>
              </a:lnSpc>
              <a:spcBef>
                <a:spcPts val="0"/>
              </a:spcBef>
              <a:spcAft>
                <a:spcPts val="0"/>
              </a:spcAft>
              <a:buClr>
                <a:schemeClr val="dk1"/>
              </a:buClr>
              <a:buSzPts val="2800"/>
              <a:buNone/>
              <a:defRPr sz="1000">
                <a:latin typeface="Lato"/>
                <a:ea typeface="Lato"/>
                <a:cs typeface="Lato"/>
                <a:sym typeface="Lato"/>
              </a:defRPr>
            </a:lvl2pPr>
            <a:lvl3pPr lvl="2">
              <a:lnSpc>
                <a:spcPct val="100000"/>
              </a:lnSpc>
              <a:spcBef>
                <a:spcPts val="0"/>
              </a:spcBef>
              <a:spcAft>
                <a:spcPts val="0"/>
              </a:spcAft>
              <a:buClr>
                <a:schemeClr val="dk1"/>
              </a:buClr>
              <a:buSzPts val="2800"/>
              <a:buNone/>
              <a:defRPr sz="1000">
                <a:latin typeface="Lato"/>
                <a:ea typeface="Lato"/>
                <a:cs typeface="Lato"/>
                <a:sym typeface="Lato"/>
              </a:defRPr>
            </a:lvl3pPr>
            <a:lvl4pPr lvl="3">
              <a:lnSpc>
                <a:spcPct val="100000"/>
              </a:lnSpc>
              <a:spcBef>
                <a:spcPts val="0"/>
              </a:spcBef>
              <a:spcAft>
                <a:spcPts val="0"/>
              </a:spcAft>
              <a:buClr>
                <a:schemeClr val="dk1"/>
              </a:buClr>
              <a:buSzPts val="2800"/>
              <a:buNone/>
              <a:defRPr sz="1000">
                <a:latin typeface="Lato"/>
                <a:ea typeface="Lato"/>
                <a:cs typeface="Lato"/>
                <a:sym typeface="Lato"/>
              </a:defRPr>
            </a:lvl4pPr>
            <a:lvl5pPr lvl="4">
              <a:lnSpc>
                <a:spcPct val="100000"/>
              </a:lnSpc>
              <a:spcBef>
                <a:spcPts val="0"/>
              </a:spcBef>
              <a:spcAft>
                <a:spcPts val="0"/>
              </a:spcAft>
              <a:buClr>
                <a:schemeClr val="dk1"/>
              </a:buClr>
              <a:buSzPts val="2800"/>
              <a:buNone/>
              <a:defRPr sz="1000">
                <a:latin typeface="Lato"/>
                <a:ea typeface="Lato"/>
                <a:cs typeface="Lato"/>
                <a:sym typeface="Lato"/>
              </a:defRPr>
            </a:lvl5pPr>
            <a:lvl6pPr lvl="5">
              <a:lnSpc>
                <a:spcPct val="100000"/>
              </a:lnSpc>
              <a:spcBef>
                <a:spcPts val="0"/>
              </a:spcBef>
              <a:spcAft>
                <a:spcPts val="0"/>
              </a:spcAft>
              <a:buClr>
                <a:schemeClr val="dk1"/>
              </a:buClr>
              <a:buSzPts val="2800"/>
              <a:buNone/>
              <a:defRPr sz="1000">
                <a:latin typeface="Lato"/>
                <a:ea typeface="Lato"/>
                <a:cs typeface="Lato"/>
                <a:sym typeface="Lato"/>
              </a:defRPr>
            </a:lvl6pPr>
            <a:lvl7pPr lvl="6">
              <a:lnSpc>
                <a:spcPct val="100000"/>
              </a:lnSpc>
              <a:spcBef>
                <a:spcPts val="0"/>
              </a:spcBef>
              <a:spcAft>
                <a:spcPts val="0"/>
              </a:spcAft>
              <a:buClr>
                <a:schemeClr val="dk1"/>
              </a:buClr>
              <a:buSzPts val="2800"/>
              <a:buNone/>
              <a:defRPr sz="1000">
                <a:latin typeface="Lato"/>
                <a:ea typeface="Lato"/>
                <a:cs typeface="Lato"/>
                <a:sym typeface="Lato"/>
              </a:defRPr>
            </a:lvl7pPr>
            <a:lvl8pPr lvl="7">
              <a:lnSpc>
                <a:spcPct val="100000"/>
              </a:lnSpc>
              <a:spcBef>
                <a:spcPts val="0"/>
              </a:spcBef>
              <a:spcAft>
                <a:spcPts val="0"/>
              </a:spcAft>
              <a:buClr>
                <a:schemeClr val="dk1"/>
              </a:buClr>
              <a:buSzPts val="2800"/>
              <a:buNone/>
              <a:defRPr sz="1000">
                <a:latin typeface="Lato"/>
                <a:ea typeface="Lato"/>
                <a:cs typeface="Lato"/>
                <a:sym typeface="Lato"/>
              </a:defRPr>
            </a:lvl8pPr>
            <a:lvl9pPr lvl="8">
              <a:lnSpc>
                <a:spcPct val="10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94" name="Google Shape;294;p33"/>
          <p:cNvSpPr txBox="1">
            <a:spLocks noGrp="1"/>
          </p:cNvSpPr>
          <p:nvPr>
            <p:ph type="title" idx="2"/>
          </p:nvPr>
        </p:nvSpPr>
        <p:spPr>
          <a:xfrm>
            <a:off x="642250"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95" name="Google Shape;295;p33"/>
          <p:cNvSpPr txBox="1">
            <a:spLocks noGrp="1"/>
          </p:cNvSpPr>
          <p:nvPr>
            <p:ph type="title" idx="3"/>
          </p:nvPr>
        </p:nvSpPr>
        <p:spPr>
          <a:xfrm>
            <a:off x="639625"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96" name="Google Shape;296;p33"/>
          <p:cNvSpPr txBox="1">
            <a:spLocks noGrp="1"/>
          </p:cNvSpPr>
          <p:nvPr>
            <p:ph type="title" idx="4"/>
          </p:nvPr>
        </p:nvSpPr>
        <p:spPr>
          <a:xfrm>
            <a:off x="3222225"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97" name="Google Shape;297;p33"/>
          <p:cNvSpPr txBox="1">
            <a:spLocks noGrp="1"/>
          </p:cNvSpPr>
          <p:nvPr>
            <p:ph type="title" idx="5"/>
          </p:nvPr>
        </p:nvSpPr>
        <p:spPr>
          <a:xfrm>
            <a:off x="3219600"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98" name="Google Shape;298;p33"/>
          <p:cNvSpPr txBox="1">
            <a:spLocks noGrp="1"/>
          </p:cNvSpPr>
          <p:nvPr>
            <p:ph type="title" idx="6"/>
          </p:nvPr>
        </p:nvSpPr>
        <p:spPr>
          <a:xfrm>
            <a:off x="5807450"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99" name="Google Shape;299;p33"/>
          <p:cNvSpPr txBox="1">
            <a:spLocks noGrp="1"/>
          </p:cNvSpPr>
          <p:nvPr>
            <p:ph type="title" idx="7"/>
          </p:nvPr>
        </p:nvSpPr>
        <p:spPr>
          <a:xfrm>
            <a:off x="5804825"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300" name="Google Shape;300;p33"/>
          <p:cNvSpPr txBox="1">
            <a:spLocks noGrp="1"/>
          </p:cNvSpPr>
          <p:nvPr>
            <p:ph type="title" idx="8"/>
          </p:nvPr>
        </p:nvSpPr>
        <p:spPr>
          <a:xfrm>
            <a:off x="459325" y="788000"/>
            <a:ext cx="46482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Go-to-market ideas - ALT 3">
  <p:cSld name="CUSTOM_5_1_1_1_2">
    <p:bg>
      <p:bgPr>
        <a:solidFill>
          <a:schemeClr val="lt1"/>
        </a:solidFill>
        <a:effectLst/>
      </p:bgPr>
    </p:bg>
    <p:spTree>
      <p:nvGrpSpPr>
        <p:cNvPr id="1" name="Shape 301"/>
        <p:cNvGrpSpPr/>
        <p:nvPr/>
      </p:nvGrpSpPr>
      <p:grpSpPr>
        <a:xfrm>
          <a:off x="0" y="0"/>
          <a:ext cx="0" cy="0"/>
          <a:chOff x="0" y="0"/>
          <a:chExt cx="0" cy="0"/>
        </a:xfrm>
      </p:grpSpPr>
      <p:sp>
        <p:nvSpPr>
          <p:cNvPr id="302" name="Google Shape;302;p34"/>
          <p:cNvSpPr txBox="1"/>
          <p:nvPr/>
        </p:nvSpPr>
        <p:spPr>
          <a:xfrm>
            <a:off x="8578200" y="4960647"/>
            <a:ext cx="281100" cy="107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p:txBody>
      </p:sp>
      <p:sp>
        <p:nvSpPr>
          <p:cNvPr id="303" name="Google Shape;303;p34"/>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04" name="Google Shape;304;p34"/>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305" name="Google Shape;305;p34"/>
          <p:cNvSpPr txBox="1">
            <a:spLocks noGrp="1"/>
          </p:cNvSpPr>
          <p:nvPr>
            <p:ph type="title" idx="2"/>
          </p:nvPr>
        </p:nvSpPr>
        <p:spPr>
          <a:xfrm>
            <a:off x="423025" y="2331750"/>
            <a:ext cx="16002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306" name="Google Shape;306;p34"/>
          <p:cNvSpPr txBox="1">
            <a:spLocks noGrp="1"/>
          </p:cNvSpPr>
          <p:nvPr>
            <p:ph type="body" idx="3"/>
          </p:nvPr>
        </p:nvSpPr>
        <p:spPr>
          <a:xfrm>
            <a:off x="423025" y="2733050"/>
            <a:ext cx="16002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307" name="Google Shape;307;p34"/>
          <p:cNvSpPr txBox="1">
            <a:spLocks noGrp="1"/>
          </p:cNvSpPr>
          <p:nvPr>
            <p:ph type="title" idx="4"/>
          </p:nvPr>
        </p:nvSpPr>
        <p:spPr>
          <a:xfrm>
            <a:off x="256857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308" name="Google Shape;308;p34"/>
          <p:cNvSpPr txBox="1">
            <a:spLocks noGrp="1"/>
          </p:cNvSpPr>
          <p:nvPr>
            <p:ph type="body" idx="5"/>
          </p:nvPr>
        </p:nvSpPr>
        <p:spPr>
          <a:xfrm>
            <a:off x="2568575"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309" name="Google Shape;309;p34"/>
          <p:cNvSpPr txBox="1">
            <a:spLocks noGrp="1"/>
          </p:cNvSpPr>
          <p:nvPr>
            <p:ph type="title" idx="6"/>
          </p:nvPr>
        </p:nvSpPr>
        <p:spPr>
          <a:xfrm>
            <a:off x="4751950"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310" name="Google Shape;310;p34"/>
          <p:cNvSpPr txBox="1">
            <a:spLocks noGrp="1"/>
          </p:cNvSpPr>
          <p:nvPr>
            <p:ph type="body" idx="7"/>
          </p:nvPr>
        </p:nvSpPr>
        <p:spPr>
          <a:xfrm>
            <a:off x="475195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311" name="Google Shape;311;p34"/>
          <p:cNvSpPr txBox="1">
            <a:spLocks noGrp="1"/>
          </p:cNvSpPr>
          <p:nvPr>
            <p:ph type="title" idx="8"/>
          </p:nvPr>
        </p:nvSpPr>
        <p:spPr>
          <a:xfrm>
            <a:off x="690942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312" name="Google Shape;312;p34"/>
          <p:cNvSpPr txBox="1">
            <a:spLocks noGrp="1"/>
          </p:cNvSpPr>
          <p:nvPr>
            <p:ph type="body" idx="9"/>
          </p:nvPr>
        </p:nvSpPr>
        <p:spPr>
          <a:xfrm>
            <a:off x="685590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o-to-market ideas - ALT 2">
  <p:cSld name="CUSTOM_5_1_1_1_3">
    <p:bg>
      <p:bgPr>
        <a:solidFill>
          <a:schemeClr val="lt1"/>
        </a:solidFill>
        <a:effectLst/>
      </p:bgPr>
    </p:bg>
    <p:spTree>
      <p:nvGrpSpPr>
        <p:cNvPr id="1" name="Shape 313"/>
        <p:cNvGrpSpPr/>
        <p:nvPr/>
      </p:nvGrpSpPr>
      <p:grpSpPr>
        <a:xfrm>
          <a:off x="0" y="0"/>
          <a:ext cx="0" cy="0"/>
          <a:chOff x="0" y="0"/>
          <a:chExt cx="0" cy="0"/>
        </a:xfrm>
      </p:grpSpPr>
      <p:sp>
        <p:nvSpPr>
          <p:cNvPr id="314" name="Google Shape;314;p35"/>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15" name="Google Shape;315;p35"/>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316" name="Google Shape;316;p35"/>
          <p:cNvSpPr txBox="1">
            <a:spLocks noGrp="1"/>
          </p:cNvSpPr>
          <p:nvPr>
            <p:ph type="subTitle" idx="2"/>
          </p:nvPr>
        </p:nvSpPr>
        <p:spPr>
          <a:xfrm>
            <a:off x="705575" y="2387975"/>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17" name="Google Shape;317;p35"/>
          <p:cNvSpPr txBox="1">
            <a:spLocks noGrp="1"/>
          </p:cNvSpPr>
          <p:nvPr>
            <p:ph type="subTitle" idx="3"/>
          </p:nvPr>
        </p:nvSpPr>
        <p:spPr>
          <a:xfrm>
            <a:off x="705575" y="2948575"/>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18" name="Google Shape;318;p35"/>
          <p:cNvSpPr txBox="1">
            <a:spLocks noGrp="1"/>
          </p:cNvSpPr>
          <p:nvPr>
            <p:ph type="subTitle" idx="4"/>
          </p:nvPr>
        </p:nvSpPr>
        <p:spPr>
          <a:xfrm>
            <a:off x="705575" y="3518838"/>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19" name="Google Shape;319;p35"/>
          <p:cNvSpPr txBox="1">
            <a:spLocks noGrp="1"/>
          </p:cNvSpPr>
          <p:nvPr>
            <p:ph type="subTitle" idx="5"/>
          </p:nvPr>
        </p:nvSpPr>
        <p:spPr>
          <a:xfrm>
            <a:off x="705575" y="4092600"/>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20" name="Google Shape;320;p35"/>
          <p:cNvSpPr txBox="1">
            <a:spLocks noGrp="1"/>
          </p:cNvSpPr>
          <p:nvPr>
            <p:ph type="subTitle" idx="6"/>
          </p:nvPr>
        </p:nvSpPr>
        <p:spPr>
          <a:xfrm>
            <a:off x="705575" y="4654250"/>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321" name="Google Shape;321;p35"/>
          <p:cNvSpPr txBox="1">
            <a:spLocks noGrp="1"/>
          </p:cNvSpPr>
          <p:nvPr>
            <p:ph type="body" idx="7"/>
          </p:nvPr>
        </p:nvSpPr>
        <p:spPr>
          <a:xfrm>
            <a:off x="5843600" y="4634675"/>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22" name="Google Shape;322;p35"/>
          <p:cNvSpPr txBox="1">
            <a:spLocks noGrp="1"/>
          </p:cNvSpPr>
          <p:nvPr>
            <p:ph type="body" idx="8"/>
          </p:nvPr>
        </p:nvSpPr>
        <p:spPr>
          <a:xfrm>
            <a:off x="5843600" y="4088050"/>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23" name="Google Shape;323;p35"/>
          <p:cNvSpPr txBox="1">
            <a:spLocks noGrp="1"/>
          </p:cNvSpPr>
          <p:nvPr>
            <p:ph type="body" idx="9"/>
          </p:nvPr>
        </p:nvSpPr>
        <p:spPr>
          <a:xfrm>
            <a:off x="5843600" y="3509538"/>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24" name="Google Shape;324;p35"/>
          <p:cNvSpPr txBox="1">
            <a:spLocks noGrp="1"/>
          </p:cNvSpPr>
          <p:nvPr>
            <p:ph type="body" idx="13"/>
          </p:nvPr>
        </p:nvSpPr>
        <p:spPr>
          <a:xfrm>
            <a:off x="5843600" y="2948725"/>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25" name="Google Shape;325;p35"/>
          <p:cNvSpPr txBox="1">
            <a:spLocks noGrp="1"/>
          </p:cNvSpPr>
          <p:nvPr>
            <p:ph type="title" idx="14"/>
          </p:nvPr>
        </p:nvSpPr>
        <p:spPr>
          <a:xfrm>
            <a:off x="5235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326" name="Google Shape;326;p35"/>
          <p:cNvSpPr txBox="1">
            <a:spLocks noGrp="1"/>
          </p:cNvSpPr>
          <p:nvPr>
            <p:ph type="title" idx="15"/>
          </p:nvPr>
        </p:nvSpPr>
        <p:spPr>
          <a:xfrm>
            <a:off x="22278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327" name="Google Shape;327;p35"/>
          <p:cNvSpPr txBox="1">
            <a:spLocks noGrp="1"/>
          </p:cNvSpPr>
          <p:nvPr>
            <p:ph type="title" idx="16"/>
          </p:nvPr>
        </p:nvSpPr>
        <p:spPr>
          <a:xfrm>
            <a:off x="39321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328" name="Google Shape;328;p35"/>
          <p:cNvSpPr txBox="1">
            <a:spLocks noGrp="1"/>
          </p:cNvSpPr>
          <p:nvPr>
            <p:ph type="title" idx="17"/>
          </p:nvPr>
        </p:nvSpPr>
        <p:spPr>
          <a:xfrm>
            <a:off x="5845325"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329" name="Google Shape;329;p35"/>
          <p:cNvSpPr txBox="1">
            <a:spLocks noGrp="1"/>
          </p:cNvSpPr>
          <p:nvPr>
            <p:ph type="body" idx="18"/>
          </p:nvPr>
        </p:nvSpPr>
        <p:spPr>
          <a:xfrm>
            <a:off x="3930375" y="4634677"/>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0" name="Google Shape;330;p35"/>
          <p:cNvSpPr txBox="1">
            <a:spLocks noGrp="1"/>
          </p:cNvSpPr>
          <p:nvPr>
            <p:ph type="body" idx="19"/>
          </p:nvPr>
        </p:nvSpPr>
        <p:spPr>
          <a:xfrm>
            <a:off x="3930375" y="408805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1" name="Google Shape;331;p35"/>
          <p:cNvSpPr txBox="1">
            <a:spLocks noGrp="1"/>
          </p:cNvSpPr>
          <p:nvPr>
            <p:ph type="body" idx="20"/>
          </p:nvPr>
        </p:nvSpPr>
        <p:spPr>
          <a:xfrm>
            <a:off x="3930375" y="350954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2" name="Google Shape;332;p35"/>
          <p:cNvSpPr txBox="1">
            <a:spLocks noGrp="1"/>
          </p:cNvSpPr>
          <p:nvPr>
            <p:ph type="body" idx="21"/>
          </p:nvPr>
        </p:nvSpPr>
        <p:spPr>
          <a:xfrm>
            <a:off x="3930375" y="294873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3" name="Google Shape;333;p35"/>
          <p:cNvSpPr txBox="1">
            <a:spLocks noGrp="1"/>
          </p:cNvSpPr>
          <p:nvPr>
            <p:ph type="body" idx="22"/>
          </p:nvPr>
        </p:nvSpPr>
        <p:spPr>
          <a:xfrm>
            <a:off x="2226950" y="4634675"/>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4" name="Google Shape;334;p35"/>
          <p:cNvSpPr txBox="1">
            <a:spLocks noGrp="1"/>
          </p:cNvSpPr>
          <p:nvPr>
            <p:ph type="body" idx="23"/>
          </p:nvPr>
        </p:nvSpPr>
        <p:spPr>
          <a:xfrm>
            <a:off x="2226950" y="4088053"/>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5" name="Google Shape;335;p35"/>
          <p:cNvSpPr txBox="1">
            <a:spLocks noGrp="1"/>
          </p:cNvSpPr>
          <p:nvPr>
            <p:ph type="body" idx="24"/>
          </p:nvPr>
        </p:nvSpPr>
        <p:spPr>
          <a:xfrm>
            <a:off x="2226950" y="3509544"/>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6" name="Google Shape;336;p35"/>
          <p:cNvSpPr txBox="1">
            <a:spLocks noGrp="1"/>
          </p:cNvSpPr>
          <p:nvPr>
            <p:ph type="body" idx="25"/>
          </p:nvPr>
        </p:nvSpPr>
        <p:spPr>
          <a:xfrm>
            <a:off x="2226950" y="2948734"/>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7" name="Google Shape;337;p35"/>
          <p:cNvSpPr txBox="1">
            <a:spLocks noGrp="1"/>
          </p:cNvSpPr>
          <p:nvPr>
            <p:ph type="body" idx="26"/>
          </p:nvPr>
        </p:nvSpPr>
        <p:spPr>
          <a:xfrm>
            <a:off x="5843600" y="2388163"/>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8" name="Google Shape;338;p35"/>
          <p:cNvSpPr txBox="1">
            <a:spLocks noGrp="1"/>
          </p:cNvSpPr>
          <p:nvPr>
            <p:ph type="body" idx="27"/>
          </p:nvPr>
        </p:nvSpPr>
        <p:spPr>
          <a:xfrm>
            <a:off x="3930375" y="238817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39" name="Google Shape;339;p35"/>
          <p:cNvSpPr txBox="1">
            <a:spLocks noGrp="1"/>
          </p:cNvSpPr>
          <p:nvPr>
            <p:ph type="body" idx="28"/>
          </p:nvPr>
        </p:nvSpPr>
        <p:spPr>
          <a:xfrm>
            <a:off x="2226950" y="2388175"/>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body - Alt 20">
  <p:cSld name="CUSTOM_2_1_1">
    <p:bg>
      <p:bgPr>
        <a:solidFill>
          <a:schemeClr val="lt1"/>
        </a:solidFill>
        <a:effectLst/>
      </p:bgPr>
    </p:bg>
    <p:spTree>
      <p:nvGrpSpPr>
        <p:cNvPr id="1" name="Shape 340"/>
        <p:cNvGrpSpPr/>
        <p:nvPr/>
      </p:nvGrpSpPr>
      <p:grpSpPr>
        <a:xfrm>
          <a:off x="0" y="0"/>
          <a:ext cx="0" cy="0"/>
          <a:chOff x="0" y="0"/>
          <a:chExt cx="0" cy="0"/>
        </a:xfrm>
      </p:grpSpPr>
      <p:sp>
        <p:nvSpPr>
          <p:cNvPr id="341" name="Google Shape;341;p36"/>
          <p:cNvSpPr txBox="1">
            <a:spLocks noGrp="1"/>
          </p:cNvSpPr>
          <p:nvPr>
            <p:ph type="title"/>
          </p:nvPr>
        </p:nvSpPr>
        <p:spPr>
          <a:xfrm>
            <a:off x="5135225" y="2600350"/>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342" name="Google Shape;342;p36"/>
          <p:cNvSpPr txBox="1">
            <a:spLocks noGrp="1"/>
          </p:cNvSpPr>
          <p:nvPr>
            <p:ph type="title" idx="2"/>
          </p:nvPr>
        </p:nvSpPr>
        <p:spPr>
          <a:xfrm>
            <a:off x="5135225" y="3562743"/>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343" name="Google Shape;343;p36"/>
          <p:cNvSpPr txBox="1">
            <a:spLocks noGrp="1"/>
          </p:cNvSpPr>
          <p:nvPr>
            <p:ph type="title" idx="3"/>
          </p:nvPr>
        </p:nvSpPr>
        <p:spPr>
          <a:xfrm>
            <a:off x="5135225" y="4500074"/>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344" name="Google Shape;344;p36"/>
          <p:cNvSpPr txBox="1">
            <a:spLocks noGrp="1"/>
          </p:cNvSpPr>
          <p:nvPr>
            <p:ph type="title" idx="4"/>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45" name="Google Shape;345;p36"/>
          <p:cNvSpPr txBox="1">
            <a:spLocks noGrp="1"/>
          </p:cNvSpPr>
          <p:nvPr>
            <p:ph type="subTitle" idx="1"/>
          </p:nvPr>
        </p:nvSpPr>
        <p:spPr>
          <a:xfrm>
            <a:off x="446900" y="397650"/>
            <a:ext cx="5344500" cy="309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346" name="Google Shape;346;p36"/>
          <p:cNvSpPr txBox="1">
            <a:spLocks noGrp="1"/>
          </p:cNvSpPr>
          <p:nvPr>
            <p:ph type="body" idx="5"/>
          </p:nvPr>
        </p:nvSpPr>
        <p:spPr>
          <a:xfrm>
            <a:off x="5761162" y="2472057"/>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47" name="Google Shape;347;p36"/>
          <p:cNvSpPr txBox="1">
            <a:spLocks noGrp="1"/>
          </p:cNvSpPr>
          <p:nvPr>
            <p:ph type="body" idx="6"/>
          </p:nvPr>
        </p:nvSpPr>
        <p:spPr>
          <a:xfrm>
            <a:off x="5761162" y="3436244"/>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48" name="Google Shape;348;p36"/>
          <p:cNvSpPr txBox="1">
            <a:spLocks noGrp="1"/>
          </p:cNvSpPr>
          <p:nvPr>
            <p:ph type="body" idx="7"/>
          </p:nvPr>
        </p:nvSpPr>
        <p:spPr>
          <a:xfrm>
            <a:off x="5761162" y="4399826"/>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49" name="Google Shape;349;p36"/>
          <p:cNvSpPr txBox="1">
            <a:spLocks noGrp="1"/>
          </p:cNvSpPr>
          <p:nvPr>
            <p:ph type="body" idx="8"/>
          </p:nvPr>
        </p:nvSpPr>
        <p:spPr>
          <a:xfrm>
            <a:off x="706399" y="2753996"/>
            <a:ext cx="3288300" cy="1731000"/>
          </a:xfrm>
          <a:prstGeom prst="rect">
            <a:avLst/>
          </a:prstGeom>
        </p:spPr>
        <p:txBody>
          <a:bodyPr spcFirstLastPara="1" wrap="square" lIns="0" tIns="0" rIns="91425" bIns="0" anchor="ctr" anchorCtr="0">
            <a:noAutofit/>
          </a:bodyPr>
          <a:lstStyle>
            <a:lvl1pPr marL="457200" lvl="0" indent="-330200">
              <a:lnSpc>
                <a:spcPct val="115000"/>
              </a:lnSpc>
              <a:spcBef>
                <a:spcPts val="0"/>
              </a:spcBef>
              <a:spcAft>
                <a:spcPts val="0"/>
              </a:spcAft>
              <a:buClr>
                <a:schemeClr val="accent6"/>
              </a:buClr>
              <a:buSzPts val="1600"/>
              <a:buChar char="●"/>
              <a:defRPr sz="1600">
                <a:solidFill>
                  <a:schemeClr val="accent6"/>
                </a:solidFill>
              </a:defRPr>
            </a:lvl1pPr>
            <a:lvl2pPr marL="914400" lvl="1" indent="-330200">
              <a:lnSpc>
                <a:spcPct val="115000"/>
              </a:lnSpc>
              <a:spcBef>
                <a:spcPts val="1000"/>
              </a:spcBef>
              <a:spcAft>
                <a:spcPts val="0"/>
              </a:spcAft>
              <a:buClr>
                <a:schemeClr val="accent6"/>
              </a:buClr>
              <a:buSzPts val="1600"/>
              <a:buChar char="○"/>
              <a:defRPr sz="1600">
                <a:solidFill>
                  <a:schemeClr val="accent6"/>
                </a:solidFill>
              </a:defRPr>
            </a:lvl2pPr>
            <a:lvl3pPr marL="1371600" lvl="2" indent="-330200">
              <a:lnSpc>
                <a:spcPct val="115000"/>
              </a:lnSpc>
              <a:spcBef>
                <a:spcPts val="1000"/>
              </a:spcBef>
              <a:spcAft>
                <a:spcPts val="0"/>
              </a:spcAft>
              <a:buClr>
                <a:schemeClr val="accent6"/>
              </a:buClr>
              <a:buSzPts val="1600"/>
              <a:buChar char="■"/>
              <a:defRPr sz="1600">
                <a:solidFill>
                  <a:schemeClr val="accent6"/>
                </a:solidFill>
              </a:defRPr>
            </a:lvl3pPr>
            <a:lvl4pPr marL="1828800" lvl="3" indent="-330200">
              <a:lnSpc>
                <a:spcPct val="115000"/>
              </a:lnSpc>
              <a:spcBef>
                <a:spcPts val="1000"/>
              </a:spcBef>
              <a:spcAft>
                <a:spcPts val="0"/>
              </a:spcAft>
              <a:buClr>
                <a:schemeClr val="accent6"/>
              </a:buClr>
              <a:buSzPts val="1600"/>
              <a:buChar char="●"/>
              <a:defRPr sz="1600">
                <a:solidFill>
                  <a:schemeClr val="accent6"/>
                </a:solidFill>
              </a:defRPr>
            </a:lvl4pPr>
            <a:lvl5pPr marL="2286000" lvl="4" indent="-330200">
              <a:lnSpc>
                <a:spcPct val="115000"/>
              </a:lnSpc>
              <a:spcBef>
                <a:spcPts val="1000"/>
              </a:spcBef>
              <a:spcAft>
                <a:spcPts val="0"/>
              </a:spcAft>
              <a:buClr>
                <a:schemeClr val="accent6"/>
              </a:buClr>
              <a:buSzPts val="1600"/>
              <a:buChar char="○"/>
              <a:defRPr sz="1600">
                <a:solidFill>
                  <a:schemeClr val="accent6"/>
                </a:solidFill>
              </a:defRPr>
            </a:lvl5pPr>
            <a:lvl6pPr marL="2743200" lvl="5" indent="-330200">
              <a:lnSpc>
                <a:spcPct val="115000"/>
              </a:lnSpc>
              <a:spcBef>
                <a:spcPts val="1000"/>
              </a:spcBef>
              <a:spcAft>
                <a:spcPts val="0"/>
              </a:spcAft>
              <a:buClr>
                <a:schemeClr val="accent6"/>
              </a:buClr>
              <a:buSzPts val="1600"/>
              <a:buChar char="■"/>
              <a:defRPr sz="1600">
                <a:solidFill>
                  <a:schemeClr val="accent6"/>
                </a:solidFill>
              </a:defRPr>
            </a:lvl6pPr>
            <a:lvl7pPr marL="3200400" lvl="6" indent="-330200">
              <a:lnSpc>
                <a:spcPct val="115000"/>
              </a:lnSpc>
              <a:spcBef>
                <a:spcPts val="1000"/>
              </a:spcBef>
              <a:spcAft>
                <a:spcPts val="0"/>
              </a:spcAft>
              <a:buClr>
                <a:schemeClr val="accent6"/>
              </a:buClr>
              <a:buSzPts val="1600"/>
              <a:buChar char="●"/>
              <a:defRPr sz="1600">
                <a:solidFill>
                  <a:schemeClr val="accent6"/>
                </a:solidFill>
              </a:defRPr>
            </a:lvl7pPr>
            <a:lvl8pPr marL="3657600" lvl="7" indent="-330200">
              <a:lnSpc>
                <a:spcPct val="115000"/>
              </a:lnSpc>
              <a:spcBef>
                <a:spcPts val="1000"/>
              </a:spcBef>
              <a:spcAft>
                <a:spcPts val="0"/>
              </a:spcAft>
              <a:buClr>
                <a:schemeClr val="accent6"/>
              </a:buClr>
              <a:buSzPts val="1600"/>
              <a:buChar char="○"/>
              <a:defRPr sz="1600">
                <a:solidFill>
                  <a:schemeClr val="accent6"/>
                </a:solidFill>
              </a:defRPr>
            </a:lvl8pPr>
            <a:lvl9pPr marL="4114800" lvl="8" indent="-330200">
              <a:lnSpc>
                <a:spcPct val="115000"/>
              </a:lnSpc>
              <a:spcBef>
                <a:spcPts val="1000"/>
              </a:spcBef>
              <a:spcAft>
                <a:spcPts val="1000"/>
              </a:spcAft>
              <a:buClr>
                <a:schemeClr val="accent6"/>
              </a:buClr>
              <a:buSzPts val="1600"/>
              <a:buChar char="■"/>
              <a:defRPr sz="1600">
                <a:solidFill>
                  <a:schemeClr val="accent6"/>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p:cSld name="CUSTOM_2">
    <p:bg>
      <p:bgPr>
        <a:solidFill>
          <a:schemeClr val="lt1"/>
        </a:solidFill>
        <a:effectLst/>
      </p:bgPr>
    </p:bg>
    <p:spTree>
      <p:nvGrpSpPr>
        <p:cNvPr id="1" name="Shape 350"/>
        <p:cNvGrpSpPr/>
        <p:nvPr/>
      </p:nvGrpSpPr>
      <p:grpSpPr>
        <a:xfrm>
          <a:off x="0" y="0"/>
          <a:ext cx="0" cy="0"/>
          <a:chOff x="0" y="0"/>
          <a:chExt cx="0" cy="0"/>
        </a:xfrm>
      </p:grpSpPr>
      <p:sp>
        <p:nvSpPr>
          <p:cNvPr id="351" name="Google Shape;351;p37"/>
          <p:cNvSpPr/>
          <p:nvPr/>
        </p:nvSpPr>
        <p:spPr>
          <a:xfrm>
            <a:off x="0" y="1088675"/>
            <a:ext cx="3627900" cy="4054800"/>
          </a:xfrm>
          <a:prstGeom prst="snip1Rect">
            <a:avLst>
              <a:gd name="adj" fmla="val 1091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52" name="Google Shape;352;p37"/>
          <p:cNvSpPr txBox="1">
            <a:spLocks noGrp="1"/>
          </p:cNvSpPr>
          <p:nvPr>
            <p:ph type="title"/>
          </p:nvPr>
        </p:nvSpPr>
        <p:spPr>
          <a:xfrm>
            <a:off x="446100" y="396225"/>
            <a:ext cx="5101800" cy="8532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53" name="Google Shape;353;p37"/>
          <p:cNvSpPr txBox="1">
            <a:spLocks noGrp="1"/>
          </p:cNvSpPr>
          <p:nvPr>
            <p:ph type="body" idx="1"/>
          </p:nvPr>
        </p:nvSpPr>
        <p:spPr>
          <a:xfrm>
            <a:off x="3869875" y="1390269"/>
            <a:ext cx="3173400" cy="3421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accent6"/>
              </a:buClr>
              <a:buSzPts val="1000"/>
              <a:buChar char="●"/>
              <a:defRPr>
                <a:solidFill>
                  <a:schemeClr val="accent6"/>
                </a:solidFill>
              </a:defRPr>
            </a:lvl1pPr>
            <a:lvl2pPr marL="914400" lvl="1" indent="-292100">
              <a:spcBef>
                <a:spcPts val="1000"/>
              </a:spcBef>
              <a:spcAft>
                <a:spcPts val="0"/>
              </a:spcAft>
              <a:buClr>
                <a:schemeClr val="accent6"/>
              </a:buClr>
              <a:buSzPts val="1000"/>
              <a:buChar char="○"/>
              <a:defRPr>
                <a:solidFill>
                  <a:schemeClr val="accent6"/>
                </a:solidFill>
              </a:defRPr>
            </a:lvl2pPr>
            <a:lvl3pPr marL="1371600" lvl="2" indent="-292100">
              <a:spcBef>
                <a:spcPts val="1000"/>
              </a:spcBef>
              <a:spcAft>
                <a:spcPts val="0"/>
              </a:spcAft>
              <a:buClr>
                <a:schemeClr val="accent6"/>
              </a:buClr>
              <a:buSzPts val="1000"/>
              <a:buChar char="■"/>
              <a:defRPr>
                <a:solidFill>
                  <a:schemeClr val="accent6"/>
                </a:solidFill>
              </a:defRPr>
            </a:lvl3pPr>
            <a:lvl4pPr marL="1828800" lvl="3" indent="-292100">
              <a:spcBef>
                <a:spcPts val="1000"/>
              </a:spcBef>
              <a:spcAft>
                <a:spcPts val="0"/>
              </a:spcAft>
              <a:buClr>
                <a:schemeClr val="accent6"/>
              </a:buClr>
              <a:buSzPts val="1000"/>
              <a:buChar char="●"/>
              <a:defRPr>
                <a:solidFill>
                  <a:schemeClr val="accent6"/>
                </a:solidFill>
              </a:defRPr>
            </a:lvl4pPr>
            <a:lvl5pPr marL="2286000" lvl="4" indent="-292100">
              <a:spcBef>
                <a:spcPts val="1000"/>
              </a:spcBef>
              <a:spcAft>
                <a:spcPts val="0"/>
              </a:spcAft>
              <a:buClr>
                <a:schemeClr val="accent6"/>
              </a:buClr>
              <a:buSzPts val="1000"/>
              <a:buChar char="○"/>
              <a:defRPr>
                <a:solidFill>
                  <a:schemeClr val="accent6"/>
                </a:solidFill>
              </a:defRPr>
            </a:lvl5pPr>
            <a:lvl6pPr marL="2743200" lvl="5" indent="-292100">
              <a:spcBef>
                <a:spcPts val="1000"/>
              </a:spcBef>
              <a:spcAft>
                <a:spcPts val="0"/>
              </a:spcAft>
              <a:buClr>
                <a:schemeClr val="accent6"/>
              </a:buClr>
              <a:buSzPts val="1000"/>
              <a:buChar char="■"/>
              <a:defRPr>
                <a:solidFill>
                  <a:schemeClr val="accent6"/>
                </a:solidFill>
              </a:defRPr>
            </a:lvl6pPr>
            <a:lvl7pPr marL="3200400" lvl="6" indent="-292100">
              <a:spcBef>
                <a:spcPts val="1000"/>
              </a:spcBef>
              <a:spcAft>
                <a:spcPts val="0"/>
              </a:spcAft>
              <a:buClr>
                <a:schemeClr val="accent6"/>
              </a:buClr>
              <a:buSzPts val="1000"/>
              <a:buChar char="●"/>
              <a:defRPr>
                <a:solidFill>
                  <a:schemeClr val="accent6"/>
                </a:solidFill>
              </a:defRPr>
            </a:lvl7pPr>
            <a:lvl8pPr marL="3657600" lvl="7" indent="-292100">
              <a:spcBef>
                <a:spcPts val="1000"/>
              </a:spcBef>
              <a:spcAft>
                <a:spcPts val="0"/>
              </a:spcAft>
              <a:buClr>
                <a:schemeClr val="accent6"/>
              </a:buClr>
              <a:buSzPts val="1000"/>
              <a:buChar char="○"/>
              <a:defRPr>
                <a:solidFill>
                  <a:schemeClr val="accent6"/>
                </a:solidFill>
              </a:defRPr>
            </a:lvl8pPr>
            <a:lvl9pPr marL="4114800" lvl="8" indent="-292100">
              <a:spcBef>
                <a:spcPts val="1000"/>
              </a:spcBef>
              <a:spcAft>
                <a:spcPts val="1000"/>
              </a:spcAft>
              <a:buClr>
                <a:schemeClr val="accent6"/>
              </a:buClr>
              <a:buSzPts val="1000"/>
              <a:buChar char="■"/>
              <a:defRPr>
                <a:solidFill>
                  <a:schemeClr val="accent6"/>
                </a:solidFill>
              </a:defRPr>
            </a:lvl9pPr>
          </a:lstStyle>
          <a:p>
            <a:endParaRPr/>
          </a:p>
        </p:txBody>
      </p:sp>
      <p:sp>
        <p:nvSpPr>
          <p:cNvPr id="354" name="Google Shape;354;p37"/>
          <p:cNvSpPr txBox="1">
            <a:spLocks noGrp="1"/>
          </p:cNvSpPr>
          <p:nvPr>
            <p:ph type="body" idx="2"/>
          </p:nvPr>
        </p:nvSpPr>
        <p:spPr>
          <a:xfrm>
            <a:off x="474675" y="1390150"/>
            <a:ext cx="2571300" cy="3421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accent6"/>
              </a:buClr>
              <a:buSzPts val="1000"/>
              <a:buChar char="●"/>
              <a:defRPr>
                <a:solidFill>
                  <a:schemeClr val="accent6"/>
                </a:solidFill>
              </a:defRPr>
            </a:lvl1pPr>
            <a:lvl2pPr marL="914400" lvl="1" indent="-292100">
              <a:spcBef>
                <a:spcPts val="1000"/>
              </a:spcBef>
              <a:spcAft>
                <a:spcPts val="0"/>
              </a:spcAft>
              <a:buClr>
                <a:schemeClr val="accent6"/>
              </a:buClr>
              <a:buSzPts val="1000"/>
              <a:buChar char="○"/>
              <a:defRPr>
                <a:solidFill>
                  <a:schemeClr val="accent6"/>
                </a:solidFill>
              </a:defRPr>
            </a:lvl2pPr>
            <a:lvl3pPr marL="1371600" lvl="2" indent="-292100">
              <a:spcBef>
                <a:spcPts val="1000"/>
              </a:spcBef>
              <a:spcAft>
                <a:spcPts val="0"/>
              </a:spcAft>
              <a:buClr>
                <a:schemeClr val="accent6"/>
              </a:buClr>
              <a:buSzPts val="1000"/>
              <a:buChar char="■"/>
              <a:defRPr>
                <a:solidFill>
                  <a:schemeClr val="accent6"/>
                </a:solidFill>
              </a:defRPr>
            </a:lvl3pPr>
            <a:lvl4pPr marL="1828800" lvl="3" indent="-292100">
              <a:spcBef>
                <a:spcPts val="1000"/>
              </a:spcBef>
              <a:spcAft>
                <a:spcPts val="0"/>
              </a:spcAft>
              <a:buClr>
                <a:schemeClr val="accent6"/>
              </a:buClr>
              <a:buSzPts val="1000"/>
              <a:buChar char="●"/>
              <a:defRPr>
                <a:solidFill>
                  <a:schemeClr val="accent6"/>
                </a:solidFill>
              </a:defRPr>
            </a:lvl4pPr>
            <a:lvl5pPr marL="2286000" lvl="4" indent="-292100">
              <a:spcBef>
                <a:spcPts val="1000"/>
              </a:spcBef>
              <a:spcAft>
                <a:spcPts val="0"/>
              </a:spcAft>
              <a:buClr>
                <a:schemeClr val="accent6"/>
              </a:buClr>
              <a:buSzPts val="1000"/>
              <a:buChar char="○"/>
              <a:defRPr>
                <a:solidFill>
                  <a:schemeClr val="accent6"/>
                </a:solidFill>
              </a:defRPr>
            </a:lvl5pPr>
            <a:lvl6pPr marL="2743200" lvl="5" indent="-292100">
              <a:spcBef>
                <a:spcPts val="1000"/>
              </a:spcBef>
              <a:spcAft>
                <a:spcPts val="0"/>
              </a:spcAft>
              <a:buClr>
                <a:schemeClr val="accent6"/>
              </a:buClr>
              <a:buSzPts val="1000"/>
              <a:buChar char="■"/>
              <a:defRPr>
                <a:solidFill>
                  <a:schemeClr val="accent6"/>
                </a:solidFill>
              </a:defRPr>
            </a:lvl6pPr>
            <a:lvl7pPr marL="3200400" lvl="6" indent="-292100">
              <a:spcBef>
                <a:spcPts val="1000"/>
              </a:spcBef>
              <a:spcAft>
                <a:spcPts val="0"/>
              </a:spcAft>
              <a:buClr>
                <a:schemeClr val="accent6"/>
              </a:buClr>
              <a:buSzPts val="1000"/>
              <a:buChar char="●"/>
              <a:defRPr>
                <a:solidFill>
                  <a:schemeClr val="accent6"/>
                </a:solidFill>
              </a:defRPr>
            </a:lvl7pPr>
            <a:lvl8pPr marL="3657600" lvl="7" indent="-292100">
              <a:spcBef>
                <a:spcPts val="1000"/>
              </a:spcBef>
              <a:spcAft>
                <a:spcPts val="0"/>
              </a:spcAft>
              <a:buClr>
                <a:schemeClr val="accent6"/>
              </a:buClr>
              <a:buSzPts val="1000"/>
              <a:buChar char="○"/>
              <a:defRPr>
                <a:solidFill>
                  <a:schemeClr val="accent6"/>
                </a:solidFill>
              </a:defRPr>
            </a:lvl8pPr>
            <a:lvl9pPr marL="4114800" lvl="8" indent="-292100">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 Alt 19">
  <p:cSld name="CUSTOM_1">
    <p:bg>
      <p:bgPr>
        <a:solidFill>
          <a:schemeClr val="accent1"/>
        </a:solidFill>
        <a:effectLst/>
      </p:bgPr>
    </p:bg>
    <p:spTree>
      <p:nvGrpSpPr>
        <p:cNvPr id="1" name="Shape 355"/>
        <p:cNvGrpSpPr/>
        <p:nvPr/>
      </p:nvGrpSpPr>
      <p:grpSpPr>
        <a:xfrm>
          <a:off x="0" y="0"/>
          <a:ext cx="0" cy="0"/>
          <a:chOff x="0" y="0"/>
          <a:chExt cx="0" cy="0"/>
        </a:xfrm>
      </p:grpSpPr>
      <p:sp>
        <p:nvSpPr>
          <p:cNvPr id="356" name="Google Shape;356;p38"/>
          <p:cNvSpPr/>
          <p:nvPr/>
        </p:nvSpPr>
        <p:spPr>
          <a:xfrm flipH="1">
            <a:off x="433300" y="-6150"/>
            <a:ext cx="8560200" cy="515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57" name="Google Shape;357;p38"/>
          <p:cNvSpPr/>
          <p:nvPr/>
        </p:nvSpPr>
        <p:spPr>
          <a:xfrm flipH="1">
            <a:off x="433300" y="-2175"/>
            <a:ext cx="8415900" cy="515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58" name="Google Shape;358;p38"/>
          <p:cNvSpPr/>
          <p:nvPr/>
        </p:nvSpPr>
        <p:spPr>
          <a:xfrm flipH="1">
            <a:off x="-10550" y="-6150"/>
            <a:ext cx="8710800" cy="51558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59" name="Google Shape;359;p38"/>
          <p:cNvSpPr txBox="1">
            <a:spLocks noGrp="1"/>
          </p:cNvSpPr>
          <p:nvPr>
            <p:ph type="title"/>
          </p:nvPr>
        </p:nvSpPr>
        <p:spPr>
          <a:xfrm>
            <a:off x="409625" y="401500"/>
            <a:ext cx="4011600" cy="4371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360" name="Google Shape;360;p38"/>
          <p:cNvSpPr txBox="1">
            <a:spLocks noGrp="1"/>
          </p:cNvSpPr>
          <p:nvPr>
            <p:ph type="title" idx="2"/>
          </p:nvPr>
        </p:nvSpPr>
        <p:spPr>
          <a:xfrm>
            <a:off x="420000" y="860450"/>
            <a:ext cx="35112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a:endParaRPr/>
          </a:p>
        </p:txBody>
      </p:sp>
      <p:sp>
        <p:nvSpPr>
          <p:cNvPr id="361" name="Google Shape;361;p38"/>
          <p:cNvSpPr txBox="1">
            <a:spLocks noGrp="1"/>
          </p:cNvSpPr>
          <p:nvPr>
            <p:ph type="title" idx="3"/>
          </p:nvPr>
        </p:nvSpPr>
        <p:spPr>
          <a:xfrm>
            <a:off x="5128700" y="38960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62" name="Google Shape;362;p38"/>
          <p:cNvSpPr txBox="1">
            <a:spLocks noGrp="1"/>
          </p:cNvSpPr>
          <p:nvPr>
            <p:ph type="subTitle" idx="1"/>
          </p:nvPr>
        </p:nvSpPr>
        <p:spPr>
          <a:xfrm>
            <a:off x="7258100" y="38960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63" name="Google Shape;363;p38"/>
          <p:cNvSpPr txBox="1">
            <a:spLocks noGrp="1"/>
          </p:cNvSpPr>
          <p:nvPr>
            <p:ph type="title" idx="4"/>
          </p:nvPr>
        </p:nvSpPr>
        <p:spPr>
          <a:xfrm>
            <a:off x="5128700" y="28383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64" name="Google Shape;364;p38"/>
          <p:cNvSpPr txBox="1">
            <a:spLocks noGrp="1"/>
          </p:cNvSpPr>
          <p:nvPr>
            <p:ph type="subTitle" idx="5"/>
          </p:nvPr>
        </p:nvSpPr>
        <p:spPr>
          <a:xfrm>
            <a:off x="7258100" y="28383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65" name="Google Shape;365;p38"/>
          <p:cNvSpPr txBox="1">
            <a:spLocks noGrp="1"/>
          </p:cNvSpPr>
          <p:nvPr>
            <p:ph type="title" idx="6"/>
          </p:nvPr>
        </p:nvSpPr>
        <p:spPr>
          <a:xfrm>
            <a:off x="5128700" y="18129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66" name="Google Shape;366;p38"/>
          <p:cNvSpPr txBox="1">
            <a:spLocks noGrp="1"/>
          </p:cNvSpPr>
          <p:nvPr>
            <p:ph type="subTitle" idx="7"/>
          </p:nvPr>
        </p:nvSpPr>
        <p:spPr>
          <a:xfrm>
            <a:off x="7258100" y="18129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67" name="Google Shape;367;p38"/>
          <p:cNvSpPr txBox="1">
            <a:spLocks noGrp="1"/>
          </p:cNvSpPr>
          <p:nvPr>
            <p:ph type="title" idx="8"/>
          </p:nvPr>
        </p:nvSpPr>
        <p:spPr>
          <a:xfrm>
            <a:off x="5128700" y="838600"/>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68" name="Google Shape;368;p38"/>
          <p:cNvSpPr txBox="1">
            <a:spLocks noGrp="1"/>
          </p:cNvSpPr>
          <p:nvPr>
            <p:ph type="subTitle" idx="9"/>
          </p:nvPr>
        </p:nvSpPr>
        <p:spPr>
          <a:xfrm>
            <a:off x="7258100" y="838600"/>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 you">
  <p:cSld name="CUSTOM_1_1">
    <p:bg>
      <p:bgPr>
        <a:solidFill>
          <a:schemeClr val="accent1"/>
        </a:solidFill>
        <a:effectLst/>
      </p:bgPr>
    </p:bg>
    <p:spTree>
      <p:nvGrpSpPr>
        <p:cNvPr id="1" name="Shape 369"/>
        <p:cNvGrpSpPr/>
        <p:nvPr/>
      </p:nvGrpSpPr>
      <p:grpSpPr>
        <a:xfrm>
          <a:off x="0" y="0"/>
          <a:ext cx="0" cy="0"/>
          <a:chOff x="0" y="0"/>
          <a:chExt cx="0" cy="0"/>
        </a:xfrm>
      </p:grpSpPr>
      <p:sp>
        <p:nvSpPr>
          <p:cNvPr id="370" name="Google Shape;370;p39"/>
          <p:cNvSpPr/>
          <p:nvPr/>
        </p:nvSpPr>
        <p:spPr>
          <a:xfrm flipH="1">
            <a:off x="433300" y="0"/>
            <a:ext cx="8560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71" name="Google Shape;371;p39"/>
          <p:cNvSpPr/>
          <p:nvPr/>
        </p:nvSpPr>
        <p:spPr>
          <a:xfrm flipH="1">
            <a:off x="433300" y="0"/>
            <a:ext cx="8415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72" name="Google Shape;372;p39"/>
          <p:cNvSpPr/>
          <p:nvPr/>
        </p:nvSpPr>
        <p:spPr>
          <a:xfrm flipH="1">
            <a:off x="-10550" y="0"/>
            <a:ext cx="87108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73" name="Google Shape;373;p39"/>
          <p:cNvSpPr/>
          <p:nvPr/>
        </p:nvSpPr>
        <p:spPr>
          <a:xfrm>
            <a:off x="1504259" y="3582046"/>
            <a:ext cx="3354000" cy="1037700"/>
          </a:xfrm>
          <a:prstGeom prst="snip1Rect">
            <a:avLst>
              <a:gd name="adj" fmla="val 24462"/>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74" name="Google Shape;374;p39"/>
          <p:cNvSpPr txBox="1">
            <a:spLocks noGrp="1"/>
          </p:cNvSpPr>
          <p:nvPr>
            <p:ph type="title"/>
          </p:nvPr>
        </p:nvSpPr>
        <p:spPr>
          <a:xfrm>
            <a:off x="2131600" y="3667325"/>
            <a:ext cx="2026500" cy="367200"/>
          </a:xfrm>
          <a:prstGeom prst="rect">
            <a:avLst/>
          </a:prstGeom>
        </p:spPr>
        <p:txBody>
          <a:bodyPr spcFirstLastPara="1" wrap="square" lIns="0" tIns="0" rIns="91425" bIns="0" anchor="ctr" anchorCtr="0">
            <a:noAutofit/>
          </a:bodyPr>
          <a:lstStyle>
            <a:lvl1pPr lvl="0" algn="ctr">
              <a:lnSpc>
                <a:spcPct val="100000"/>
              </a:lnSpc>
              <a:spcBef>
                <a:spcPts val="0"/>
              </a:spcBef>
              <a:spcAft>
                <a:spcPts val="0"/>
              </a:spcAft>
              <a:buClr>
                <a:schemeClr val="dk1"/>
              </a:buClr>
              <a:buSzPts val="3000"/>
              <a:buNone/>
              <a:defRPr sz="10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75" name="Google Shape;375;p39"/>
          <p:cNvSpPr txBox="1">
            <a:spLocks noGrp="1"/>
          </p:cNvSpPr>
          <p:nvPr>
            <p:ph type="subTitle" idx="1"/>
          </p:nvPr>
        </p:nvSpPr>
        <p:spPr>
          <a:xfrm>
            <a:off x="1917225" y="4072850"/>
            <a:ext cx="2536500" cy="546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376" name="Google Shape;376;p39"/>
          <p:cNvSpPr>
            <a:spLocks noGrp="1"/>
          </p:cNvSpPr>
          <p:nvPr>
            <p:ph type="pic" idx="2"/>
          </p:nvPr>
        </p:nvSpPr>
        <p:spPr>
          <a:xfrm>
            <a:off x="387475" y="3575855"/>
            <a:ext cx="1309500" cy="1050000"/>
          </a:xfrm>
          <a:prstGeom prst="snip1Rect">
            <a:avLst>
              <a:gd name="adj" fmla="val 16667"/>
            </a:avLst>
          </a:prstGeom>
          <a:noFill/>
          <a:ln>
            <a:noFill/>
          </a:ln>
        </p:spPr>
      </p:sp>
      <p:sp>
        <p:nvSpPr>
          <p:cNvPr id="377" name="Google Shape;377;p39"/>
          <p:cNvSpPr txBox="1">
            <a:spLocks noGrp="1"/>
          </p:cNvSpPr>
          <p:nvPr>
            <p:ph type="title" idx="3"/>
          </p:nvPr>
        </p:nvSpPr>
        <p:spPr>
          <a:xfrm>
            <a:off x="409500" y="1578275"/>
            <a:ext cx="33540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a:endParaRPr/>
          </a:p>
        </p:txBody>
      </p:sp>
      <p:sp>
        <p:nvSpPr>
          <p:cNvPr id="378" name="Google Shape;378;p39"/>
          <p:cNvSpPr txBox="1">
            <a:spLocks noGrp="1"/>
          </p:cNvSpPr>
          <p:nvPr>
            <p:ph type="title" idx="4"/>
          </p:nvPr>
        </p:nvSpPr>
        <p:spPr>
          <a:xfrm>
            <a:off x="409500" y="401500"/>
            <a:ext cx="3748500" cy="1091100"/>
          </a:xfrm>
          <a:prstGeom prst="rect">
            <a:avLst/>
          </a:prstGeom>
        </p:spPr>
        <p:txBody>
          <a:bodyPr spcFirstLastPara="1" wrap="square" lIns="0" tIns="0" rIns="91425" bIns="0" anchor="ctr" anchorCtr="0">
            <a:noAutofit/>
          </a:bodyPr>
          <a:lstStyle>
            <a:lvl1pPr lvl="0">
              <a:lnSpc>
                <a:spcPct val="90000"/>
              </a:lnSpc>
              <a:spcBef>
                <a:spcPts val="0"/>
              </a:spcBef>
              <a:spcAft>
                <a:spcPts val="0"/>
              </a:spcAft>
              <a:buClr>
                <a:schemeClr val="dk1"/>
              </a:buClr>
              <a:buSzPts val="4800"/>
              <a:buNone/>
              <a:defRPr sz="4800"/>
            </a:lvl1pPr>
            <a:lvl2pPr lvl="1">
              <a:spcBef>
                <a:spcPts val="0"/>
              </a:spcBef>
              <a:spcAft>
                <a:spcPts val="0"/>
              </a:spcAft>
              <a:buClr>
                <a:schemeClr val="dk1"/>
              </a:buClr>
              <a:buSzPts val="4800"/>
              <a:buNone/>
              <a:defRPr sz="4800">
                <a:latin typeface="Quantico"/>
                <a:ea typeface="Quantico"/>
                <a:cs typeface="Quantico"/>
                <a:sym typeface="Quantico"/>
              </a:defRPr>
            </a:lvl2pPr>
            <a:lvl3pPr lvl="2">
              <a:spcBef>
                <a:spcPts val="0"/>
              </a:spcBef>
              <a:spcAft>
                <a:spcPts val="0"/>
              </a:spcAft>
              <a:buClr>
                <a:schemeClr val="dk1"/>
              </a:buClr>
              <a:buSzPts val="4800"/>
              <a:buNone/>
              <a:defRPr sz="4800">
                <a:latin typeface="Quantico"/>
                <a:ea typeface="Quantico"/>
                <a:cs typeface="Quantico"/>
                <a:sym typeface="Quantico"/>
              </a:defRPr>
            </a:lvl3pPr>
            <a:lvl4pPr lvl="3">
              <a:spcBef>
                <a:spcPts val="0"/>
              </a:spcBef>
              <a:spcAft>
                <a:spcPts val="0"/>
              </a:spcAft>
              <a:buClr>
                <a:schemeClr val="dk1"/>
              </a:buClr>
              <a:buSzPts val="4800"/>
              <a:buNone/>
              <a:defRPr sz="4800">
                <a:latin typeface="Quantico"/>
                <a:ea typeface="Quantico"/>
                <a:cs typeface="Quantico"/>
                <a:sym typeface="Quantico"/>
              </a:defRPr>
            </a:lvl4pPr>
            <a:lvl5pPr lvl="4">
              <a:spcBef>
                <a:spcPts val="0"/>
              </a:spcBef>
              <a:spcAft>
                <a:spcPts val="0"/>
              </a:spcAft>
              <a:buClr>
                <a:schemeClr val="dk1"/>
              </a:buClr>
              <a:buSzPts val="4800"/>
              <a:buNone/>
              <a:defRPr sz="4800">
                <a:latin typeface="Quantico"/>
                <a:ea typeface="Quantico"/>
                <a:cs typeface="Quantico"/>
                <a:sym typeface="Quantico"/>
              </a:defRPr>
            </a:lvl5pPr>
            <a:lvl6pPr lvl="5">
              <a:spcBef>
                <a:spcPts val="0"/>
              </a:spcBef>
              <a:spcAft>
                <a:spcPts val="0"/>
              </a:spcAft>
              <a:buClr>
                <a:schemeClr val="dk1"/>
              </a:buClr>
              <a:buSzPts val="4800"/>
              <a:buNone/>
              <a:defRPr sz="4800">
                <a:latin typeface="Quantico"/>
                <a:ea typeface="Quantico"/>
                <a:cs typeface="Quantico"/>
                <a:sym typeface="Quantico"/>
              </a:defRPr>
            </a:lvl6pPr>
            <a:lvl7pPr lvl="6">
              <a:spcBef>
                <a:spcPts val="0"/>
              </a:spcBef>
              <a:spcAft>
                <a:spcPts val="0"/>
              </a:spcAft>
              <a:buClr>
                <a:schemeClr val="dk1"/>
              </a:buClr>
              <a:buSzPts val="4800"/>
              <a:buNone/>
              <a:defRPr sz="4800">
                <a:latin typeface="Quantico"/>
                <a:ea typeface="Quantico"/>
                <a:cs typeface="Quantico"/>
                <a:sym typeface="Quantico"/>
              </a:defRPr>
            </a:lvl7pPr>
            <a:lvl8pPr lvl="7">
              <a:spcBef>
                <a:spcPts val="0"/>
              </a:spcBef>
              <a:spcAft>
                <a:spcPts val="0"/>
              </a:spcAft>
              <a:buClr>
                <a:schemeClr val="dk1"/>
              </a:buClr>
              <a:buSzPts val="4800"/>
              <a:buNone/>
              <a:defRPr sz="4800">
                <a:latin typeface="Quantico"/>
                <a:ea typeface="Quantico"/>
                <a:cs typeface="Quantico"/>
                <a:sym typeface="Quantico"/>
              </a:defRPr>
            </a:lvl8pPr>
            <a:lvl9pPr lvl="8">
              <a:spcBef>
                <a:spcPts val="0"/>
              </a:spcBef>
              <a:spcAft>
                <a:spcPts val="0"/>
              </a:spcAft>
              <a:buClr>
                <a:schemeClr val="dk1"/>
              </a:buClr>
              <a:buSzPts val="4800"/>
              <a:buNone/>
              <a:defRPr sz="4800">
                <a:latin typeface="Quantico"/>
                <a:ea typeface="Quantico"/>
                <a:cs typeface="Quantico"/>
                <a:sym typeface="Quantico"/>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79"/>
        <p:cNvGrpSpPr/>
        <p:nvPr/>
      </p:nvGrpSpPr>
      <p:grpSpPr>
        <a:xfrm>
          <a:off x="0" y="0"/>
          <a:ext cx="0" cy="0"/>
          <a:chOff x="0" y="0"/>
          <a:chExt cx="0" cy="0"/>
        </a:xfrm>
      </p:grpSpPr>
      <p:sp>
        <p:nvSpPr>
          <p:cNvPr id="380" name="Google Shape;380;p40"/>
          <p:cNvSpPr txBox="1">
            <a:spLocks noGrp="1"/>
          </p:cNvSpPr>
          <p:nvPr>
            <p:ph type="title"/>
          </p:nvPr>
        </p:nvSpPr>
        <p:spPr>
          <a:xfrm>
            <a:off x="311700" y="2150850"/>
            <a:ext cx="8520600" cy="841800"/>
          </a:xfrm>
          <a:prstGeom prst="rect">
            <a:avLst/>
          </a:prstGeom>
        </p:spPr>
        <p:txBody>
          <a:bodyPr spcFirstLastPara="1" wrap="square" lIns="0" tIns="0" rIns="91425"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381"/>
        <p:cNvGrpSpPr/>
        <p:nvPr/>
      </p:nvGrpSpPr>
      <p:grpSpPr>
        <a:xfrm>
          <a:off x="0" y="0"/>
          <a:ext cx="0" cy="0"/>
          <a:chOff x="0" y="0"/>
          <a:chExt cx="0" cy="0"/>
        </a:xfrm>
      </p:grpSpPr>
      <p:sp>
        <p:nvSpPr>
          <p:cNvPr id="382" name="Google Shape;382;p41"/>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3" name="Google Shape;383;p41"/>
          <p:cNvSpPr txBox="1">
            <a:spLocks noGrp="1"/>
          </p:cNvSpPr>
          <p:nvPr>
            <p:ph type="body" idx="1"/>
          </p:nvPr>
        </p:nvSpPr>
        <p:spPr>
          <a:xfrm>
            <a:off x="311700" y="1152475"/>
            <a:ext cx="8520600" cy="34164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4"/>
        <p:cNvGrpSpPr/>
        <p:nvPr/>
      </p:nvGrpSpPr>
      <p:grpSpPr>
        <a:xfrm>
          <a:off x="0" y="0"/>
          <a:ext cx="0" cy="0"/>
          <a:chOff x="0" y="0"/>
          <a:chExt cx="0" cy="0"/>
        </a:xfrm>
      </p:grpSpPr>
      <p:sp>
        <p:nvSpPr>
          <p:cNvPr id="385" name="Google Shape;385;p42"/>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311700" y="555600"/>
            <a:ext cx="2808000" cy="755700"/>
          </a:xfrm>
          <a:prstGeom prst="rect">
            <a:avLst/>
          </a:prstGeom>
        </p:spPr>
        <p:txBody>
          <a:bodyPr spcFirstLastPara="1" wrap="square" lIns="0" tIns="0" rIns="91425" bIns="0"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8" name="Google Shape;388;p43"/>
          <p:cNvSpPr txBox="1">
            <a:spLocks noGrp="1"/>
          </p:cNvSpPr>
          <p:nvPr>
            <p:ph type="body" idx="1"/>
          </p:nvPr>
        </p:nvSpPr>
        <p:spPr>
          <a:xfrm>
            <a:off x="311700" y="1389600"/>
            <a:ext cx="2808000" cy="31794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89"/>
        <p:cNvGrpSpPr/>
        <p:nvPr/>
      </p:nvGrpSpPr>
      <p:grpSpPr>
        <a:xfrm>
          <a:off x="0" y="0"/>
          <a:ext cx="0" cy="0"/>
          <a:chOff x="0" y="0"/>
          <a:chExt cx="0" cy="0"/>
        </a:xfrm>
      </p:grpSpPr>
      <p:sp>
        <p:nvSpPr>
          <p:cNvPr id="390" name="Google Shape;390;p44"/>
          <p:cNvSpPr txBox="1">
            <a:spLocks noGrp="1"/>
          </p:cNvSpPr>
          <p:nvPr>
            <p:ph type="title"/>
          </p:nvPr>
        </p:nvSpPr>
        <p:spPr>
          <a:xfrm>
            <a:off x="490250" y="450150"/>
            <a:ext cx="6367800" cy="4090800"/>
          </a:xfrm>
          <a:prstGeom prst="rect">
            <a:avLst/>
          </a:prstGeom>
        </p:spPr>
        <p:txBody>
          <a:bodyPr spcFirstLastPara="1" wrap="square" lIns="0" tIns="0" rIns="91425"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1"/>
        <p:cNvGrpSpPr/>
        <p:nvPr/>
      </p:nvGrpSpPr>
      <p:grpSpPr>
        <a:xfrm>
          <a:off x="0" y="0"/>
          <a:ext cx="0" cy="0"/>
          <a:chOff x="0" y="0"/>
          <a:chExt cx="0" cy="0"/>
        </a:xfrm>
      </p:grpSpPr>
      <p:sp>
        <p:nvSpPr>
          <p:cNvPr id="392" name="Google Shape;392;p45"/>
          <p:cNvSpPr txBox="1">
            <a:spLocks noGrp="1"/>
          </p:cNvSpPr>
          <p:nvPr>
            <p:ph type="title"/>
          </p:nvPr>
        </p:nvSpPr>
        <p:spPr>
          <a:xfrm>
            <a:off x="265500" y="1233175"/>
            <a:ext cx="4045200" cy="1482300"/>
          </a:xfrm>
          <a:prstGeom prst="rect">
            <a:avLst/>
          </a:prstGeom>
        </p:spPr>
        <p:txBody>
          <a:bodyPr spcFirstLastPara="1" wrap="square" lIns="0" tIns="0" rIns="91425" bIns="0"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3" name="Google Shape;393;p45"/>
          <p:cNvSpPr txBox="1">
            <a:spLocks noGrp="1"/>
          </p:cNvSpPr>
          <p:nvPr>
            <p:ph type="subTitle" idx="1"/>
          </p:nvPr>
        </p:nvSpPr>
        <p:spPr>
          <a:xfrm>
            <a:off x="265500" y="2803075"/>
            <a:ext cx="4045200" cy="1235100"/>
          </a:xfrm>
          <a:prstGeom prst="rect">
            <a:avLst/>
          </a:prstGeom>
        </p:spPr>
        <p:txBody>
          <a:bodyPr spcFirstLastPara="1" wrap="square" lIns="0" tIns="0" rIns="91425"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1000"/>
              </a:spcBef>
              <a:spcAft>
                <a:spcPts val="0"/>
              </a:spcAft>
              <a:buSzPts val="2100"/>
              <a:buNone/>
              <a:defRPr sz="2100"/>
            </a:lvl2pPr>
            <a:lvl3pPr lvl="2" algn="ctr">
              <a:lnSpc>
                <a:spcPct val="100000"/>
              </a:lnSpc>
              <a:spcBef>
                <a:spcPts val="1000"/>
              </a:spcBef>
              <a:spcAft>
                <a:spcPts val="0"/>
              </a:spcAft>
              <a:buSzPts val="2100"/>
              <a:buNone/>
              <a:defRPr sz="2100"/>
            </a:lvl3pPr>
            <a:lvl4pPr lvl="3" algn="ctr">
              <a:lnSpc>
                <a:spcPct val="100000"/>
              </a:lnSpc>
              <a:spcBef>
                <a:spcPts val="1000"/>
              </a:spcBef>
              <a:spcAft>
                <a:spcPts val="0"/>
              </a:spcAft>
              <a:buSzPts val="2100"/>
              <a:buNone/>
              <a:defRPr sz="2100"/>
            </a:lvl4pPr>
            <a:lvl5pPr lvl="4" algn="ctr">
              <a:lnSpc>
                <a:spcPct val="100000"/>
              </a:lnSpc>
              <a:spcBef>
                <a:spcPts val="1000"/>
              </a:spcBef>
              <a:spcAft>
                <a:spcPts val="0"/>
              </a:spcAft>
              <a:buSzPts val="2100"/>
              <a:buNone/>
              <a:defRPr sz="2100"/>
            </a:lvl5pPr>
            <a:lvl6pPr lvl="5" algn="ctr">
              <a:lnSpc>
                <a:spcPct val="100000"/>
              </a:lnSpc>
              <a:spcBef>
                <a:spcPts val="1000"/>
              </a:spcBef>
              <a:spcAft>
                <a:spcPts val="0"/>
              </a:spcAft>
              <a:buSzPts val="2100"/>
              <a:buNone/>
              <a:defRPr sz="2100"/>
            </a:lvl6pPr>
            <a:lvl7pPr lvl="6" algn="ctr">
              <a:lnSpc>
                <a:spcPct val="100000"/>
              </a:lnSpc>
              <a:spcBef>
                <a:spcPts val="1000"/>
              </a:spcBef>
              <a:spcAft>
                <a:spcPts val="0"/>
              </a:spcAft>
              <a:buSzPts val="2100"/>
              <a:buNone/>
              <a:defRPr sz="2100"/>
            </a:lvl7pPr>
            <a:lvl8pPr lvl="7" algn="ctr">
              <a:lnSpc>
                <a:spcPct val="100000"/>
              </a:lnSpc>
              <a:spcBef>
                <a:spcPts val="1000"/>
              </a:spcBef>
              <a:spcAft>
                <a:spcPts val="0"/>
              </a:spcAft>
              <a:buSzPts val="2100"/>
              <a:buNone/>
              <a:defRPr sz="2100"/>
            </a:lvl8pPr>
            <a:lvl9pPr lvl="8" algn="ctr">
              <a:lnSpc>
                <a:spcPct val="100000"/>
              </a:lnSpc>
              <a:spcBef>
                <a:spcPts val="1000"/>
              </a:spcBef>
              <a:spcAft>
                <a:spcPts val="0"/>
              </a:spcAft>
              <a:buSzPts val="2100"/>
              <a:buNone/>
              <a:defRPr sz="2100"/>
            </a:lvl9pPr>
          </a:lstStyle>
          <a:p>
            <a:endParaRPr/>
          </a:p>
        </p:txBody>
      </p:sp>
      <p:sp>
        <p:nvSpPr>
          <p:cNvPr id="394" name="Google Shape;394;p45"/>
          <p:cNvSpPr txBox="1">
            <a:spLocks noGrp="1"/>
          </p:cNvSpPr>
          <p:nvPr>
            <p:ph type="body" idx="2"/>
          </p:nvPr>
        </p:nvSpPr>
        <p:spPr>
          <a:xfrm>
            <a:off x="4939500" y="724075"/>
            <a:ext cx="3837000" cy="3695100"/>
          </a:xfrm>
          <a:prstGeom prst="rect">
            <a:avLst/>
          </a:prstGeom>
        </p:spPr>
        <p:txBody>
          <a:bodyPr spcFirstLastPara="1" wrap="square" lIns="0" tIns="0" rIns="91425" bIns="0" anchor="ctr"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95"/>
        <p:cNvGrpSpPr/>
        <p:nvPr/>
      </p:nvGrpSpPr>
      <p:grpSpPr>
        <a:xfrm>
          <a:off x="0" y="0"/>
          <a:ext cx="0" cy="0"/>
          <a:chOff x="0" y="0"/>
          <a:chExt cx="0" cy="0"/>
        </a:xfrm>
      </p:grpSpPr>
      <p:sp>
        <p:nvSpPr>
          <p:cNvPr id="396" name="Google Shape;396;p46"/>
          <p:cNvSpPr txBox="1">
            <a:spLocks noGrp="1"/>
          </p:cNvSpPr>
          <p:nvPr>
            <p:ph type="body" idx="1"/>
          </p:nvPr>
        </p:nvSpPr>
        <p:spPr>
          <a:xfrm>
            <a:off x="311700" y="4230575"/>
            <a:ext cx="5998800" cy="605100"/>
          </a:xfrm>
          <a:prstGeom prst="rect">
            <a:avLst/>
          </a:prstGeom>
        </p:spPr>
        <p:txBody>
          <a:bodyPr spcFirstLastPara="1" wrap="square" lIns="0" tIns="0" rIns="91425" bIns="0" anchor="ctr" anchorCtr="0">
            <a:noAutofit/>
          </a:bodyPr>
          <a:lstStyle>
            <a:lvl1pPr marL="457200" lvl="0" indent="-228600">
              <a:lnSpc>
                <a:spcPct val="100000"/>
              </a:lnSpc>
              <a:spcBef>
                <a:spcPts val="0"/>
              </a:spcBef>
              <a:spcAft>
                <a:spcPts val="0"/>
              </a:spcAft>
              <a:buSzPts val="1000"/>
              <a:buNone/>
              <a:defRPr/>
            </a:lvl1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97"/>
        <p:cNvGrpSpPr/>
        <p:nvPr/>
      </p:nvGrpSpPr>
      <p:grpSpPr>
        <a:xfrm>
          <a:off x="0" y="0"/>
          <a:ext cx="0" cy="0"/>
          <a:chOff x="0" y="0"/>
          <a:chExt cx="0" cy="0"/>
        </a:xfrm>
      </p:grpSpPr>
      <p:sp>
        <p:nvSpPr>
          <p:cNvPr id="398" name="Google Shape;398;p47"/>
          <p:cNvSpPr txBox="1">
            <a:spLocks noGrp="1"/>
          </p:cNvSpPr>
          <p:nvPr>
            <p:ph type="title" hasCustomPrompt="1"/>
          </p:nvPr>
        </p:nvSpPr>
        <p:spPr>
          <a:xfrm>
            <a:off x="311700" y="1106125"/>
            <a:ext cx="8520600" cy="1963500"/>
          </a:xfrm>
          <a:prstGeom prst="rect">
            <a:avLst/>
          </a:prstGeom>
        </p:spPr>
        <p:txBody>
          <a:bodyPr spcFirstLastPara="1" wrap="square" lIns="0" tIns="0" rIns="91425"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9" name="Google Shape;399;p47"/>
          <p:cNvSpPr txBox="1">
            <a:spLocks noGrp="1"/>
          </p:cNvSpPr>
          <p:nvPr>
            <p:ph type="body" idx="1"/>
          </p:nvPr>
        </p:nvSpPr>
        <p:spPr>
          <a:xfrm>
            <a:off x="311700" y="3152225"/>
            <a:ext cx="8520600" cy="1300800"/>
          </a:xfrm>
          <a:prstGeom prst="rect">
            <a:avLst/>
          </a:prstGeom>
        </p:spPr>
        <p:txBody>
          <a:bodyPr spcFirstLastPara="1" wrap="square" lIns="0" tIns="0" rIns="91425" bIns="0" anchor="t" anchorCtr="0">
            <a:noAutofit/>
          </a:bodyPr>
          <a:lstStyle>
            <a:lvl1pPr marL="457200" lvl="0" indent="-292100" algn="ctr">
              <a:spcBef>
                <a:spcPts val="0"/>
              </a:spcBef>
              <a:spcAft>
                <a:spcPts val="0"/>
              </a:spcAft>
              <a:buSzPts val="1000"/>
              <a:buChar char="●"/>
              <a:defRPr/>
            </a:lvl1pPr>
            <a:lvl2pPr marL="914400" lvl="1" indent="-292100" algn="ctr">
              <a:spcBef>
                <a:spcPts val="1000"/>
              </a:spcBef>
              <a:spcAft>
                <a:spcPts val="0"/>
              </a:spcAft>
              <a:buSzPts val="1000"/>
              <a:buChar char="○"/>
              <a:defRPr/>
            </a:lvl2pPr>
            <a:lvl3pPr marL="1371600" lvl="2" indent="-292100" algn="ctr">
              <a:spcBef>
                <a:spcPts val="1000"/>
              </a:spcBef>
              <a:spcAft>
                <a:spcPts val="0"/>
              </a:spcAft>
              <a:buSzPts val="1000"/>
              <a:buChar char="■"/>
              <a:defRPr/>
            </a:lvl3pPr>
            <a:lvl4pPr marL="1828800" lvl="3" indent="-292100" algn="ctr">
              <a:spcBef>
                <a:spcPts val="1000"/>
              </a:spcBef>
              <a:spcAft>
                <a:spcPts val="0"/>
              </a:spcAft>
              <a:buSzPts val="1000"/>
              <a:buChar char="●"/>
              <a:defRPr/>
            </a:lvl4pPr>
            <a:lvl5pPr marL="2286000" lvl="4" indent="-292100" algn="ctr">
              <a:spcBef>
                <a:spcPts val="1000"/>
              </a:spcBef>
              <a:spcAft>
                <a:spcPts val="0"/>
              </a:spcAft>
              <a:buSzPts val="1000"/>
              <a:buChar char="○"/>
              <a:defRPr/>
            </a:lvl5pPr>
            <a:lvl6pPr marL="2743200" lvl="5" indent="-292100" algn="ctr">
              <a:spcBef>
                <a:spcPts val="1000"/>
              </a:spcBef>
              <a:spcAft>
                <a:spcPts val="0"/>
              </a:spcAft>
              <a:buSzPts val="1000"/>
              <a:buChar char="■"/>
              <a:defRPr/>
            </a:lvl6pPr>
            <a:lvl7pPr marL="3200400" lvl="6" indent="-292100" algn="ctr">
              <a:spcBef>
                <a:spcPts val="1000"/>
              </a:spcBef>
              <a:spcAft>
                <a:spcPts val="0"/>
              </a:spcAft>
              <a:buSzPts val="1000"/>
              <a:buChar char="●"/>
              <a:defRPr/>
            </a:lvl7pPr>
            <a:lvl8pPr marL="3657600" lvl="7" indent="-292100" algn="ctr">
              <a:spcBef>
                <a:spcPts val="1000"/>
              </a:spcBef>
              <a:spcAft>
                <a:spcPts val="0"/>
              </a:spcAft>
              <a:buSzPts val="1000"/>
              <a:buChar char="○"/>
              <a:defRPr/>
            </a:lvl8pPr>
            <a:lvl9pPr marL="4114800" lvl="8" indent="-292100" algn="ctr">
              <a:spcBef>
                <a:spcPts val="1000"/>
              </a:spcBef>
              <a:spcAft>
                <a:spcPts val="1000"/>
              </a:spcAft>
              <a:buSzPts val="10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0"/>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01"/>
        <p:cNvGrpSpPr/>
        <p:nvPr/>
      </p:nvGrpSpPr>
      <p:grpSpPr>
        <a:xfrm>
          <a:off x="0" y="0"/>
          <a:ext cx="0" cy="0"/>
          <a:chOff x="0" y="0"/>
          <a:chExt cx="0" cy="0"/>
        </a:xfrm>
      </p:grpSpPr>
      <p:sp>
        <p:nvSpPr>
          <p:cNvPr id="402" name="Google Shape;402;p49"/>
          <p:cNvSpPr txBox="1">
            <a:spLocks noGrp="1"/>
          </p:cNvSpPr>
          <p:nvPr>
            <p:ph type="title"/>
          </p:nvPr>
        </p:nvSpPr>
        <p:spPr>
          <a:xfrm>
            <a:off x="677325" y="1832775"/>
            <a:ext cx="3217200" cy="1484100"/>
          </a:xfrm>
          <a:prstGeom prst="rect">
            <a:avLst/>
          </a:prstGeom>
        </p:spPr>
        <p:txBody>
          <a:bodyPr spcFirstLastPara="1" wrap="square" lIns="0" tIns="0" rIns="91425" bIns="0" anchor="ctr" anchorCtr="0">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3" name="Google Shape;403;p49"/>
          <p:cNvSpPr txBox="1">
            <a:spLocks noGrp="1"/>
          </p:cNvSpPr>
          <p:nvPr>
            <p:ph type="subTitle" idx="1"/>
          </p:nvPr>
        </p:nvSpPr>
        <p:spPr>
          <a:xfrm>
            <a:off x="4406650" y="39375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4" name="Google Shape;404;p49"/>
          <p:cNvSpPr txBox="1">
            <a:spLocks noGrp="1"/>
          </p:cNvSpPr>
          <p:nvPr>
            <p:ph type="subTitle" idx="2"/>
          </p:nvPr>
        </p:nvSpPr>
        <p:spPr>
          <a:xfrm>
            <a:off x="4406650" y="115170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5" name="Google Shape;405;p49"/>
          <p:cNvSpPr txBox="1">
            <a:spLocks noGrp="1"/>
          </p:cNvSpPr>
          <p:nvPr>
            <p:ph type="subTitle" idx="3"/>
          </p:nvPr>
        </p:nvSpPr>
        <p:spPr>
          <a:xfrm>
            <a:off x="4406650" y="342557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6" name="Google Shape;406;p49"/>
          <p:cNvSpPr txBox="1">
            <a:spLocks noGrp="1"/>
          </p:cNvSpPr>
          <p:nvPr>
            <p:ph type="subTitle" idx="4"/>
          </p:nvPr>
        </p:nvSpPr>
        <p:spPr>
          <a:xfrm>
            <a:off x="4406650" y="190966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7" name="Google Shape;407;p49"/>
          <p:cNvSpPr txBox="1">
            <a:spLocks noGrp="1"/>
          </p:cNvSpPr>
          <p:nvPr>
            <p:ph type="subTitle" idx="5"/>
          </p:nvPr>
        </p:nvSpPr>
        <p:spPr>
          <a:xfrm>
            <a:off x="4406650" y="418352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08" name="Google Shape;408;p49"/>
          <p:cNvSpPr txBox="1">
            <a:spLocks noGrp="1"/>
          </p:cNvSpPr>
          <p:nvPr>
            <p:ph type="subTitle" idx="6"/>
          </p:nvPr>
        </p:nvSpPr>
        <p:spPr>
          <a:xfrm>
            <a:off x="4406650" y="266761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409"/>
        <p:cNvGrpSpPr/>
        <p:nvPr/>
      </p:nvGrpSpPr>
      <p:grpSpPr>
        <a:xfrm>
          <a:off x="0" y="0"/>
          <a:ext cx="0" cy="0"/>
          <a:chOff x="0" y="0"/>
          <a:chExt cx="0" cy="0"/>
        </a:xfrm>
      </p:grpSpPr>
      <p:sp>
        <p:nvSpPr>
          <p:cNvPr id="410" name="Google Shape;410;p50"/>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1" name="Google Shape;411;p50"/>
          <p:cNvSpPr txBox="1">
            <a:spLocks noGrp="1"/>
          </p:cNvSpPr>
          <p:nvPr>
            <p:ph type="body" idx="1"/>
          </p:nvPr>
        </p:nvSpPr>
        <p:spPr>
          <a:xfrm>
            <a:off x="311700" y="1152475"/>
            <a:ext cx="4473900" cy="34164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12" name="Google Shape;412;p50"/>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413"/>
        <p:cNvGrpSpPr/>
        <p:nvPr/>
      </p:nvGrpSpPr>
      <p:grpSpPr>
        <a:xfrm>
          <a:off x="0" y="0"/>
          <a:ext cx="0" cy="0"/>
          <a:chOff x="0" y="0"/>
          <a:chExt cx="0" cy="0"/>
        </a:xfrm>
      </p:grpSpPr>
      <p:sp>
        <p:nvSpPr>
          <p:cNvPr id="414" name="Google Shape;414;p51"/>
          <p:cNvSpPr txBox="1">
            <a:spLocks noGrp="1"/>
          </p:cNvSpPr>
          <p:nvPr>
            <p:ph type="title"/>
          </p:nvPr>
        </p:nvSpPr>
        <p:spPr>
          <a:xfrm>
            <a:off x="483175"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5" name="Google Shape;415;p51"/>
          <p:cNvSpPr txBox="1">
            <a:spLocks noGrp="1"/>
          </p:cNvSpPr>
          <p:nvPr>
            <p:ph type="body" idx="1"/>
          </p:nvPr>
        </p:nvSpPr>
        <p:spPr>
          <a:xfrm>
            <a:off x="483150" y="2237788"/>
            <a:ext cx="36198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16" name="Google Shape;416;p51"/>
          <p:cNvSpPr txBox="1">
            <a:spLocks noGrp="1"/>
          </p:cNvSpPr>
          <p:nvPr>
            <p:ph type="body" idx="2"/>
          </p:nvPr>
        </p:nvSpPr>
        <p:spPr>
          <a:xfrm>
            <a:off x="5048000" y="2237788"/>
            <a:ext cx="36198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17" name="Google Shape;417;p51"/>
          <p:cNvSpPr txBox="1">
            <a:spLocks noGrp="1"/>
          </p:cNvSpPr>
          <p:nvPr>
            <p:ph type="subTitle" idx="3"/>
          </p:nvPr>
        </p:nvSpPr>
        <p:spPr>
          <a:xfrm>
            <a:off x="483150" y="1336161"/>
            <a:ext cx="36198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18" name="Google Shape;418;p51"/>
          <p:cNvSpPr txBox="1">
            <a:spLocks noGrp="1"/>
          </p:cNvSpPr>
          <p:nvPr>
            <p:ph type="subTitle" idx="4"/>
          </p:nvPr>
        </p:nvSpPr>
        <p:spPr>
          <a:xfrm>
            <a:off x="5048000" y="1336161"/>
            <a:ext cx="36198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419"/>
        <p:cNvGrpSpPr/>
        <p:nvPr/>
      </p:nvGrpSpPr>
      <p:grpSpPr>
        <a:xfrm>
          <a:off x="0" y="0"/>
          <a:ext cx="0" cy="0"/>
          <a:chOff x="0" y="0"/>
          <a:chExt cx="0" cy="0"/>
        </a:xfrm>
      </p:grpSpPr>
      <p:sp>
        <p:nvSpPr>
          <p:cNvPr id="420" name="Google Shape;420;p52"/>
          <p:cNvSpPr txBox="1">
            <a:spLocks noGrp="1"/>
          </p:cNvSpPr>
          <p:nvPr>
            <p:ph type="body" idx="1"/>
          </p:nvPr>
        </p:nvSpPr>
        <p:spPr>
          <a:xfrm>
            <a:off x="48317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21" name="Google Shape;421;p52"/>
          <p:cNvSpPr txBox="1">
            <a:spLocks noGrp="1"/>
          </p:cNvSpPr>
          <p:nvPr>
            <p:ph type="body" idx="2"/>
          </p:nvPr>
        </p:nvSpPr>
        <p:spPr>
          <a:xfrm>
            <a:off x="334772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22" name="Google Shape;422;p52"/>
          <p:cNvSpPr txBox="1">
            <a:spLocks noGrp="1"/>
          </p:cNvSpPr>
          <p:nvPr>
            <p:ph type="title"/>
          </p:nvPr>
        </p:nvSpPr>
        <p:spPr>
          <a:xfrm>
            <a:off x="483175"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23" name="Google Shape;423;p52"/>
          <p:cNvSpPr txBox="1">
            <a:spLocks noGrp="1"/>
          </p:cNvSpPr>
          <p:nvPr>
            <p:ph type="subTitle" idx="3"/>
          </p:nvPr>
        </p:nvSpPr>
        <p:spPr>
          <a:xfrm>
            <a:off x="48317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24" name="Google Shape;424;p52"/>
          <p:cNvSpPr txBox="1">
            <a:spLocks noGrp="1"/>
          </p:cNvSpPr>
          <p:nvPr>
            <p:ph type="subTitle" idx="4"/>
          </p:nvPr>
        </p:nvSpPr>
        <p:spPr>
          <a:xfrm>
            <a:off x="334772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25" name="Google Shape;425;p52"/>
          <p:cNvSpPr txBox="1">
            <a:spLocks noGrp="1"/>
          </p:cNvSpPr>
          <p:nvPr>
            <p:ph type="subTitle" idx="5"/>
          </p:nvPr>
        </p:nvSpPr>
        <p:spPr>
          <a:xfrm>
            <a:off x="621227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26" name="Google Shape;426;p52"/>
          <p:cNvSpPr txBox="1">
            <a:spLocks noGrp="1"/>
          </p:cNvSpPr>
          <p:nvPr>
            <p:ph type="body" idx="6"/>
          </p:nvPr>
        </p:nvSpPr>
        <p:spPr>
          <a:xfrm>
            <a:off x="621227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427"/>
        <p:cNvGrpSpPr/>
        <p:nvPr/>
      </p:nvGrpSpPr>
      <p:grpSpPr>
        <a:xfrm>
          <a:off x="0" y="0"/>
          <a:ext cx="0" cy="0"/>
          <a:chOff x="0" y="0"/>
          <a:chExt cx="0" cy="0"/>
        </a:xfrm>
      </p:grpSpPr>
      <p:sp>
        <p:nvSpPr>
          <p:cNvPr id="428" name="Google Shape;428;p53"/>
          <p:cNvSpPr txBox="1">
            <a:spLocks noGrp="1"/>
          </p:cNvSpPr>
          <p:nvPr>
            <p:ph type="body" idx="1"/>
          </p:nvPr>
        </p:nvSpPr>
        <p:spPr>
          <a:xfrm>
            <a:off x="366725" y="1759093"/>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29" name="Google Shape;429;p53"/>
          <p:cNvSpPr txBox="1">
            <a:spLocks noGrp="1"/>
          </p:cNvSpPr>
          <p:nvPr>
            <p:ph type="body" idx="2"/>
          </p:nvPr>
        </p:nvSpPr>
        <p:spPr>
          <a:xfrm>
            <a:off x="4938725" y="1759093"/>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30" name="Google Shape;430;p53"/>
          <p:cNvSpPr txBox="1">
            <a:spLocks noGrp="1"/>
          </p:cNvSpPr>
          <p:nvPr>
            <p:ph type="body" idx="3"/>
          </p:nvPr>
        </p:nvSpPr>
        <p:spPr>
          <a:xfrm>
            <a:off x="366750" y="3648575"/>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31" name="Google Shape;431;p53"/>
          <p:cNvSpPr txBox="1">
            <a:spLocks noGrp="1"/>
          </p:cNvSpPr>
          <p:nvPr>
            <p:ph type="body" idx="4"/>
          </p:nvPr>
        </p:nvSpPr>
        <p:spPr>
          <a:xfrm>
            <a:off x="4938750" y="3648575"/>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432" name="Google Shape;432;p53"/>
          <p:cNvSpPr txBox="1">
            <a:spLocks noGrp="1"/>
          </p:cNvSpPr>
          <p:nvPr>
            <p:ph type="title"/>
          </p:nvPr>
        </p:nvSpPr>
        <p:spPr>
          <a:xfrm>
            <a:off x="366750"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3" name="Google Shape;433;p53"/>
          <p:cNvSpPr txBox="1">
            <a:spLocks noGrp="1"/>
          </p:cNvSpPr>
          <p:nvPr>
            <p:ph type="subTitle" idx="5"/>
          </p:nvPr>
        </p:nvSpPr>
        <p:spPr>
          <a:xfrm>
            <a:off x="366763" y="1277907"/>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34" name="Google Shape;434;p53"/>
          <p:cNvSpPr txBox="1">
            <a:spLocks noGrp="1"/>
          </p:cNvSpPr>
          <p:nvPr>
            <p:ph type="subTitle" idx="6"/>
          </p:nvPr>
        </p:nvSpPr>
        <p:spPr>
          <a:xfrm>
            <a:off x="4938738" y="1277907"/>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35" name="Google Shape;435;p53"/>
          <p:cNvSpPr txBox="1">
            <a:spLocks noGrp="1"/>
          </p:cNvSpPr>
          <p:nvPr>
            <p:ph type="subTitle" idx="7"/>
          </p:nvPr>
        </p:nvSpPr>
        <p:spPr>
          <a:xfrm>
            <a:off x="4938761" y="3167363"/>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436" name="Google Shape;436;p53"/>
          <p:cNvSpPr txBox="1">
            <a:spLocks noGrp="1"/>
          </p:cNvSpPr>
          <p:nvPr>
            <p:ph type="subTitle" idx="8"/>
          </p:nvPr>
        </p:nvSpPr>
        <p:spPr>
          <a:xfrm>
            <a:off x="366750" y="3167363"/>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437"/>
        <p:cNvGrpSpPr/>
        <p:nvPr/>
      </p:nvGrpSpPr>
      <p:grpSpPr>
        <a:xfrm>
          <a:off x="0" y="0"/>
          <a:ext cx="0" cy="0"/>
          <a:chOff x="0" y="0"/>
          <a:chExt cx="0" cy="0"/>
        </a:xfrm>
      </p:grpSpPr>
      <p:sp>
        <p:nvSpPr>
          <p:cNvPr id="438" name="Google Shape;438;p54"/>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39" name="Google Shape;439;p54"/>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440"/>
        <p:cNvGrpSpPr/>
        <p:nvPr/>
      </p:nvGrpSpPr>
      <p:grpSpPr>
        <a:xfrm>
          <a:off x="0" y="0"/>
          <a:ext cx="0" cy="0"/>
          <a:chOff x="0" y="0"/>
          <a:chExt cx="0" cy="0"/>
        </a:xfrm>
      </p:grpSpPr>
      <p:sp>
        <p:nvSpPr>
          <p:cNvPr id="441" name="Google Shape;441;p55"/>
          <p:cNvSpPr txBox="1">
            <a:spLocks noGrp="1"/>
          </p:cNvSpPr>
          <p:nvPr>
            <p:ph type="body" idx="1"/>
          </p:nvPr>
        </p:nvSpPr>
        <p:spPr>
          <a:xfrm>
            <a:off x="311700" y="4080225"/>
            <a:ext cx="4027500" cy="9261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42" name="Google Shape;442;p55"/>
          <p:cNvSpPr>
            <a:spLocks noGrp="1"/>
          </p:cNvSpPr>
          <p:nvPr>
            <p:ph type="pic" idx="2"/>
          </p:nvPr>
        </p:nvSpPr>
        <p:spPr>
          <a:xfrm>
            <a:off x="4804825" y="1133300"/>
            <a:ext cx="4027500" cy="2392800"/>
          </a:xfrm>
          <a:prstGeom prst="rect">
            <a:avLst/>
          </a:prstGeom>
          <a:noFill/>
          <a:ln>
            <a:noFill/>
          </a:ln>
        </p:spPr>
      </p:sp>
      <p:sp>
        <p:nvSpPr>
          <p:cNvPr id="443" name="Google Shape;443;p55"/>
          <p:cNvSpPr>
            <a:spLocks noGrp="1"/>
          </p:cNvSpPr>
          <p:nvPr>
            <p:ph type="pic" idx="3"/>
          </p:nvPr>
        </p:nvSpPr>
        <p:spPr>
          <a:xfrm>
            <a:off x="311725" y="1133300"/>
            <a:ext cx="4027500" cy="2392800"/>
          </a:xfrm>
          <a:prstGeom prst="rect">
            <a:avLst/>
          </a:prstGeom>
          <a:noFill/>
          <a:ln>
            <a:noFill/>
          </a:ln>
        </p:spPr>
      </p:sp>
      <p:sp>
        <p:nvSpPr>
          <p:cNvPr id="444" name="Google Shape;444;p55"/>
          <p:cNvSpPr txBox="1">
            <a:spLocks noGrp="1"/>
          </p:cNvSpPr>
          <p:nvPr>
            <p:ph type="body" idx="4"/>
          </p:nvPr>
        </p:nvSpPr>
        <p:spPr>
          <a:xfrm>
            <a:off x="4804825" y="4080225"/>
            <a:ext cx="4027500" cy="9261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45" name="Google Shape;445;p55"/>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6" name="Google Shape;446;p55"/>
          <p:cNvSpPr txBox="1">
            <a:spLocks noGrp="1"/>
          </p:cNvSpPr>
          <p:nvPr>
            <p:ph type="subTitle" idx="5"/>
          </p:nvPr>
        </p:nvSpPr>
        <p:spPr>
          <a:xfrm>
            <a:off x="311725" y="3582900"/>
            <a:ext cx="4027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47" name="Google Shape;447;p55"/>
          <p:cNvSpPr txBox="1">
            <a:spLocks noGrp="1"/>
          </p:cNvSpPr>
          <p:nvPr>
            <p:ph type="subTitle" idx="6"/>
          </p:nvPr>
        </p:nvSpPr>
        <p:spPr>
          <a:xfrm>
            <a:off x="4804825" y="3582900"/>
            <a:ext cx="4027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448"/>
        <p:cNvGrpSpPr/>
        <p:nvPr/>
      </p:nvGrpSpPr>
      <p:grpSpPr>
        <a:xfrm>
          <a:off x="0" y="0"/>
          <a:ext cx="0" cy="0"/>
          <a:chOff x="0" y="0"/>
          <a:chExt cx="0" cy="0"/>
        </a:xfrm>
      </p:grpSpPr>
      <p:sp>
        <p:nvSpPr>
          <p:cNvPr id="449" name="Google Shape;449;p56"/>
          <p:cNvSpPr txBox="1">
            <a:spLocks noGrp="1"/>
          </p:cNvSpPr>
          <p:nvPr>
            <p:ph type="body" idx="1"/>
          </p:nvPr>
        </p:nvSpPr>
        <p:spPr>
          <a:xfrm>
            <a:off x="311700"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50" name="Google Shape;450;p56"/>
          <p:cNvSpPr>
            <a:spLocks noGrp="1"/>
          </p:cNvSpPr>
          <p:nvPr>
            <p:ph type="pic" idx="2"/>
          </p:nvPr>
        </p:nvSpPr>
        <p:spPr>
          <a:xfrm>
            <a:off x="6205225" y="1128325"/>
            <a:ext cx="2627100" cy="2273100"/>
          </a:xfrm>
          <a:prstGeom prst="rect">
            <a:avLst/>
          </a:prstGeom>
          <a:noFill/>
          <a:ln>
            <a:noFill/>
          </a:ln>
        </p:spPr>
      </p:sp>
      <p:sp>
        <p:nvSpPr>
          <p:cNvPr id="451" name="Google Shape;451;p56"/>
          <p:cNvSpPr>
            <a:spLocks noGrp="1"/>
          </p:cNvSpPr>
          <p:nvPr>
            <p:ph type="pic" idx="3"/>
          </p:nvPr>
        </p:nvSpPr>
        <p:spPr>
          <a:xfrm>
            <a:off x="311725" y="1128325"/>
            <a:ext cx="2627100" cy="2273100"/>
          </a:xfrm>
          <a:prstGeom prst="rect">
            <a:avLst/>
          </a:prstGeom>
          <a:noFill/>
          <a:ln>
            <a:noFill/>
          </a:ln>
        </p:spPr>
      </p:sp>
      <p:sp>
        <p:nvSpPr>
          <p:cNvPr id="452" name="Google Shape;452;p56"/>
          <p:cNvSpPr txBox="1">
            <a:spLocks noGrp="1"/>
          </p:cNvSpPr>
          <p:nvPr>
            <p:ph type="body" idx="4"/>
          </p:nvPr>
        </p:nvSpPr>
        <p:spPr>
          <a:xfrm>
            <a:off x="6205225"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53" name="Google Shape;453;p56"/>
          <p:cNvSpPr>
            <a:spLocks noGrp="1"/>
          </p:cNvSpPr>
          <p:nvPr>
            <p:ph type="pic" idx="5"/>
          </p:nvPr>
        </p:nvSpPr>
        <p:spPr>
          <a:xfrm>
            <a:off x="3255250" y="1128325"/>
            <a:ext cx="2627100" cy="2273100"/>
          </a:xfrm>
          <a:prstGeom prst="rect">
            <a:avLst/>
          </a:prstGeom>
          <a:noFill/>
          <a:ln>
            <a:noFill/>
          </a:ln>
        </p:spPr>
      </p:sp>
      <p:sp>
        <p:nvSpPr>
          <p:cNvPr id="454" name="Google Shape;454;p56"/>
          <p:cNvSpPr txBox="1">
            <a:spLocks noGrp="1"/>
          </p:cNvSpPr>
          <p:nvPr>
            <p:ph type="body" idx="6"/>
          </p:nvPr>
        </p:nvSpPr>
        <p:spPr>
          <a:xfrm>
            <a:off x="3255250"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55" name="Google Shape;455;p56"/>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6" name="Google Shape;456;p56"/>
          <p:cNvSpPr txBox="1">
            <a:spLocks noGrp="1"/>
          </p:cNvSpPr>
          <p:nvPr>
            <p:ph type="subTitle" idx="7"/>
          </p:nvPr>
        </p:nvSpPr>
        <p:spPr>
          <a:xfrm>
            <a:off x="311725"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57" name="Google Shape;457;p56"/>
          <p:cNvSpPr txBox="1">
            <a:spLocks noGrp="1"/>
          </p:cNvSpPr>
          <p:nvPr>
            <p:ph type="subTitle" idx="8"/>
          </p:nvPr>
        </p:nvSpPr>
        <p:spPr>
          <a:xfrm>
            <a:off x="6205225"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58" name="Google Shape;458;p56"/>
          <p:cNvSpPr txBox="1">
            <a:spLocks noGrp="1"/>
          </p:cNvSpPr>
          <p:nvPr>
            <p:ph type="subTitle" idx="9"/>
          </p:nvPr>
        </p:nvSpPr>
        <p:spPr>
          <a:xfrm>
            <a:off x="3255250"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459"/>
        <p:cNvGrpSpPr/>
        <p:nvPr/>
      </p:nvGrpSpPr>
      <p:grpSpPr>
        <a:xfrm>
          <a:off x="0" y="0"/>
          <a:ext cx="0" cy="0"/>
          <a:chOff x="0" y="0"/>
          <a:chExt cx="0" cy="0"/>
        </a:xfrm>
      </p:grpSpPr>
      <p:sp>
        <p:nvSpPr>
          <p:cNvPr id="460" name="Google Shape;460;p57"/>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461"/>
        <p:cNvGrpSpPr/>
        <p:nvPr/>
      </p:nvGrpSpPr>
      <p:grpSpPr>
        <a:xfrm>
          <a:off x="0" y="0"/>
          <a:ext cx="0" cy="0"/>
          <a:chOff x="0" y="0"/>
          <a:chExt cx="0" cy="0"/>
        </a:xfrm>
      </p:grpSpPr>
      <p:sp>
        <p:nvSpPr>
          <p:cNvPr id="462" name="Google Shape;462;p58"/>
          <p:cNvSpPr>
            <a:spLocks noGrp="1"/>
          </p:cNvSpPr>
          <p:nvPr>
            <p:ph type="pic" idx="2"/>
          </p:nvPr>
        </p:nvSpPr>
        <p:spPr>
          <a:xfrm>
            <a:off x="3389600" y="118913"/>
            <a:ext cx="1643700" cy="1535100"/>
          </a:xfrm>
          <a:prstGeom prst="rect">
            <a:avLst/>
          </a:prstGeom>
          <a:noFill/>
          <a:ln>
            <a:noFill/>
          </a:ln>
        </p:spPr>
      </p:sp>
      <p:sp>
        <p:nvSpPr>
          <p:cNvPr id="463" name="Google Shape;463;p58"/>
          <p:cNvSpPr>
            <a:spLocks noGrp="1"/>
          </p:cNvSpPr>
          <p:nvPr>
            <p:ph type="pic" idx="3"/>
          </p:nvPr>
        </p:nvSpPr>
        <p:spPr>
          <a:xfrm>
            <a:off x="5195935" y="118913"/>
            <a:ext cx="1643700" cy="1535100"/>
          </a:xfrm>
          <a:prstGeom prst="rect">
            <a:avLst/>
          </a:prstGeom>
          <a:noFill/>
          <a:ln>
            <a:noFill/>
          </a:ln>
        </p:spPr>
      </p:sp>
      <p:sp>
        <p:nvSpPr>
          <p:cNvPr id="464" name="Google Shape;464;p58"/>
          <p:cNvSpPr>
            <a:spLocks noGrp="1"/>
          </p:cNvSpPr>
          <p:nvPr>
            <p:ph type="pic" idx="4"/>
          </p:nvPr>
        </p:nvSpPr>
        <p:spPr>
          <a:xfrm>
            <a:off x="7002270" y="118913"/>
            <a:ext cx="1643700" cy="1535100"/>
          </a:xfrm>
          <a:prstGeom prst="rect">
            <a:avLst/>
          </a:prstGeom>
          <a:noFill/>
          <a:ln>
            <a:noFill/>
          </a:ln>
        </p:spPr>
      </p:sp>
      <p:sp>
        <p:nvSpPr>
          <p:cNvPr id="465" name="Google Shape;465;p58"/>
          <p:cNvSpPr>
            <a:spLocks noGrp="1"/>
          </p:cNvSpPr>
          <p:nvPr>
            <p:ph type="pic" idx="5"/>
          </p:nvPr>
        </p:nvSpPr>
        <p:spPr>
          <a:xfrm>
            <a:off x="3389588" y="1804212"/>
            <a:ext cx="1643700" cy="1535100"/>
          </a:xfrm>
          <a:prstGeom prst="rect">
            <a:avLst/>
          </a:prstGeom>
          <a:noFill/>
          <a:ln>
            <a:noFill/>
          </a:ln>
        </p:spPr>
      </p:sp>
      <p:sp>
        <p:nvSpPr>
          <p:cNvPr id="466" name="Google Shape;466;p58"/>
          <p:cNvSpPr>
            <a:spLocks noGrp="1"/>
          </p:cNvSpPr>
          <p:nvPr>
            <p:ph type="pic" idx="6"/>
          </p:nvPr>
        </p:nvSpPr>
        <p:spPr>
          <a:xfrm>
            <a:off x="5195922" y="1804212"/>
            <a:ext cx="1643700" cy="1535100"/>
          </a:xfrm>
          <a:prstGeom prst="rect">
            <a:avLst/>
          </a:prstGeom>
          <a:noFill/>
          <a:ln>
            <a:noFill/>
          </a:ln>
        </p:spPr>
      </p:sp>
      <p:sp>
        <p:nvSpPr>
          <p:cNvPr id="467" name="Google Shape;467;p58"/>
          <p:cNvSpPr>
            <a:spLocks noGrp="1"/>
          </p:cNvSpPr>
          <p:nvPr>
            <p:ph type="pic" idx="7"/>
          </p:nvPr>
        </p:nvSpPr>
        <p:spPr>
          <a:xfrm>
            <a:off x="7002257" y="1804212"/>
            <a:ext cx="1643700" cy="1535100"/>
          </a:xfrm>
          <a:prstGeom prst="rect">
            <a:avLst/>
          </a:prstGeom>
          <a:noFill/>
          <a:ln>
            <a:noFill/>
          </a:ln>
        </p:spPr>
      </p:sp>
      <p:sp>
        <p:nvSpPr>
          <p:cNvPr id="468" name="Google Shape;468;p58"/>
          <p:cNvSpPr txBox="1">
            <a:spLocks noGrp="1"/>
          </p:cNvSpPr>
          <p:nvPr>
            <p:ph type="title"/>
          </p:nvPr>
        </p:nvSpPr>
        <p:spPr>
          <a:xfrm>
            <a:off x="351550" y="445025"/>
            <a:ext cx="2596800" cy="1706400"/>
          </a:xfrm>
          <a:prstGeom prst="rect">
            <a:avLst/>
          </a:prstGeom>
        </p:spPr>
        <p:txBody>
          <a:bodyPr spcFirstLastPara="1" wrap="square" lIns="0" tIns="0" rIns="91425" bIns="0" anchor="t" anchorCtr="0">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9" name="Google Shape;469;p58"/>
          <p:cNvSpPr>
            <a:spLocks noGrp="1"/>
          </p:cNvSpPr>
          <p:nvPr>
            <p:ph type="pic" idx="8"/>
          </p:nvPr>
        </p:nvSpPr>
        <p:spPr>
          <a:xfrm>
            <a:off x="3389588" y="3489487"/>
            <a:ext cx="1643700" cy="1535100"/>
          </a:xfrm>
          <a:prstGeom prst="rect">
            <a:avLst/>
          </a:prstGeom>
          <a:noFill/>
          <a:ln>
            <a:noFill/>
          </a:ln>
        </p:spPr>
      </p:sp>
      <p:sp>
        <p:nvSpPr>
          <p:cNvPr id="470" name="Google Shape;470;p58"/>
          <p:cNvSpPr>
            <a:spLocks noGrp="1"/>
          </p:cNvSpPr>
          <p:nvPr>
            <p:ph type="pic" idx="9"/>
          </p:nvPr>
        </p:nvSpPr>
        <p:spPr>
          <a:xfrm>
            <a:off x="5195922" y="3489487"/>
            <a:ext cx="1643700" cy="1535100"/>
          </a:xfrm>
          <a:prstGeom prst="rect">
            <a:avLst/>
          </a:prstGeom>
          <a:noFill/>
          <a:ln>
            <a:noFill/>
          </a:ln>
        </p:spPr>
      </p:sp>
      <p:sp>
        <p:nvSpPr>
          <p:cNvPr id="471" name="Google Shape;471;p58"/>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theme" Target="../theme/theme2.xml"/><Relationship Id="rId20" Type="http://schemas.openxmlformats.org/officeDocument/2006/relationships/slideLayout" Target="../slideLayouts/slideLayout31.xml"/><Relationship Id="rId4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6D3062F4-B8FA-CDBE-D8C0-87121A8525AE}"/>
              </a:ext>
            </a:extLst>
          </p:cNvPr>
          <p:cNvSpPr txBox="1"/>
          <p:nvPr userDrawn="1">
            <p:extLst>
              <p:ext uri="{1162E1C5-73C7-4A58-AE30-91384D911F3F}">
                <p184:classification xmlns:p184="http://schemas.microsoft.com/office/powerpoint/2018/4/main" val="ftr"/>
              </p:ext>
            </p:extLst>
          </p:nvPr>
        </p:nvSpPr>
        <p:spPr>
          <a:xfrm>
            <a:off x="8770938" y="4927600"/>
            <a:ext cx="338137" cy="152400"/>
          </a:xfrm>
          <a:prstGeom prst="rect">
            <a:avLst/>
          </a:prstGeom>
        </p:spPr>
        <p:txBody>
          <a:bodyPr horzOverflow="overflow" lIns="0" tIns="0" rIns="0" bIns="0">
            <a:spAutoFit/>
          </a:bodyPr>
          <a:lstStyle/>
          <a:p>
            <a:pPr algn="l"/>
            <a:r>
              <a:rPr lang="en-US" sz="1000">
                <a:solidFill>
                  <a:srgbClr val="FF0000">
                    <a:alpha val="50000"/>
                  </a:srgbClr>
                </a:solidFill>
                <a:latin typeface="Calibri" panose="020F0502020204030204" pitchFamily="34" charset="0"/>
                <a:ea typeface="Calibri" panose="020F0502020204030204" pitchFamily="34" charset="0"/>
                <a:cs typeface="Calibri" panose="020F0502020204030204" pitchFamily="34" charset="0"/>
              </a:rPr>
              <a:t>Public</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84700" y="460250"/>
            <a:ext cx="8574600" cy="425100"/>
          </a:xfrm>
          <a:prstGeom prst="rect">
            <a:avLst/>
          </a:prstGeom>
          <a:noFill/>
          <a:ln>
            <a:noFill/>
          </a:ln>
        </p:spPr>
        <p:txBody>
          <a:bodyPr spcFirstLastPara="1" wrap="square" lIns="0" tIns="0" rIns="91425" bIns="0" anchor="t" anchorCtr="0">
            <a:noAutofit/>
          </a:bodyPr>
          <a:lstStyle>
            <a:lvl1pPr lvl="0">
              <a:lnSpc>
                <a:spcPct val="115000"/>
              </a:lnSpc>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1pPr>
            <a:lvl2pPr lvl="1">
              <a:lnSpc>
                <a:spcPct val="115000"/>
              </a:lnSpc>
              <a:spcBef>
                <a:spcPts val="0"/>
              </a:spcBef>
              <a:spcAft>
                <a:spcPts val="0"/>
              </a:spcAft>
              <a:buClr>
                <a:schemeClr val="dk1"/>
              </a:buClr>
              <a:buSzPts val="3000"/>
              <a:buFont typeface="Arial"/>
              <a:buNone/>
              <a:defRPr sz="3000">
                <a:solidFill>
                  <a:schemeClr val="dk1"/>
                </a:solidFill>
              </a:defRPr>
            </a:lvl2pPr>
            <a:lvl3pPr lvl="2">
              <a:lnSpc>
                <a:spcPct val="115000"/>
              </a:lnSpc>
              <a:spcBef>
                <a:spcPts val="0"/>
              </a:spcBef>
              <a:spcAft>
                <a:spcPts val="0"/>
              </a:spcAft>
              <a:buClr>
                <a:schemeClr val="dk1"/>
              </a:buClr>
              <a:buSzPts val="3000"/>
              <a:buFont typeface="Arial"/>
              <a:buNone/>
              <a:defRPr sz="3000">
                <a:solidFill>
                  <a:schemeClr val="dk1"/>
                </a:solidFill>
              </a:defRPr>
            </a:lvl3pPr>
            <a:lvl4pPr lvl="3">
              <a:lnSpc>
                <a:spcPct val="115000"/>
              </a:lnSpc>
              <a:spcBef>
                <a:spcPts val="0"/>
              </a:spcBef>
              <a:spcAft>
                <a:spcPts val="0"/>
              </a:spcAft>
              <a:buClr>
                <a:schemeClr val="dk1"/>
              </a:buClr>
              <a:buSzPts val="3000"/>
              <a:buFont typeface="Arial"/>
              <a:buNone/>
              <a:defRPr sz="3000">
                <a:solidFill>
                  <a:schemeClr val="dk1"/>
                </a:solidFill>
              </a:defRPr>
            </a:lvl4pPr>
            <a:lvl5pPr lvl="4">
              <a:lnSpc>
                <a:spcPct val="115000"/>
              </a:lnSpc>
              <a:spcBef>
                <a:spcPts val="0"/>
              </a:spcBef>
              <a:spcAft>
                <a:spcPts val="0"/>
              </a:spcAft>
              <a:buClr>
                <a:schemeClr val="dk1"/>
              </a:buClr>
              <a:buSzPts val="3000"/>
              <a:buFont typeface="Arial"/>
              <a:buNone/>
              <a:defRPr sz="3000">
                <a:solidFill>
                  <a:schemeClr val="dk1"/>
                </a:solidFill>
              </a:defRPr>
            </a:lvl5pPr>
            <a:lvl6pPr lvl="5">
              <a:lnSpc>
                <a:spcPct val="115000"/>
              </a:lnSpc>
              <a:spcBef>
                <a:spcPts val="0"/>
              </a:spcBef>
              <a:spcAft>
                <a:spcPts val="0"/>
              </a:spcAft>
              <a:buClr>
                <a:schemeClr val="dk1"/>
              </a:buClr>
              <a:buSzPts val="3000"/>
              <a:buFont typeface="Arial"/>
              <a:buNone/>
              <a:defRPr sz="3000">
                <a:solidFill>
                  <a:schemeClr val="dk1"/>
                </a:solidFill>
              </a:defRPr>
            </a:lvl6pPr>
            <a:lvl7pPr lvl="6">
              <a:lnSpc>
                <a:spcPct val="115000"/>
              </a:lnSpc>
              <a:spcBef>
                <a:spcPts val="0"/>
              </a:spcBef>
              <a:spcAft>
                <a:spcPts val="0"/>
              </a:spcAft>
              <a:buClr>
                <a:schemeClr val="dk1"/>
              </a:buClr>
              <a:buSzPts val="3000"/>
              <a:buFont typeface="Arial"/>
              <a:buNone/>
              <a:defRPr sz="3000">
                <a:solidFill>
                  <a:schemeClr val="dk1"/>
                </a:solidFill>
              </a:defRPr>
            </a:lvl7pPr>
            <a:lvl8pPr lvl="7">
              <a:lnSpc>
                <a:spcPct val="115000"/>
              </a:lnSpc>
              <a:spcBef>
                <a:spcPts val="0"/>
              </a:spcBef>
              <a:spcAft>
                <a:spcPts val="0"/>
              </a:spcAft>
              <a:buClr>
                <a:schemeClr val="dk1"/>
              </a:buClr>
              <a:buSzPts val="3000"/>
              <a:buFont typeface="Arial"/>
              <a:buNone/>
              <a:defRPr sz="3000">
                <a:solidFill>
                  <a:schemeClr val="dk1"/>
                </a:solidFill>
              </a:defRPr>
            </a:lvl8pPr>
            <a:lvl9pPr lvl="8">
              <a:lnSpc>
                <a:spcPct val="115000"/>
              </a:lnSpc>
              <a:spcBef>
                <a:spcPts val="0"/>
              </a:spcBef>
              <a:spcAft>
                <a:spcPts val="0"/>
              </a:spcAft>
              <a:buClr>
                <a:schemeClr val="dk1"/>
              </a:buClr>
              <a:buSzPts val="3000"/>
              <a:buFont typeface="Arial"/>
              <a:buNone/>
              <a:defRPr sz="3000">
                <a:solidFill>
                  <a:schemeClr val="dk1"/>
                </a:solidFill>
              </a:defRPr>
            </a:lvl9pPr>
          </a:lstStyle>
          <a:p>
            <a:endParaRPr/>
          </a:p>
        </p:txBody>
      </p:sp>
      <p:sp>
        <p:nvSpPr>
          <p:cNvPr id="52" name="Google Shape;52;p13"/>
          <p:cNvSpPr txBox="1">
            <a:spLocks noGrp="1"/>
          </p:cNvSpPr>
          <p:nvPr>
            <p:ph type="body" idx="1"/>
          </p:nvPr>
        </p:nvSpPr>
        <p:spPr>
          <a:xfrm>
            <a:off x="284700" y="1299725"/>
            <a:ext cx="6153900" cy="2901300"/>
          </a:xfrm>
          <a:prstGeom prst="rect">
            <a:avLst/>
          </a:prstGeom>
          <a:noFill/>
          <a:ln>
            <a:noFill/>
          </a:ln>
        </p:spPr>
        <p:txBody>
          <a:bodyPr spcFirstLastPara="1" wrap="square" lIns="0" tIns="0" rIns="91425" bIns="0" anchor="t" anchorCtr="0">
            <a:noAutofit/>
          </a:bodyPr>
          <a:lstStyle>
            <a:lvl1pPr marL="457200" lvl="0" indent="-292100">
              <a:lnSpc>
                <a:spcPct val="150000"/>
              </a:lnSpc>
              <a:spcBef>
                <a:spcPts val="0"/>
              </a:spcBef>
              <a:spcAft>
                <a:spcPts val="0"/>
              </a:spcAft>
              <a:buClr>
                <a:schemeClr val="dk2"/>
              </a:buClr>
              <a:buSzPts val="1000"/>
              <a:buFont typeface="Lato"/>
              <a:buChar char="●"/>
              <a:defRPr sz="1000">
                <a:solidFill>
                  <a:schemeClr val="dk2"/>
                </a:solidFill>
                <a:latin typeface="Lato"/>
                <a:ea typeface="Lato"/>
                <a:cs typeface="Lato"/>
                <a:sym typeface="Lato"/>
              </a:defRPr>
            </a:lvl1pPr>
            <a:lvl2pPr marL="914400" lvl="1"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2pPr>
            <a:lvl3pPr marL="1371600" lvl="2"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3pPr>
            <a:lvl4pPr marL="1828800" lvl="3"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4pPr>
            <a:lvl5pPr marL="2286000" lvl="4"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5pPr>
            <a:lvl6pPr marL="2743200" lvl="5"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6pPr>
            <a:lvl7pPr marL="3200400" lvl="6"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7pPr>
            <a:lvl8pPr marL="3657600" lvl="7"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8pPr>
            <a:lvl9pPr marL="4114800" lvl="8" indent="-292100">
              <a:lnSpc>
                <a:spcPct val="150000"/>
              </a:lnSpc>
              <a:spcBef>
                <a:spcPts val="1000"/>
              </a:spcBef>
              <a:spcAft>
                <a:spcPts val="1000"/>
              </a:spcAft>
              <a:buClr>
                <a:schemeClr val="dk2"/>
              </a:buClr>
              <a:buSzPts val="1000"/>
              <a:buFont typeface="Lato"/>
              <a:buChar char="■"/>
              <a:defRPr sz="1000">
                <a:solidFill>
                  <a:schemeClr val="dk2"/>
                </a:solidFill>
                <a:latin typeface="Lato"/>
                <a:ea typeface="Lato"/>
                <a:cs typeface="Lato"/>
                <a:sym typeface="Lato"/>
              </a:defRPr>
            </a:lvl9pPr>
          </a:lstStyle>
          <a:p>
            <a:endParaRPr/>
          </a:p>
        </p:txBody>
      </p:sp>
      <p:sp>
        <p:nvSpPr>
          <p:cNvPr id="3" name="TextBox 2">
            <a:extLst>
              <a:ext uri="{FF2B5EF4-FFF2-40B4-BE49-F238E27FC236}">
                <a16:creationId xmlns:a16="http://schemas.microsoft.com/office/drawing/2014/main" id="{F38C0BC7-33F8-6564-15BD-C4674D5EAE85}"/>
              </a:ext>
            </a:extLst>
          </p:cNvPr>
          <p:cNvSpPr txBox="1"/>
          <p:nvPr userDrawn="1">
            <p:extLst>
              <p:ext uri="{1162E1C5-73C7-4A58-AE30-91384D911F3F}">
                <p184:classification xmlns:p184="http://schemas.microsoft.com/office/powerpoint/2018/4/main" val="ftr"/>
              </p:ext>
            </p:extLst>
          </p:nvPr>
        </p:nvSpPr>
        <p:spPr>
          <a:xfrm>
            <a:off x="8770938" y="4927600"/>
            <a:ext cx="338137" cy="152400"/>
          </a:xfrm>
          <a:prstGeom prst="rect">
            <a:avLst/>
          </a:prstGeom>
        </p:spPr>
        <p:txBody>
          <a:bodyPr horzOverflow="overflow" lIns="0" tIns="0" rIns="0" bIns="0">
            <a:spAutoFit/>
          </a:bodyPr>
          <a:lstStyle/>
          <a:p>
            <a:pPr algn="l"/>
            <a:r>
              <a:rPr lang="en-US" sz="1000">
                <a:solidFill>
                  <a:srgbClr val="FF0000">
                    <a:alpha val="50000"/>
                  </a:srgbClr>
                </a:solidFill>
                <a:latin typeface="Calibri" panose="020F0502020204030204" pitchFamily="34" charset="0"/>
                <a:ea typeface="Calibri" panose="020F0502020204030204" pitchFamily="34" charset="0"/>
                <a:cs typeface="Calibri" panose="020F0502020204030204" pitchFamily="34" charset="0"/>
              </a:rPr>
              <a:t>Public</a:t>
            </a: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9">
          <p15:clr>
            <a:schemeClr val="accent1"/>
          </p15:clr>
        </p15:guide>
        <p15:guide id="2" orient="horz" pos="899">
          <p15:clr>
            <a:schemeClr val="accent1"/>
          </p15:clr>
        </p15:guide>
        <p15:guide id="3" orient="horz" pos="960">
          <p15:clr>
            <a:schemeClr val="accent1"/>
          </p15:clr>
        </p15:guide>
        <p15:guide id="4" orient="horz" pos="1560">
          <p15:clr>
            <a:schemeClr val="accent1"/>
          </p15:clr>
        </p15:guide>
        <p15:guide id="5" orient="horz" pos="1620">
          <p15:clr>
            <a:schemeClr val="accent1"/>
          </p15:clr>
        </p15:guide>
        <p15:guide id="6" orient="horz" pos="2280">
          <p15:clr>
            <a:schemeClr val="accent1"/>
          </p15:clr>
        </p15:guide>
        <p15:guide id="7" orient="horz" pos="2341">
          <p15:clr>
            <a:schemeClr val="accent1"/>
          </p15:clr>
        </p15:guide>
        <p15:guide id="8" pos="299">
          <p15:clr>
            <a:schemeClr val="accent1"/>
          </p15:clr>
        </p15:guide>
        <p15:guide id="9" pos="1559">
          <p15:clr>
            <a:schemeClr val="accent1"/>
          </p15:clr>
        </p15:guide>
        <p15:guide id="10" pos="1618">
          <p15:clr>
            <a:schemeClr val="accent1"/>
          </p15:clr>
        </p15:guide>
        <p15:guide id="11" pos="1981">
          <p15:clr>
            <a:schemeClr val="accent2"/>
          </p15:clr>
        </p15:guide>
        <p15:guide id="12" pos="2039">
          <p15:clr>
            <a:schemeClr val="accent2"/>
          </p15:clr>
        </p15:guide>
        <p15:guide id="13" pos="2880">
          <p15:clr>
            <a:schemeClr val="accent1"/>
          </p15:clr>
        </p15:guide>
        <p15:guide id="14" pos="2939">
          <p15:clr>
            <a:schemeClr val="accent1"/>
          </p15:clr>
        </p15:guide>
        <p15:guide id="15" pos="3719">
          <p15:clr>
            <a:schemeClr val="accent2"/>
          </p15:clr>
        </p15:guide>
        <p15:guide id="16" pos="3779">
          <p15:clr>
            <a:schemeClr val="accent2"/>
          </p15:clr>
        </p15:guide>
        <p15:guide id="17" pos="4140">
          <p15:clr>
            <a:schemeClr val="accent1"/>
          </p15:clr>
        </p15:guide>
        <p15:guide id="18" pos="4199">
          <p15:clr>
            <a:schemeClr val="accent1"/>
          </p15:clr>
        </p15:guide>
        <p15:guide id="19" pos="5459">
          <p15:clr>
            <a:schemeClr val="accent1"/>
          </p15:clr>
        </p15:guide>
        <p15:guide id="20" orient="horz" pos="2941">
          <p15:clr>
            <a:schemeClr val="accent1"/>
          </p15:clr>
        </p15:guide>
        <p15:guide id="21" pos="179">
          <p15:clr>
            <a:srgbClr val="EA4335"/>
          </p15:clr>
        </p15:guide>
        <p15:guide id="22" orient="horz" pos="180">
          <p15:clr>
            <a:srgbClr val="EA4335"/>
          </p15:clr>
        </p15:guide>
        <p15:guide id="23" pos="5581">
          <p15:clr>
            <a:srgbClr val="EA4335"/>
          </p15:clr>
        </p15:guide>
        <p15:guide id="24" orient="horz" pos="30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subTitle" idx="1"/>
          </p:nvPr>
        </p:nvSpPr>
        <p:spPr>
          <a:xfrm>
            <a:off x="958450" y="4298625"/>
            <a:ext cx="2008500" cy="452700"/>
          </a:xfrm>
          <a:prstGeom prst="rect">
            <a:avLst/>
          </a:prstGeom>
        </p:spPr>
        <p:txBody>
          <a:bodyPr spcFirstLastPara="1" wrap="square" lIns="0" tIns="0" rIns="91425" bIns="0" anchor="t" anchorCtr="0">
            <a:noAutofit/>
          </a:bodyPr>
          <a:lstStyle/>
          <a:p>
            <a:pPr marL="0" lvl="0" indent="0" algn="l" rtl="0">
              <a:lnSpc>
                <a:spcPct val="100000"/>
              </a:lnSpc>
              <a:spcBef>
                <a:spcPts val="0"/>
              </a:spcBef>
              <a:spcAft>
                <a:spcPts val="0"/>
              </a:spcAft>
              <a:buSzPts val="1100"/>
              <a:buNone/>
            </a:pPr>
            <a:r>
              <a:rPr lang="en" dirty="0"/>
              <a:t>By:  Ilan</a:t>
            </a:r>
            <a:br>
              <a:rPr lang="en" dirty="0"/>
            </a:br>
            <a:r>
              <a:rPr lang="en" dirty="0"/>
              <a:t>        Sachin</a:t>
            </a:r>
            <a:br>
              <a:rPr lang="en" dirty="0"/>
            </a:br>
            <a:r>
              <a:rPr lang="en" dirty="0"/>
              <a:t>        Disha</a:t>
            </a:r>
            <a:endParaRPr dirty="0"/>
          </a:p>
          <a:p>
            <a:pPr marL="0" lvl="0" indent="0" algn="l" rtl="0">
              <a:spcBef>
                <a:spcPts val="0"/>
              </a:spcBef>
              <a:spcAft>
                <a:spcPts val="0"/>
              </a:spcAft>
              <a:buSzPts val="1100"/>
              <a:buNone/>
            </a:pPr>
            <a:endParaRPr dirty="0"/>
          </a:p>
        </p:txBody>
      </p:sp>
      <p:sp>
        <p:nvSpPr>
          <p:cNvPr id="477" name="Google Shape;477;p59"/>
          <p:cNvSpPr txBox="1">
            <a:spLocks noGrp="1"/>
          </p:cNvSpPr>
          <p:nvPr>
            <p:ph type="title"/>
          </p:nvPr>
        </p:nvSpPr>
        <p:spPr>
          <a:xfrm>
            <a:off x="876900" y="874250"/>
            <a:ext cx="4387500" cy="2044210"/>
          </a:xfrm>
          <a:prstGeom prst="rect">
            <a:avLst/>
          </a:prstGeom>
        </p:spPr>
        <p:txBody>
          <a:bodyPr spcFirstLastPara="1" wrap="square" lIns="0" tIns="0" rIns="91425" bIns="0" anchor="t" anchorCtr="0">
            <a:noAutofit/>
          </a:bodyPr>
          <a:lstStyle/>
          <a:p>
            <a:pPr marL="0" lvl="0" indent="0" algn="l" rtl="0">
              <a:lnSpc>
                <a:spcPct val="80000"/>
              </a:lnSpc>
              <a:spcBef>
                <a:spcPts val="0"/>
              </a:spcBef>
              <a:spcAft>
                <a:spcPts val="0"/>
              </a:spcAft>
              <a:buSzPts val="3000"/>
              <a:buNone/>
            </a:pPr>
            <a:r>
              <a:rPr lang="en" sz="4800" dirty="0">
                <a:latin typeface="Times New Roman"/>
                <a:ea typeface="Times New Roman"/>
                <a:cs typeface="Times New Roman"/>
                <a:sym typeface="Times New Roman"/>
              </a:rPr>
              <a:t>Case Study-</a:t>
            </a:r>
            <a:r>
              <a:rPr lang="en-US" sz="4800" dirty="0">
                <a:latin typeface="Times New Roman"/>
                <a:ea typeface="Times New Roman"/>
                <a:cs typeface="Times New Roman"/>
                <a:sym typeface="Times New Roman"/>
              </a:rPr>
              <a:t>Fraudulent Claim Detection</a:t>
            </a:r>
            <a:r>
              <a:rPr lang="en" sz="4800" dirty="0">
                <a:latin typeface="Times New Roman"/>
                <a:ea typeface="Times New Roman"/>
                <a:cs typeface="Times New Roman"/>
                <a:sym typeface="Times New Roman"/>
              </a:rPr>
              <a:t> </a:t>
            </a:r>
            <a:endParaRPr sz="48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5"/>
        <p:cNvGrpSpPr/>
        <p:nvPr/>
      </p:nvGrpSpPr>
      <p:grpSpPr>
        <a:xfrm>
          <a:off x="0" y="0"/>
          <a:ext cx="0" cy="0"/>
          <a:chOff x="0" y="0"/>
          <a:chExt cx="0" cy="0"/>
        </a:xfrm>
      </p:grpSpPr>
      <p:pic>
        <p:nvPicPr>
          <p:cNvPr id="546" name="Google Shape;546;p68"/>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547" name="Google Shape;547;p68"/>
          <p:cNvSpPr txBox="1"/>
          <p:nvPr/>
        </p:nvSpPr>
        <p:spPr>
          <a:xfrm>
            <a:off x="323850" y="2047875"/>
            <a:ext cx="8439300" cy="7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1155CC"/>
                </a:solidFill>
                <a:latin typeface="Times New Roman"/>
                <a:ea typeface="Times New Roman"/>
                <a:cs typeface="Times New Roman"/>
                <a:sym typeface="Times New Roman"/>
              </a:rPr>
              <a:t>Questions</a:t>
            </a:r>
            <a:endParaRPr sz="3000" b="1">
              <a:solidFill>
                <a:srgbClr val="1155CC"/>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1"/>
        <p:cNvGrpSpPr/>
        <p:nvPr/>
      </p:nvGrpSpPr>
      <p:grpSpPr>
        <a:xfrm>
          <a:off x="0" y="0"/>
          <a:ext cx="0" cy="0"/>
          <a:chOff x="0" y="0"/>
          <a:chExt cx="0" cy="0"/>
        </a:xfrm>
      </p:grpSpPr>
      <p:pic>
        <p:nvPicPr>
          <p:cNvPr id="552" name="Google Shape;552;p69"/>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553" name="Google Shape;553;p69"/>
          <p:cNvSpPr txBox="1"/>
          <p:nvPr/>
        </p:nvSpPr>
        <p:spPr>
          <a:xfrm>
            <a:off x="252150" y="250750"/>
            <a:ext cx="8607600" cy="46071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How can we analyse historical claim data to detect patterns that indicate fraudulent claims?</a:t>
            </a: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Yes, it is possible to analyze historical claim data to identify patterns indicative of fraudulent activity. The process begins with data cleaning and imputation to address inconsistencies. This is followed by exploratory data analysis (EDA) to understand data trends and detect imbalances. Feature engineering can then be applied to correct these imbalances and enhance the dataset. Based on the insights gained, an appropriate model can be selected—often, unsupervised learning models are used for such fraud detection tasks.</a:t>
            </a: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Which features are the most predictive of fraudulent behavior?</a:t>
            </a: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The feature </a:t>
            </a:r>
            <a:r>
              <a:rPr lang="en" sz="1500" b="1">
                <a:solidFill>
                  <a:schemeClr val="dk1"/>
                </a:solidFill>
                <a:latin typeface="Times New Roman"/>
                <a:ea typeface="Times New Roman"/>
                <a:cs typeface="Times New Roman"/>
                <a:sym typeface="Times New Roman"/>
              </a:rPr>
              <a:t>insured_hobbies_cross-fit</a:t>
            </a:r>
            <a:r>
              <a:rPr lang="en" sz="1500">
                <a:solidFill>
                  <a:schemeClr val="dk1"/>
                </a:solidFill>
                <a:latin typeface="Times New Roman"/>
                <a:ea typeface="Times New Roman"/>
                <a:cs typeface="Times New Roman"/>
                <a:sym typeface="Times New Roman"/>
              </a:rPr>
              <a:t> is the strongest predictor of fraudulent behavior, with an importance score of </a:t>
            </a:r>
            <a:r>
              <a:rPr lang="en" sz="1500" b="1">
                <a:solidFill>
                  <a:schemeClr val="dk1"/>
                </a:solidFill>
                <a:latin typeface="Times New Roman"/>
                <a:ea typeface="Times New Roman"/>
                <a:cs typeface="Times New Roman"/>
                <a:sym typeface="Times New Roman"/>
              </a:rPr>
              <a:t>0.134902</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Based on past data, can we predict the likelihood of fraud for an incoming claim?</a:t>
            </a: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Yes, it is possible to predict the likelihood of fraud for an incoming claim. After training the model, we can evaluate its performance on test data using metrics such as recall, precision, sensitivity, specificity, and accuracy. These metrics help assess the model’s ability to detect potential fraud.</a:t>
            </a: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7"/>
        <p:cNvGrpSpPr/>
        <p:nvPr/>
      </p:nvGrpSpPr>
      <p:grpSpPr>
        <a:xfrm>
          <a:off x="0" y="0"/>
          <a:ext cx="0" cy="0"/>
          <a:chOff x="0" y="0"/>
          <a:chExt cx="0" cy="0"/>
        </a:xfrm>
      </p:grpSpPr>
      <p:pic>
        <p:nvPicPr>
          <p:cNvPr id="558" name="Google Shape;558;p70"/>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559" name="Google Shape;559;p70"/>
          <p:cNvSpPr txBox="1"/>
          <p:nvPr/>
        </p:nvSpPr>
        <p:spPr>
          <a:xfrm>
            <a:off x="238100" y="229700"/>
            <a:ext cx="8659200" cy="4589100"/>
          </a:xfrm>
          <a:prstGeom prst="rect">
            <a:avLst/>
          </a:prstGeom>
          <a:noFill/>
          <a:ln>
            <a:noFill/>
          </a:ln>
        </p:spPr>
        <p:txBody>
          <a:bodyPr spcFirstLastPara="1" wrap="square" lIns="91425" tIns="91425" rIns="91425" bIns="91425" anchor="t" anchorCtr="0">
            <a:noAutofit/>
          </a:bodyPr>
          <a:lstStyle/>
          <a:p>
            <a:pPr marL="457200" lvl="0" indent="-323850" algn="l" rtl="0">
              <a:lnSpc>
                <a:spcPct val="200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What insights can be drawn from the model that can help in improving the fraud detection process?</a:t>
            </a:r>
            <a:endParaRPr sz="1500">
              <a:solidFill>
                <a:schemeClr val="dk1"/>
              </a:solidFill>
              <a:latin typeface="Times New Roman"/>
              <a:ea typeface="Times New Roman"/>
              <a:cs typeface="Times New Roman"/>
              <a:sym typeface="Times New Roman"/>
            </a:endParaRPr>
          </a:p>
          <a:p>
            <a:pPr marL="457200" lvl="0" indent="0" algn="l" rtl="0">
              <a:lnSpc>
                <a:spcPct val="200000"/>
              </a:lnSpc>
              <a:spcBef>
                <a:spcPts val="1200"/>
              </a:spcBef>
              <a:spcAft>
                <a:spcPts val="0"/>
              </a:spcAft>
              <a:buNone/>
            </a:pPr>
            <a:r>
              <a:rPr lang="en" sz="1500">
                <a:solidFill>
                  <a:schemeClr val="dk1"/>
                </a:solidFill>
                <a:latin typeface="Times New Roman"/>
                <a:ea typeface="Times New Roman"/>
                <a:cs typeface="Times New Roman"/>
                <a:sym typeface="Times New Roman"/>
              </a:rPr>
              <a:t>1. Higher fraud rates were associated with certain demographics, including:</a:t>
            </a:r>
            <a:endParaRPr sz="1500">
              <a:solidFill>
                <a:schemeClr val="dk1"/>
              </a:solidFill>
              <a:latin typeface="Times New Roman"/>
              <a:ea typeface="Times New Roman"/>
              <a:cs typeface="Times New Roman"/>
              <a:sym typeface="Times New Roman"/>
            </a:endParaRPr>
          </a:p>
          <a:p>
            <a:pPr marL="914400" lvl="1" indent="-323850" algn="l" rtl="0">
              <a:lnSpc>
                <a:spcPct val="115000"/>
              </a:lnSpc>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Males</a:t>
            </a:r>
            <a:endParaRPr sz="1500">
              <a:solidFill>
                <a:schemeClr val="dk1"/>
              </a:solidFill>
              <a:latin typeface="Times New Roman"/>
              <a:ea typeface="Times New Roman"/>
              <a:cs typeface="Times New Roman"/>
              <a:sym typeface="Times New Roman"/>
            </a:endParaRPr>
          </a:p>
          <a:p>
            <a:pPr marL="914400" lvl="1"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Customers with specific educational backgrounds (College students)</a:t>
            </a:r>
            <a:endParaRPr sz="1500">
              <a:solidFill>
                <a:schemeClr val="dk1"/>
              </a:solidFill>
              <a:latin typeface="Times New Roman"/>
              <a:ea typeface="Times New Roman"/>
              <a:cs typeface="Times New Roman"/>
              <a:sym typeface="Times New Roman"/>
            </a:endParaRPr>
          </a:p>
          <a:p>
            <a:pPr marL="914400" lvl="1"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Certain occupations (e.g., exec-managerial, armed-forces)</a:t>
            </a:r>
            <a:endParaRPr sz="1500">
              <a:solidFill>
                <a:schemeClr val="dk1"/>
              </a:solidFill>
              <a:latin typeface="Times New Roman"/>
              <a:ea typeface="Times New Roman"/>
              <a:cs typeface="Times New Roman"/>
              <a:sym typeface="Times New Roman"/>
            </a:endParaRPr>
          </a:p>
          <a:p>
            <a:pPr marL="914400" lvl="1" indent="-323850" algn="l" rtl="0">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Certain hobbies (e.g., chess, cross-fit)</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2. Incident types such as Multi-vehicle and Single Vehicle Collisions showed higher fraud likelihood.</a:t>
            </a:r>
            <a:endParaRPr sz="15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1500">
                <a:solidFill>
                  <a:schemeClr val="dk1"/>
                </a:solidFill>
                <a:latin typeface="Times New Roman"/>
                <a:ea typeface="Times New Roman"/>
                <a:cs typeface="Times New Roman"/>
                <a:sym typeface="Times New Roman"/>
              </a:rPr>
              <a:t>3. The number of vehicles involved and specific auto makes/models also correlated with fraudulent claims.</a:t>
            </a:r>
            <a:endParaRPr sz="1500">
              <a:solidFill>
                <a:schemeClr val="dk1"/>
              </a:solidFill>
              <a:latin typeface="Times New Roman"/>
              <a:ea typeface="Times New Roman"/>
              <a:cs typeface="Times New Roman"/>
              <a:sym typeface="Times New Roman"/>
            </a:endParaRPr>
          </a:p>
          <a:p>
            <a:pPr marL="457200" lvl="0" indent="0" algn="l" rtl="0">
              <a:lnSpc>
                <a:spcPct val="200000"/>
              </a:lnSpc>
              <a:spcBef>
                <a:spcPts val="1200"/>
              </a:spcBef>
              <a:spcAft>
                <a:spcPts val="0"/>
              </a:spcAft>
              <a:buClr>
                <a:schemeClr val="dk1"/>
              </a:buClr>
              <a:buSzPts val="1100"/>
              <a:buFont typeface="Arial"/>
              <a:buNone/>
            </a:pP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pic>
        <p:nvPicPr>
          <p:cNvPr id="482" name="Google Shape;482;p60"/>
          <p:cNvPicPr preferRelativeResize="0"/>
          <p:nvPr/>
        </p:nvPicPr>
        <p:blipFill>
          <a:blip r:embed="rId3">
            <a:alphaModFix/>
          </a:blip>
          <a:stretch>
            <a:fillRect/>
          </a:stretch>
        </p:blipFill>
        <p:spPr>
          <a:xfrm>
            <a:off x="152401" y="106680"/>
            <a:ext cx="8839198" cy="4795182"/>
          </a:xfrm>
          <a:prstGeom prst="rect">
            <a:avLst/>
          </a:prstGeom>
          <a:noFill/>
          <a:ln>
            <a:noFill/>
          </a:ln>
        </p:spPr>
      </p:pic>
      <p:sp>
        <p:nvSpPr>
          <p:cNvPr id="483" name="Google Shape;483;p60"/>
          <p:cNvSpPr txBox="1"/>
          <p:nvPr/>
        </p:nvSpPr>
        <p:spPr>
          <a:xfrm>
            <a:off x="442875" y="1853625"/>
            <a:ext cx="8250000" cy="79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b="1" dirty="0">
                <a:solidFill>
                  <a:srgbClr val="1155CC"/>
                </a:solidFill>
                <a:latin typeface="Times New Roman"/>
                <a:ea typeface="Times New Roman"/>
                <a:cs typeface="Times New Roman"/>
                <a:sym typeface="Times New Roman"/>
              </a:rPr>
              <a:t>Summary</a:t>
            </a:r>
            <a:endParaRPr sz="4400" b="1" dirty="0">
              <a:solidFill>
                <a:srgbClr val="1155CC"/>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7"/>
        <p:cNvGrpSpPr/>
        <p:nvPr/>
      </p:nvGrpSpPr>
      <p:grpSpPr>
        <a:xfrm>
          <a:off x="0" y="0"/>
          <a:ext cx="0" cy="0"/>
          <a:chOff x="0" y="0"/>
          <a:chExt cx="0" cy="0"/>
        </a:xfrm>
      </p:grpSpPr>
      <p:pic>
        <p:nvPicPr>
          <p:cNvPr id="488" name="Google Shape;488;p61"/>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489" name="Google Shape;489;p61"/>
          <p:cNvSpPr txBox="1"/>
          <p:nvPr/>
        </p:nvSpPr>
        <p:spPr>
          <a:xfrm>
            <a:off x="4157975" y="133350"/>
            <a:ext cx="4736700" cy="45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Objective:</a:t>
            </a:r>
            <a:endParaRPr sz="1100" b="1">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Building a model to classify claims as fraudulent or legitimate early in the approval process.</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Approach:</a:t>
            </a:r>
            <a:endParaRPr sz="1100" b="1">
              <a:solidFill>
                <a:schemeClr val="dk1"/>
              </a:solidFill>
              <a:latin typeface="Times New Roman"/>
              <a:ea typeface="Times New Roman"/>
              <a:cs typeface="Times New Roman"/>
              <a:sym typeface="Times New Roman"/>
            </a:endParaRPr>
          </a:p>
          <a:p>
            <a:pPr marL="457200" lvl="0" indent="-298450" algn="just"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Data cleaning has been done by dropping blank rows and columns and imputing junk values.</a:t>
            </a:r>
            <a:endParaRPr sz="1100">
              <a:solidFill>
                <a:schemeClr val="dk1"/>
              </a:solidFill>
              <a:latin typeface="Times New Roman"/>
              <a:ea typeface="Times New Roman"/>
              <a:cs typeface="Times New Roman"/>
              <a:sym typeface="Times New Roman"/>
            </a:endParaRPr>
          </a:p>
          <a:p>
            <a:pPr marL="457200" lvl="0" indent="-298450" algn="just"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Univariant and Bivariate Analysis has been conducted between target variable and categorical variables and Correlation Analysis for numerical feature.</a:t>
            </a:r>
            <a:endParaRPr sz="1100">
              <a:solidFill>
                <a:schemeClr val="dk1"/>
              </a:solidFill>
              <a:latin typeface="Times New Roman"/>
              <a:ea typeface="Times New Roman"/>
              <a:cs typeface="Times New Roman"/>
              <a:sym typeface="Times New Roman"/>
            </a:endParaRPr>
          </a:p>
          <a:p>
            <a:pPr marL="457200" lvl="0" indent="-298450" algn="just"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Class imbalance was addressed by RandomOverSampler method.</a:t>
            </a:r>
            <a:endParaRPr sz="1100">
              <a:solidFill>
                <a:schemeClr val="dk1"/>
              </a:solidFill>
              <a:latin typeface="Times New Roman"/>
              <a:ea typeface="Times New Roman"/>
              <a:cs typeface="Times New Roman"/>
              <a:sym typeface="Times New Roman"/>
            </a:endParaRPr>
          </a:p>
          <a:p>
            <a:pPr marL="457200" lvl="0" indent="-298450" algn="just"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Feature Reduction is done by combining the existing feature</a:t>
            </a:r>
            <a:endParaRPr sz="1100">
              <a:solidFill>
                <a:schemeClr val="dk1"/>
              </a:solidFill>
              <a:latin typeface="Times New Roman"/>
              <a:ea typeface="Times New Roman"/>
              <a:cs typeface="Times New Roman"/>
              <a:sym typeface="Times New Roman"/>
            </a:endParaRPr>
          </a:p>
          <a:p>
            <a:pPr marL="457200" lvl="0" indent="-298450" algn="just"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RFE and Cross Validation methods were used in Logistic Regression for feature selection</a:t>
            </a:r>
            <a:endParaRPr sz="1100">
              <a:solidFill>
                <a:schemeClr val="dk1"/>
              </a:solidFill>
              <a:latin typeface="Times New Roman"/>
              <a:ea typeface="Times New Roman"/>
              <a:cs typeface="Times New Roman"/>
              <a:sym typeface="Times New Roman"/>
            </a:endParaRPr>
          </a:p>
          <a:p>
            <a:pPr marL="457200" lvl="0" indent="-298450" algn="just"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Grid Search for hyperparameter tuning in Random Forest</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Findings:</a:t>
            </a:r>
            <a:endParaRPr sz="1100"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Higher proportion if fraud claims observed among:</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Males</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Education Level: College students</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Occupation as: exec-managerial, farming/fishing</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Hobbies- Chess, Crossfit</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Insured relationship: Other relative</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Incident Type: Multi-vehicle and single-vehicle collision</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Incident Severity: Major Damage</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Incident State: Ohio</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Incident City: Arlington</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Number of vehicles involved: 4</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Auto Make: Dodge, Ford, Volkswagen </a:t>
            </a:r>
            <a:endParaRPr sz="1100">
              <a:solidFill>
                <a:schemeClr val="dk1"/>
              </a:solidFill>
              <a:latin typeface="Times New Roman"/>
              <a:ea typeface="Times New Roman"/>
              <a:cs typeface="Times New Roman"/>
              <a:sym typeface="Times New Roman"/>
            </a:endParaRPr>
          </a:p>
          <a:p>
            <a:pPr marL="457200" lvl="0" indent="-298450" algn="l" rtl="0">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Auto Model: A5, Silverado, X6 etc.</a:t>
            </a:r>
            <a:br>
              <a:rPr lang="en"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p:txBody>
      </p:sp>
      <p:pic>
        <p:nvPicPr>
          <p:cNvPr id="490" name="Google Shape;490;p61"/>
          <p:cNvPicPr preferRelativeResize="0"/>
          <p:nvPr/>
        </p:nvPicPr>
        <p:blipFill>
          <a:blip r:embed="rId4">
            <a:alphaModFix/>
          </a:blip>
          <a:stretch>
            <a:fillRect/>
          </a:stretch>
        </p:blipFill>
        <p:spPr>
          <a:xfrm>
            <a:off x="239725" y="216100"/>
            <a:ext cx="2328850" cy="1793874"/>
          </a:xfrm>
          <a:prstGeom prst="rect">
            <a:avLst/>
          </a:prstGeom>
          <a:noFill/>
          <a:ln>
            <a:noFill/>
          </a:ln>
        </p:spPr>
      </p:pic>
      <p:pic>
        <p:nvPicPr>
          <p:cNvPr id="491" name="Google Shape;491;p61"/>
          <p:cNvPicPr preferRelativeResize="0"/>
          <p:nvPr/>
        </p:nvPicPr>
        <p:blipFill>
          <a:blip r:embed="rId5">
            <a:alphaModFix/>
          </a:blip>
          <a:stretch>
            <a:fillRect/>
          </a:stretch>
        </p:blipFill>
        <p:spPr>
          <a:xfrm>
            <a:off x="2142319" y="1770050"/>
            <a:ext cx="2015654" cy="1793899"/>
          </a:xfrm>
          <a:prstGeom prst="rect">
            <a:avLst/>
          </a:prstGeom>
          <a:noFill/>
          <a:ln>
            <a:noFill/>
          </a:ln>
        </p:spPr>
      </p:pic>
      <p:pic>
        <p:nvPicPr>
          <p:cNvPr id="492" name="Google Shape;492;p61"/>
          <p:cNvPicPr preferRelativeResize="0"/>
          <p:nvPr/>
        </p:nvPicPr>
        <p:blipFill>
          <a:blip r:embed="rId6">
            <a:alphaModFix/>
          </a:blip>
          <a:stretch>
            <a:fillRect/>
          </a:stretch>
        </p:blipFill>
        <p:spPr>
          <a:xfrm>
            <a:off x="239725" y="3247200"/>
            <a:ext cx="2159000" cy="153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6"/>
        <p:cNvGrpSpPr/>
        <p:nvPr/>
      </p:nvGrpSpPr>
      <p:grpSpPr>
        <a:xfrm>
          <a:off x="0" y="0"/>
          <a:ext cx="0" cy="0"/>
          <a:chOff x="0" y="0"/>
          <a:chExt cx="0" cy="0"/>
        </a:xfrm>
      </p:grpSpPr>
      <p:pic>
        <p:nvPicPr>
          <p:cNvPr id="497" name="Google Shape;497;p62"/>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498" name="Google Shape;498;p62"/>
          <p:cNvSpPr txBox="1"/>
          <p:nvPr/>
        </p:nvSpPr>
        <p:spPr>
          <a:xfrm>
            <a:off x="228075" y="130725"/>
            <a:ext cx="86670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Lato"/>
                <a:ea typeface="Lato"/>
                <a:cs typeface="Lato"/>
                <a:sym typeface="Lato"/>
              </a:rPr>
              <a:t>Logistic Regression</a:t>
            </a:r>
            <a:endParaRPr sz="1500" b="1">
              <a:solidFill>
                <a:schemeClr val="dk1"/>
              </a:solidFill>
              <a:latin typeface="Lato"/>
              <a:ea typeface="Lato"/>
              <a:cs typeface="Lato"/>
              <a:sym typeface="Lato"/>
            </a:endParaRPr>
          </a:p>
        </p:txBody>
      </p:sp>
      <p:sp>
        <p:nvSpPr>
          <p:cNvPr id="499" name="Google Shape;499;p62"/>
          <p:cNvSpPr txBox="1"/>
          <p:nvPr/>
        </p:nvSpPr>
        <p:spPr>
          <a:xfrm>
            <a:off x="275275" y="2815550"/>
            <a:ext cx="2869500" cy="20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2"/>
                </a:solidFill>
                <a:latin typeface="Times New Roman"/>
                <a:ea typeface="Times New Roman"/>
                <a:cs typeface="Times New Roman"/>
                <a:sym typeface="Times New Roman"/>
              </a:rPr>
              <a:t> </a:t>
            </a:r>
            <a:r>
              <a:rPr lang="en" sz="1100" b="1">
                <a:solidFill>
                  <a:schemeClr val="dk2"/>
                </a:solidFill>
                <a:latin typeface="Times New Roman"/>
                <a:ea typeface="Times New Roman"/>
                <a:cs typeface="Times New Roman"/>
                <a:sym typeface="Times New Roman"/>
              </a:rPr>
              <a:t>Feature Selection:</a:t>
            </a:r>
            <a:endParaRPr sz="11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Insured_occupation_exec-managerial, insured_hobbies_camping, insured_hobbies_chess, incident_severity_Trivial Damage, incident_severity_Total Loss, incident_severity_Minor Damage, insured_hobbies_cross-fit were selected as the high contributing features for the fraud by the Recursive Feature Elimination method.</a:t>
            </a:r>
            <a:endParaRPr sz="1100" b="1">
              <a:solidFill>
                <a:schemeClr val="dk2"/>
              </a:solidFill>
              <a:latin typeface="Times New Roman"/>
              <a:ea typeface="Times New Roman"/>
              <a:cs typeface="Times New Roman"/>
              <a:sym typeface="Times New Roman"/>
            </a:endParaRPr>
          </a:p>
        </p:txBody>
      </p:sp>
      <p:sp>
        <p:nvSpPr>
          <p:cNvPr id="500" name="Google Shape;500;p62"/>
          <p:cNvSpPr txBox="1"/>
          <p:nvPr/>
        </p:nvSpPr>
        <p:spPr>
          <a:xfrm>
            <a:off x="6213100" y="2819450"/>
            <a:ext cx="2540400" cy="203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solidFill>
                  <a:schemeClr val="dk1"/>
                </a:solidFill>
                <a:latin typeface="Times New Roman"/>
                <a:ea typeface="Times New Roman"/>
                <a:cs typeface="Times New Roman"/>
                <a:sym typeface="Times New Roman"/>
              </a:rPr>
              <a:t>Sensitivity, specificity, precision, recall and F1-score</a:t>
            </a:r>
            <a:endParaRPr sz="1100">
              <a:solidFill>
                <a:schemeClr val="dk2"/>
              </a:solidFill>
              <a:latin typeface="Times New Roman"/>
              <a:ea typeface="Times New Roman"/>
              <a:cs typeface="Times New Roman"/>
              <a:sym typeface="Times New Roman"/>
            </a:endParaRPr>
          </a:p>
          <a:p>
            <a:pPr marL="0" lvl="0" indent="0" algn="l" rtl="0">
              <a:lnSpc>
                <a:spcPct val="115000"/>
              </a:lnSpc>
              <a:spcBef>
                <a:spcPts val="200"/>
              </a:spcBef>
              <a:spcAft>
                <a:spcPts val="0"/>
              </a:spcAft>
              <a:buNone/>
            </a:pPr>
            <a:r>
              <a:rPr lang="en" sz="1100">
                <a:solidFill>
                  <a:schemeClr val="dk1"/>
                </a:solidFill>
                <a:latin typeface="Times New Roman"/>
                <a:ea typeface="Times New Roman"/>
                <a:cs typeface="Times New Roman"/>
                <a:sym typeface="Times New Roman"/>
              </a:rPr>
              <a:t>Sensitivity: 0.8513513513513513</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Specificity: 0.8539823008849557</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Precision: 0.65625</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Recall: 0.8513513513513513</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100">
                <a:solidFill>
                  <a:schemeClr val="dk1"/>
                </a:solidFill>
                <a:latin typeface="Times New Roman"/>
                <a:ea typeface="Times New Roman"/>
                <a:cs typeface="Times New Roman"/>
                <a:sym typeface="Times New Roman"/>
              </a:rPr>
              <a:t>F1 Score: 0.7411764705882353</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2"/>
              </a:solidFill>
              <a:latin typeface="Times New Roman"/>
              <a:ea typeface="Times New Roman"/>
              <a:cs typeface="Times New Roman"/>
              <a:sym typeface="Times New Roman"/>
            </a:endParaRPr>
          </a:p>
        </p:txBody>
      </p:sp>
      <p:sp>
        <p:nvSpPr>
          <p:cNvPr id="501" name="Google Shape;501;p62"/>
          <p:cNvSpPr txBox="1"/>
          <p:nvPr/>
        </p:nvSpPr>
        <p:spPr>
          <a:xfrm>
            <a:off x="3258475" y="2815550"/>
            <a:ext cx="2709600" cy="194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Times New Roman"/>
                <a:ea typeface="Times New Roman"/>
                <a:cs typeface="Times New Roman"/>
                <a:sym typeface="Times New Roman"/>
              </a:rPr>
              <a:t>Optimal Cutoff</a:t>
            </a:r>
            <a:endParaRPr sz="11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2"/>
                </a:solidFill>
                <a:latin typeface="Times New Roman"/>
                <a:ea typeface="Times New Roman"/>
                <a:cs typeface="Times New Roman"/>
                <a:sym typeface="Times New Roman"/>
              </a:rPr>
              <a:t>ROC Curve area=0.90, </a:t>
            </a:r>
            <a:endParaRPr sz="110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2"/>
                </a:solidFill>
                <a:latin typeface="Times New Roman"/>
                <a:ea typeface="Times New Roman"/>
                <a:cs typeface="Times New Roman"/>
                <a:sym typeface="Times New Roman"/>
              </a:rPr>
              <a:t>The cut-off point lies between 0.2 and and 0.3 which is acceptable</a:t>
            </a:r>
            <a:endParaRPr sz="1100">
              <a:solidFill>
                <a:schemeClr val="dk2"/>
              </a:solidFill>
              <a:latin typeface="Times New Roman"/>
              <a:ea typeface="Times New Roman"/>
              <a:cs typeface="Times New Roman"/>
              <a:sym typeface="Times New Roman"/>
            </a:endParaRPr>
          </a:p>
        </p:txBody>
      </p:sp>
      <p:pic>
        <p:nvPicPr>
          <p:cNvPr id="502" name="Google Shape;502;p62"/>
          <p:cNvPicPr preferRelativeResize="0"/>
          <p:nvPr/>
        </p:nvPicPr>
        <p:blipFill>
          <a:blip r:embed="rId4">
            <a:alphaModFix/>
          </a:blip>
          <a:stretch>
            <a:fillRect/>
          </a:stretch>
        </p:blipFill>
        <p:spPr>
          <a:xfrm>
            <a:off x="457175" y="659250"/>
            <a:ext cx="1908675" cy="1294099"/>
          </a:xfrm>
          <a:prstGeom prst="rect">
            <a:avLst/>
          </a:prstGeom>
          <a:noFill/>
          <a:ln>
            <a:noFill/>
          </a:ln>
        </p:spPr>
      </p:pic>
      <p:pic>
        <p:nvPicPr>
          <p:cNvPr id="503" name="Google Shape;503;p62"/>
          <p:cNvPicPr preferRelativeResize="0"/>
          <p:nvPr/>
        </p:nvPicPr>
        <p:blipFill>
          <a:blip r:embed="rId5">
            <a:alphaModFix/>
          </a:blip>
          <a:stretch>
            <a:fillRect/>
          </a:stretch>
        </p:blipFill>
        <p:spPr>
          <a:xfrm>
            <a:off x="3144850" y="698625"/>
            <a:ext cx="2202299" cy="1294100"/>
          </a:xfrm>
          <a:prstGeom prst="rect">
            <a:avLst/>
          </a:prstGeom>
          <a:noFill/>
          <a:ln>
            <a:noFill/>
          </a:ln>
        </p:spPr>
      </p:pic>
      <p:pic>
        <p:nvPicPr>
          <p:cNvPr id="504" name="Google Shape;504;p62"/>
          <p:cNvPicPr preferRelativeResize="0"/>
          <p:nvPr/>
        </p:nvPicPr>
        <p:blipFill>
          <a:blip r:embed="rId6">
            <a:alphaModFix/>
          </a:blip>
          <a:stretch>
            <a:fillRect/>
          </a:stretch>
        </p:blipFill>
        <p:spPr>
          <a:xfrm>
            <a:off x="4004825" y="1441425"/>
            <a:ext cx="2070550" cy="1192575"/>
          </a:xfrm>
          <a:prstGeom prst="rect">
            <a:avLst/>
          </a:prstGeom>
          <a:noFill/>
          <a:ln>
            <a:noFill/>
          </a:ln>
        </p:spPr>
      </p:pic>
      <p:pic>
        <p:nvPicPr>
          <p:cNvPr id="505" name="Google Shape;505;p62"/>
          <p:cNvPicPr preferRelativeResize="0"/>
          <p:nvPr/>
        </p:nvPicPr>
        <p:blipFill>
          <a:blip r:embed="rId7">
            <a:alphaModFix/>
          </a:blip>
          <a:stretch>
            <a:fillRect/>
          </a:stretch>
        </p:blipFill>
        <p:spPr>
          <a:xfrm>
            <a:off x="6456675" y="698625"/>
            <a:ext cx="2070551" cy="12936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09"/>
        <p:cNvGrpSpPr/>
        <p:nvPr/>
      </p:nvGrpSpPr>
      <p:grpSpPr>
        <a:xfrm>
          <a:off x="0" y="0"/>
          <a:ext cx="0" cy="0"/>
          <a:chOff x="0" y="0"/>
          <a:chExt cx="0" cy="0"/>
        </a:xfrm>
      </p:grpSpPr>
      <p:pic>
        <p:nvPicPr>
          <p:cNvPr id="510" name="Google Shape;510;p63"/>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511" name="Google Shape;511;p63"/>
          <p:cNvSpPr txBox="1"/>
          <p:nvPr/>
        </p:nvSpPr>
        <p:spPr>
          <a:xfrm>
            <a:off x="228075" y="130725"/>
            <a:ext cx="86670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dk1"/>
                </a:solidFill>
                <a:latin typeface="Lato"/>
                <a:ea typeface="Lato"/>
                <a:cs typeface="Lato"/>
                <a:sym typeface="Lato"/>
              </a:rPr>
              <a:t>Random Forest</a:t>
            </a:r>
            <a:endParaRPr sz="1500" b="1">
              <a:solidFill>
                <a:schemeClr val="dk1"/>
              </a:solidFill>
              <a:latin typeface="Lato"/>
              <a:ea typeface="Lato"/>
              <a:cs typeface="Lato"/>
              <a:sym typeface="Lato"/>
            </a:endParaRPr>
          </a:p>
        </p:txBody>
      </p:sp>
      <p:sp>
        <p:nvSpPr>
          <p:cNvPr id="512" name="Google Shape;512;p63"/>
          <p:cNvSpPr txBox="1"/>
          <p:nvPr/>
        </p:nvSpPr>
        <p:spPr>
          <a:xfrm>
            <a:off x="283125" y="2784100"/>
            <a:ext cx="2861700" cy="20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solidFill>
                  <a:schemeClr val="dk1"/>
                </a:solidFill>
                <a:latin typeface="Times New Roman"/>
                <a:ea typeface="Times New Roman"/>
                <a:cs typeface="Times New Roman"/>
                <a:sym typeface="Times New Roman"/>
              </a:rPr>
              <a:t>Feature Selection:</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Selected features with importance score greater than 0.02 and they have been listed below,</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Insured_hobbies_cross-fit,  incident_severity_Total Loss, total_claim_ratio, insured_hobbies_chess,  vehicle_claim, incident_severity_Minor Damage, incident_severity_Trivial Damage, insured_sex_MALE, policy_annual_premium, age_policy_deductable_interaction,incident_hour_of_the_day, claim_per_vehicle</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p:txBody>
      </p:sp>
      <p:sp>
        <p:nvSpPr>
          <p:cNvPr id="513" name="Google Shape;513;p63"/>
          <p:cNvSpPr txBox="1"/>
          <p:nvPr/>
        </p:nvSpPr>
        <p:spPr>
          <a:xfrm>
            <a:off x="3323275" y="2791950"/>
            <a:ext cx="2752200" cy="2065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b="1">
                <a:solidFill>
                  <a:schemeClr val="dk1"/>
                </a:solidFill>
                <a:latin typeface="Times New Roman"/>
                <a:ea typeface="Times New Roman"/>
                <a:cs typeface="Times New Roman"/>
                <a:sym typeface="Times New Roman"/>
              </a:rPr>
              <a:t>Hypertuning:</a:t>
            </a:r>
            <a:br>
              <a:rPr lang="en" sz="1100">
                <a:solidFill>
                  <a:schemeClr val="dk1"/>
                </a:solidFill>
                <a:latin typeface="Times New Roman"/>
                <a:ea typeface="Times New Roman"/>
                <a:cs typeface="Times New Roman"/>
                <a:sym typeface="Times New Roman"/>
              </a:rPr>
            </a:br>
            <a:r>
              <a:rPr lang="en" sz="1100">
                <a:solidFill>
                  <a:schemeClr val="dk1"/>
                </a:solidFill>
                <a:latin typeface="Times New Roman"/>
                <a:ea typeface="Times New Roman"/>
                <a:cs typeface="Times New Roman"/>
                <a:sym typeface="Times New Roman"/>
              </a:rPr>
              <a:t>max_depth=3, min_samples_leaf=5, n_estimators=100, max_features='sqrt', criterion='entropy', class_weight='balanced',</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p:txBody>
      </p:sp>
      <p:sp>
        <p:nvSpPr>
          <p:cNvPr id="514" name="Google Shape;514;p63"/>
          <p:cNvSpPr txBox="1"/>
          <p:nvPr/>
        </p:nvSpPr>
        <p:spPr>
          <a:xfrm>
            <a:off x="6098975" y="2807700"/>
            <a:ext cx="2752200" cy="207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latin typeface="Times New Roman"/>
                <a:ea typeface="Times New Roman"/>
                <a:cs typeface="Times New Roman"/>
                <a:sym typeface="Times New Roman"/>
              </a:rPr>
              <a:t>Sensitivity, specificity, precision, recall and F1-score:</a:t>
            </a:r>
            <a:endParaRPr sz="1100">
              <a:solidFill>
                <a:schemeClr val="dk1"/>
              </a:solidFill>
              <a:latin typeface="Times New Roman"/>
              <a:ea typeface="Times New Roman"/>
              <a:cs typeface="Times New Roman"/>
              <a:sym typeface="Times New Roman"/>
            </a:endParaRPr>
          </a:p>
          <a:p>
            <a:pPr marL="0" lvl="0" indent="0" algn="l" rtl="0">
              <a:spcBef>
                <a:spcPts val="200"/>
              </a:spcBef>
              <a:spcAft>
                <a:spcPts val="0"/>
              </a:spcAft>
              <a:buNone/>
            </a:pPr>
            <a:r>
              <a:rPr lang="en" sz="1100">
                <a:solidFill>
                  <a:schemeClr val="dk1"/>
                </a:solidFill>
                <a:latin typeface="Times New Roman"/>
                <a:ea typeface="Times New Roman"/>
                <a:cs typeface="Times New Roman"/>
                <a:sym typeface="Times New Roman"/>
              </a:rPr>
              <a:t>Sensitivity: 0.8513513513513513</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Specificity: 0.8539823008849557</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Precision: 0.65625</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Recall: 0.8513513513513513</a:t>
            </a:r>
            <a:endParaRPr sz="11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F1 Score: 0.7411764705882353</a:t>
            </a:r>
            <a:endParaRPr sz="11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1"/>
              </a:solidFill>
              <a:latin typeface="Times New Roman"/>
              <a:ea typeface="Times New Roman"/>
              <a:cs typeface="Times New Roman"/>
              <a:sym typeface="Times New Roman"/>
            </a:endParaRPr>
          </a:p>
        </p:txBody>
      </p:sp>
      <p:pic>
        <p:nvPicPr>
          <p:cNvPr id="515" name="Google Shape;515;p63"/>
          <p:cNvPicPr preferRelativeResize="0"/>
          <p:nvPr/>
        </p:nvPicPr>
        <p:blipFill>
          <a:blip r:embed="rId4">
            <a:alphaModFix/>
          </a:blip>
          <a:stretch>
            <a:fillRect/>
          </a:stretch>
        </p:blipFill>
        <p:spPr>
          <a:xfrm>
            <a:off x="392625" y="741800"/>
            <a:ext cx="2257675" cy="1548024"/>
          </a:xfrm>
          <a:prstGeom prst="rect">
            <a:avLst/>
          </a:prstGeom>
          <a:noFill/>
          <a:ln>
            <a:noFill/>
          </a:ln>
        </p:spPr>
      </p:pic>
      <p:pic>
        <p:nvPicPr>
          <p:cNvPr id="516" name="Google Shape;516;p63"/>
          <p:cNvPicPr preferRelativeResize="0"/>
          <p:nvPr/>
        </p:nvPicPr>
        <p:blipFill>
          <a:blip r:embed="rId5">
            <a:alphaModFix/>
          </a:blip>
          <a:stretch>
            <a:fillRect/>
          </a:stretch>
        </p:blipFill>
        <p:spPr>
          <a:xfrm>
            <a:off x="3355775" y="741800"/>
            <a:ext cx="2277316" cy="1548025"/>
          </a:xfrm>
          <a:prstGeom prst="rect">
            <a:avLst/>
          </a:prstGeom>
          <a:noFill/>
          <a:ln>
            <a:noFill/>
          </a:ln>
        </p:spPr>
      </p:pic>
      <p:pic>
        <p:nvPicPr>
          <p:cNvPr id="517" name="Google Shape;517;p63"/>
          <p:cNvPicPr preferRelativeResize="0"/>
          <p:nvPr/>
        </p:nvPicPr>
        <p:blipFill>
          <a:blip r:embed="rId6">
            <a:alphaModFix/>
          </a:blip>
          <a:stretch>
            <a:fillRect/>
          </a:stretch>
        </p:blipFill>
        <p:spPr>
          <a:xfrm>
            <a:off x="6341900" y="719700"/>
            <a:ext cx="2260455" cy="154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21"/>
        <p:cNvGrpSpPr/>
        <p:nvPr/>
      </p:nvGrpSpPr>
      <p:grpSpPr>
        <a:xfrm>
          <a:off x="0" y="0"/>
          <a:ext cx="0" cy="0"/>
          <a:chOff x="0" y="0"/>
          <a:chExt cx="0" cy="0"/>
        </a:xfrm>
      </p:grpSpPr>
      <p:pic>
        <p:nvPicPr>
          <p:cNvPr id="522" name="Google Shape;522;p64"/>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523" name="Google Shape;523;p64"/>
          <p:cNvSpPr txBox="1"/>
          <p:nvPr/>
        </p:nvSpPr>
        <p:spPr>
          <a:xfrm>
            <a:off x="247650" y="2047875"/>
            <a:ext cx="8439300" cy="7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1155CC"/>
                </a:solidFill>
                <a:latin typeface="Times New Roman"/>
                <a:ea typeface="Times New Roman"/>
                <a:cs typeface="Times New Roman"/>
                <a:sym typeface="Times New Roman"/>
              </a:rPr>
              <a:t>Recommendations</a:t>
            </a:r>
            <a:endParaRPr sz="3000" b="1">
              <a:solidFill>
                <a:srgbClr val="1155CC"/>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7"/>
        <p:cNvGrpSpPr/>
        <p:nvPr/>
      </p:nvGrpSpPr>
      <p:grpSpPr>
        <a:xfrm>
          <a:off x="0" y="0"/>
          <a:ext cx="0" cy="0"/>
          <a:chOff x="0" y="0"/>
          <a:chExt cx="0" cy="0"/>
        </a:xfrm>
      </p:grpSpPr>
      <p:pic>
        <p:nvPicPr>
          <p:cNvPr id="528" name="Google Shape;528;p65"/>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529" name="Google Shape;529;p65"/>
          <p:cNvSpPr txBox="1"/>
          <p:nvPr/>
        </p:nvSpPr>
        <p:spPr>
          <a:xfrm>
            <a:off x="390525" y="352425"/>
            <a:ext cx="8393100" cy="43434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Prioritize Camping and Dancing demography over the others in the insured_hobbies, as they show least fraud rate compared to Chess and Cross-fit which shows highest fraud rate in the feature.</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Investigate Multi-vehicle and Single Vehicle Collisions over Vehicle Theft and Parked Cars in incident_type feature.</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The fraud rate increases with the number of vehicles involved in the accident hence, more investigation is needed with increase in the number of vehicles in an accident.</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College seems to have high fraud rate and other than that, the fraud rate increases with the degrees that needs more number of days to complete.</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Exec-managerial and armed-forces has high fraud rate and has to be investigated further.</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Males tend to have a high fraud rate compared to females, even when the class imbalance is observed in favor of females.</a:t>
            </a:r>
            <a:endParaRPr sz="15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3"/>
        <p:cNvGrpSpPr/>
        <p:nvPr/>
      </p:nvGrpSpPr>
      <p:grpSpPr>
        <a:xfrm>
          <a:off x="0" y="0"/>
          <a:ext cx="0" cy="0"/>
          <a:chOff x="0" y="0"/>
          <a:chExt cx="0" cy="0"/>
        </a:xfrm>
      </p:grpSpPr>
      <p:pic>
        <p:nvPicPr>
          <p:cNvPr id="534" name="Google Shape;534;p66"/>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535" name="Google Shape;535;p66"/>
          <p:cNvSpPr txBox="1"/>
          <p:nvPr/>
        </p:nvSpPr>
        <p:spPr>
          <a:xfrm>
            <a:off x="323850" y="2047875"/>
            <a:ext cx="8439300" cy="77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1155CC"/>
                </a:solidFill>
                <a:latin typeface="Times New Roman"/>
                <a:ea typeface="Times New Roman"/>
                <a:cs typeface="Times New Roman"/>
                <a:sym typeface="Times New Roman"/>
              </a:rPr>
              <a:t>Business Implications</a:t>
            </a:r>
            <a:endParaRPr sz="3000" b="1">
              <a:solidFill>
                <a:srgbClr val="1155CC"/>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9"/>
        <p:cNvGrpSpPr/>
        <p:nvPr/>
      </p:nvGrpSpPr>
      <p:grpSpPr>
        <a:xfrm>
          <a:off x="0" y="0"/>
          <a:ext cx="0" cy="0"/>
          <a:chOff x="0" y="0"/>
          <a:chExt cx="0" cy="0"/>
        </a:xfrm>
      </p:grpSpPr>
      <p:pic>
        <p:nvPicPr>
          <p:cNvPr id="540" name="Google Shape;540;p67"/>
          <p:cNvPicPr preferRelativeResize="0"/>
          <p:nvPr/>
        </p:nvPicPr>
        <p:blipFill>
          <a:blip r:embed="rId3">
            <a:alphaModFix/>
          </a:blip>
          <a:stretch>
            <a:fillRect/>
          </a:stretch>
        </p:blipFill>
        <p:spPr>
          <a:xfrm>
            <a:off x="152400" y="152400"/>
            <a:ext cx="8839198" cy="4795182"/>
          </a:xfrm>
          <a:prstGeom prst="rect">
            <a:avLst/>
          </a:prstGeom>
          <a:noFill/>
          <a:ln>
            <a:noFill/>
          </a:ln>
        </p:spPr>
      </p:pic>
      <p:sp>
        <p:nvSpPr>
          <p:cNvPr id="541" name="Google Shape;541;p67"/>
          <p:cNvSpPr txBox="1"/>
          <p:nvPr/>
        </p:nvSpPr>
        <p:spPr>
          <a:xfrm>
            <a:off x="276225" y="314325"/>
            <a:ext cx="8629800" cy="4543500"/>
          </a:xfrm>
          <a:prstGeom prst="rect">
            <a:avLst/>
          </a:prstGeom>
          <a:noFill/>
          <a:ln>
            <a:noFill/>
          </a:ln>
        </p:spPr>
        <p:txBody>
          <a:bodyPr spcFirstLastPara="1" wrap="square" lIns="91425" tIns="91425" rIns="91425" bIns="91425" anchor="t" anchorCtr="0">
            <a:noAutofit/>
          </a:bodyPr>
          <a:lstStyle/>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Chess and Cross fit has high rate of fraud. Usually these activities doesn’t require costly equipment and they’r build quality is strong, so the possibility of a high failure rate is not possible hence, it requires more check for these cases.</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 Multi-vehicle or Single-vehicle collision has high rate of fraud, maybe due to the lenient inquiries or legal implications for these cases than a stolen car.</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With the increase in the number of days required to complete a degree, the fraud rate increases this may be due to high dropout rate.</a:t>
            </a:r>
            <a:endParaRPr sz="1500">
              <a:solidFill>
                <a:schemeClr val="dk1"/>
              </a:solidFill>
              <a:latin typeface="Times New Roman"/>
              <a:ea typeface="Times New Roman"/>
              <a:cs typeface="Times New Roman"/>
              <a:sym typeface="Times New Roman"/>
            </a:endParaRPr>
          </a:p>
          <a:p>
            <a:pPr marL="457200" lvl="0" indent="-323850" algn="just"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Exec-managerial and armed-forces may have a high fraud rate, possibly due to their influence over the higher authorities.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Pitch 2024">
  <a:themeElements>
    <a:clrScheme name="Google Colours">
      <a:dk1>
        <a:srgbClr val="000000"/>
      </a:dk1>
      <a:lt1>
        <a:srgbClr val="182A43"/>
      </a:lt1>
      <a:dk2>
        <a:srgbClr val="253851"/>
      </a:dk2>
      <a:lt2>
        <a:srgbClr val="364D6C"/>
      </a:lt2>
      <a:accent1>
        <a:srgbClr val="4F6887"/>
      </a:accent1>
      <a:accent2>
        <a:srgbClr val="6C87A6"/>
      </a:accent2>
      <a:accent3>
        <a:srgbClr val="86A3C3"/>
      </a:accent3>
      <a:accent4>
        <a:srgbClr val="97C5EF"/>
      </a:accent4>
      <a:accent5>
        <a:srgbClr val="A7D4FF"/>
      </a:accent5>
      <a:accent6>
        <a:srgbClr val="BEDEFF"/>
      </a:accent6>
      <a:hlink>
        <a:srgbClr val="FFFFFF"/>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1041</Words>
  <Application>Microsoft Office PowerPoint</Application>
  <PresentationFormat>On-screen Show (16:9)</PresentationFormat>
  <Paragraphs>78</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Lato</vt:lpstr>
      <vt:lpstr>Quantico</vt:lpstr>
      <vt:lpstr>Times New Roman</vt:lpstr>
      <vt:lpstr>Simple Light</vt:lpstr>
      <vt:lpstr>Slides Pitch 2024</vt:lpstr>
      <vt:lpstr>Case Study-Fraudulent Claim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Sachin Hase</cp:lastModifiedBy>
  <cp:revision>1</cp:revision>
  <dcterms:modified xsi:type="dcterms:W3CDTF">2025-05-13T10:20:56Z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29374dd-2437-4816-8d63-bf9cc1b578e5_Enabled">
    <vt:lpwstr>true</vt:lpwstr>
  </property>
  <property fmtid="{D5CDD505-2E9C-101B-9397-08002B2CF9AE}" pid="3" name="MSIP_Label_029374dd-2437-4816-8d63-bf9cc1b578e5_SetDate">
    <vt:lpwstr>2025-05-13T10:18:08Z</vt:lpwstr>
  </property>
  <property fmtid="{D5CDD505-2E9C-101B-9397-08002B2CF9AE}" pid="4" name="MSIP_Label_029374dd-2437-4816-8d63-bf9cc1b578e5_Method">
    <vt:lpwstr>Privileged</vt:lpwstr>
  </property>
  <property fmtid="{D5CDD505-2E9C-101B-9397-08002B2CF9AE}" pid="5" name="MSIP_Label_029374dd-2437-4816-8d63-bf9cc1b578e5_Name">
    <vt:lpwstr>Public</vt:lpwstr>
  </property>
  <property fmtid="{D5CDD505-2E9C-101B-9397-08002B2CF9AE}" pid="6" name="MSIP_Label_029374dd-2437-4816-8d63-bf9cc1b578e5_SiteId">
    <vt:lpwstr>39b03722-b836-496a-85ec-850f0957ca6b</vt:lpwstr>
  </property>
  <property fmtid="{D5CDD505-2E9C-101B-9397-08002B2CF9AE}" pid="7" name="MSIP_Label_029374dd-2437-4816-8d63-bf9cc1b578e5_ActionId">
    <vt:lpwstr>f195d375-401d-46da-8415-7f70a3e8b470</vt:lpwstr>
  </property>
  <property fmtid="{D5CDD505-2E9C-101B-9397-08002B2CF9AE}" pid="8" name="MSIP_Label_029374dd-2437-4816-8d63-bf9cc1b578e5_ContentBits">
    <vt:lpwstr>2</vt:lpwstr>
  </property>
  <property fmtid="{D5CDD505-2E9C-101B-9397-08002B2CF9AE}" pid="9" name="MSIP_Label_029374dd-2437-4816-8d63-bf9cc1b578e5_Tag">
    <vt:lpwstr>10, 0, 1, 1</vt:lpwstr>
  </property>
  <property fmtid="{D5CDD505-2E9C-101B-9397-08002B2CF9AE}" pid="10" name="ClassificationContentMarkingFooterLocations">
    <vt:lpwstr>Simple Light:3\Slides Pitch 2024:3</vt:lpwstr>
  </property>
  <property fmtid="{D5CDD505-2E9C-101B-9397-08002B2CF9AE}" pid="11" name="ClassificationContentMarkingFooterText">
    <vt:lpwstr>Public</vt:lpwstr>
  </property>
</Properties>
</file>