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8" r:id="rId6"/>
    <p:sldId id="269" r:id="rId7"/>
    <p:sldId id="260" r:id="rId8"/>
    <p:sldId id="270" r:id="rId9"/>
    <p:sldId id="274" r:id="rId10"/>
    <p:sldId id="275" r:id="rId11"/>
    <p:sldId id="261" r:id="rId12"/>
    <p:sldId id="273" r:id="rId13"/>
    <p:sldId id="267" r:id="rId14"/>
  </p:sldIdLst>
  <p:sldSz cx="12192000" cy="6858000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818D"/>
    <a:srgbClr val="EAE6DF"/>
    <a:srgbClr val="97B8BF"/>
    <a:srgbClr val="D8E3E5"/>
    <a:srgbClr val="B7CFCE"/>
    <a:srgbClr val="E8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AA0-6556-4C50-99B9-61BC68FDEDF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79887" y="2904687"/>
            <a:ext cx="564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Consolas" panose="020B0609020204030204" pitchFamily="49" charset="0"/>
              </a:rPr>
              <a:t>C++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3009" y="3443816"/>
            <a:ext cx="571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nsolas" panose="020B0609020204030204" pitchFamily="49" charset="0"/>
              </a:rPr>
              <a:t>Beer Pub After Payment Management Program</a:t>
            </a:r>
            <a:endParaRPr lang="ko-KR" altLang="en-US" sz="14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궁서" panose="02030600000101010101" pitchFamily="18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6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388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궁서" panose="02030600000101010101" pitchFamily="18" charset="-127"/>
              </a:rPr>
              <a:t>Code Structure</a:t>
            </a:r>
            <a:endParaRPr lang="ko-KR" altLang="en-US" sz="28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Class Customer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Class Cashier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Else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궁서" panose="02030600000101010101" pitchFamily="18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99BEFC-6239-4229-A4FF-C8C21173D20B}"/>
              </a:ext>
            </a:extLst>
          </p:cNvPr>
          <p:cNvSpPr/>
          <p:nvPr/>
        </p:nvSpPr>
        <p:spPr>
          <a:xfrm>
            <a:off x="593087" y="237538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customer.Countinue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cashier.load_cost_list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cost_list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cashier.show_cost_list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cost_list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customer.record_beer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customer.record_time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cashier.show_save_data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cashier.show_payment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cashier.show_payment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C818B4-4AAE-4652-AC33-D7C346B1DB62}"/>
              </a:ext>
            </a:extLst>
          </p:cNvPr>
          <p:cNvSpPr/>
          <p:nvPr/>
        </p:nvSpPr>
        <p:spPr>
          <a:xfrm>
            <a:off x="5090808" y="233482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cost_beer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name[16];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won_per_cc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Cost_beer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Cost_beer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cost_list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[14];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B40ECC-9243-4BEA-8895-1AEA364D79A4}"/>
              </a:ext>
            </a:extLst>
          </p:cNvPr>
          <p:cNvSpPr/>
          <p:nvPr/>
        </p:nvSpPr>
        <p:spPr>
          <a:xfrm>
            <a:off x="8572567" y="237538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//data structure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145EDA-B59E-4ADA-891B-638663314D0F}"/>
              </a:ext>
            </a:extLst>
          </p:cNvPr>
          <p:cNvSpPr/>
          <p:nvPr/>
        </p:nvSpPr>
        <p:spPr>
          <a:xfrm>
            <a:off x="8572566" y="3928619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//used to show the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menue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04C783-EA54-45BF-B550-4A214A392D8A}"/>
              </a:ext>
            </a:extLst>
          </p:cNvPr>
          <p:cNvSpPr txBox="1"/>
          <p:nvPr/>
        </p:nvSpPr>
        <p:spPr>
          <a:xfrm>
            <a:off x="5090808" y="1801104"/>
            <a:ext cx="378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Defined outside as global  </a:t>
            </a:r>
            <a:endParaRPr lang="ko-KR" altLang="en-US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327C5-015F-4857-B6AA-518E9886AD22}"/>
              </a:ext>
            </a:extLst>
          </p:cNvPr>
          <p:cNvSpPr txBox="1"/>
          <p:nvPr/>
        </p:nvSpPr>
        <p:spPr>
          <a:xfrm>
            <a:off x="593087" y="1787953"/>
            <a:ext cx="378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Main function structure</a:t>
            </a:r>
            <a:endParaRPr lang="ko-KR" altLang="en-US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39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궁서" panose="02030600000101010101" pitchFamily="18" charset="-127"/>
              </a:rPr>
              <a:t>Video</a:t>
            </a:r>
            <a:endParaRPr lang="ko-KR" altLang="en-US" sz="28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3267" y="2479229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Example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궁서" panose="02030600000101010101" pitchFamily="18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388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궁서" panose="02030600000101010101" pitchFamily="18" charset="-127"/>
              </a:rPr>
              <a:t>Video</a:t>
            </a:r>
            <a:endParaRPr lang="ko-KR" altLang="en-US" sz="28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Example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궁서" panose="02030600000101010101" pitchFamily="18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78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79887" y="2904687"/>
            <a:ext cx="564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THANK YOU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2789" y="3433259"/>
            <a:ext cx="196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ea typeface="궁서" panose="02030600000101010101" pitchFamily="18" charset="-127"/>
              </a:rPr>
              <a:t>C++</a:t>
            </a:r>
            <a:endParaRPr lang="ko-KR" altLang="en-US" sz="14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궁서" panose="02030600000101010101" pitchFamily="18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Consolas" panose="020B0609020204030204" pitchFamily="49" charset="0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6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703" y="2728537"/>
            <a:ext cx="20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Contents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2343" y="3144749"/>
            <a:ext cx="2013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ea typeface="궁서" panose="02030600000101010101" pitchFamily="18" charset="-127"/>
              </a:rPr>
              <a:t>TREND OF POWERPOINT</a:t>
            </a:r>
            <a:endParaRPr lang="ko-KR" altLang="en-US" sz="11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2224" y="1478624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01</a:t>
            </a:r>
            <a:endParaRPr lang="ko-KR" altLang="en-US" sz="2000" dirty="0">
              <a:solidFill>
                <a:srgbClr val="64818D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2224" y="2918318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02</a:t>
            </a:r>
            <a:endParaRPr lang="ko-KR" altLang="en-US" sz="2000" dirty="0">
              <a:solidFill>
                <a:srgbClr val="64818D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2224" y="4358012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03</a:t>
            </a:r>
            <a:endParaRPr lang="ko-KR" altLang="en-US" sz="2000" dirty="0">
              <a:solidFill>
                <a:srgbClr val="64818D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9" y="1478624"/>
            <a:ext cx="205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궁서" panose="02030600000101010101" pitchFamily="18" charset="-127"/>
              </a:rPr>
              <a:t>Introduction</a:t>
            </a:r>
            <a:endParaRPr lang="ko-KR" altLang="en-US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5999" y="2918318"/>
            <a:ext cx="362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궁서" panose="02030600000101010101" pitchFamily="18" charset="-127"/>
              </a:rPr>
              <a:t>Code Description</a:t>
            </a:r>
            <a:endParaRPr lang="ko-KR" altLang="en-US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4358012"/>
            <a:ext cx="17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궁서" panose="02030600000101010101" pitchFamily="18" charset="-127"/>
              </a:rPr>
              <a:t>Video</a:t>
            </a:r>
            <a:endParaRPr lang="ko-KR" altLang="en-US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1901289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Why Topic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0" y="2209066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Requirements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2516843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Basic Concepts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3336924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Class Customer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0" y="3644701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Class Cashier 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3952478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Else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0" y="4771023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Example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궁서" panose="02030600000101010101" pitchFamily="18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4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342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궁서" panose="02030600000101010101" pitchFamily="18" charset="-127"/>
              </a:rPr>
              <a:t>Introduction</a:t>
            </a:r>
            <a:endParaRPr lang="ko-KR" altLang="en-US" sz="28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3267" y="2479229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Why Topic?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13267" y="2787006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Requirements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267" y="3094783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Basic Concepts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궁서" panose="02030600000101010101" pitchFamily="18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71979" y="1751957"/>
            <a:ext cx="378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New Method of Management  </a:t>
            </a:r>
            <a:endParaRPr lang="ko-KR" altLang="en-US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314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궁서" panose="02030600000101010101" pitchFamily="18" charset="-127"/>
              </a:rPr>
              <a:t>Introduction</a:t>
            </a:r>
            <a:endParaRPr lang="ko-KR" altLang="en-US" sz="28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Why Topic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Requirements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Basic Concepts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궁서" panose="02030600000101010101" pitchFamily="18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806D04-9102-4B5F-932C-ED0108F9A024}"/>
              </a:ext>
            </a:extLst>
          </p:cNvPr>
          <p:cNvSpPr/>
          <p:nvPr/>
        </p:nvSpPr>
        <p:spPr>
          <a:xfrm>
            <a:off x="2367258" y="2717758"/>
            <a:ext cx="2159213" cy="1252246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3A6803-C02D-45E4-A732-81E6CF6C5105}"/>
              </a:ext>
            </a:extLst>
          </p:cNvPr>
          <p:cNvSpPr/>
          <p:nvPr/>
        </p:nvSpPr>
        <p:spPr>
          <a:xfrm>
            <a:off x="7089249" y="2717758"/>
            <a:ext cx="2159213" cy="1252246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B34C27D-989D-42E0-8FF3-17E5BBCA22BB}"/>
              </a:ext>
            </a:extLst>
          </p:cNvPr>
          <p:cNvSpPr/>
          <p:nvPr/>
        </p:nvSpPr>
        <p:spPr>
          <a:xfrm>
            <a:off x="2367258" y="3970004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48E590B-A430-4DF7-B6BE-25053CA20D3C}"/>
              </a:ext>
            </a:extLst>
          </p:cNvPr>
          <p:cNvSpPr/>
          <p:nvPr/>
        </p:nvSpPr>
        <p:spPr>
          <a:xfrm>
            <a:off x="7089249" y="3970004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E6467B-82BE-4042-B4D8-FB8BA174EBC2}"/>
              </a:ext>
            </a:extLst>
          </p:cNvPr>
          <p:cNvSpPr txBox="1"/>
          <p:nvPr/>
        </p:nvSpPr>
        <p:spPr>
          <a:xfrm>
            <a:off x="2359842" y="3136491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Before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0A5C42-B4B2-4C97-9FE7-0495E7BAA51D}"/>
              </a:ext>
            </a:extLst>
          </p:cNvPr>
          <p:cNvSpPr txBox="1"/>
          <p:nvPr/>
        </p:nvSpPr>
        <p:spPr>
          <a:xfrm>
            <a:off x="7089249" y="3136491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After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398913-E338-4F86-B386-CD06D31DC31E}"/>
              </a:ext>
            </a:extLst>
          </p:cNvPr>
          <p:cNvSpPr txBox="1"/>
          <p:nvPr/>
        </p:nvSpPr>
        <p:spPr>
          <a:xfrm>
            <a:off x="2359841" y="4750066"/>
            <a:ext cx="216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Waiter(Server) is required to take the order and serve it to the customer</a:t>
            </a:r>
            <a:endParaRPr lang="ko-KR" altLang="en-US" sz="1200" dirty="0">
              <a:solidFill>
                <a:srgbClr val="1D1D1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9FC380-90AE-4088-9115-C16E800DDEC4}"/>
              </a:ext>
            </a:extLst>
          </p:cNvPr>
          <p:cNvSpPr txBox="1"/>
          <p:nvPr/>
        </p:nvSpPr>
        <p:spPr>
          <a:xfrm>
            <a:off x="7075959" y="4750066"/>
            <a:ext cx="216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Self-Service bar – Program required to take care of the management</a:t>
            </a:r>
            <a:endParaRPr lang="ko-KR" altLang="en-US" sz="1200" dirty="0">
              <a:solidFill>
                <a:srgbClr val="1D1D1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501030" y="2191937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F2E16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Time Check </a:t>
            </a:r>
            <a:endParaRPr lang="ko-KR" altLang="en-US" sz="1400" dirty="0">
              <a:solidFill>
                <a:srgbClr val="4F2E16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01030" y="2512271"/>
            <a:ext cx="2166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Maximum</a:t>
            </a:r>
            <a:r>
              <a:rPr lang="ko-KR" altLang="en-US" sz="12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time is 2 hours</a:t>
            </a:r>
            <a:endParaRPr lang="ko-KR" altLang="en-US" sz="12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1030" y="2973289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F2E16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Save Data</a:t>
            </a:r>
            <a:endParaRPr lang="ko-KR" altLang="en-US" sz="1400" dirty="0">
              <a:solidFill>
                <a:srgbClr val="4F2E16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01030" y="3341925"/>
            <a:ext cx="2166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Name of the Beer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Volume (cc)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Hour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Min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Sec </a:t>
            </a:r>
          </a:p>
          <a:p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Is Needs to be recorded every time the Customer refills</a:t>
            </a:r>
            <a:endParaRPr lang="ko-KR" altLang="en-US" sz="12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01030" y="5034745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F2E16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Calculation</a:t>
            </a:r>
            <a:endParaRPr lang="ko-KR" altLang="en-US" sz="1400" dirty="0">
              <a:solidFill>
                <a:srgbClr val="4F2E16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02676" y="2191937"/>
            <a:ext cx="2159213" cy="1252246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492236" y="2191937"/>
            <a:ext cx="2159213" cy="1252246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768508" y="2191937"/>
            <a:ext cx="2159213" cy="1252246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202676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492236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768507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195260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Time Check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92236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Save Data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761091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Calculation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95259" y="4224245"/>
            <a:ext cx="2166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Void </a:t>
            </a:r>
            <a:r>
              <a:rPr lang="en-US" altLang="ko-KR" sz="1200" dirty="0" err="1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time_limit</a:t>
            </a:r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(tm</a:t>
            </a:r>
            <a:r>
              <a:rPr lang="ko-KR" altLang="en-US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*now)</a:t>
            </a:r>
            <a:endParaRPr lang="ko-KR" altLang="en-US" sz="1200" dirty="0">
              <a:solidFill>
                <a:srgbClr val="1D1D1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78946" y="4224245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Void record_beer()</a:t>
            </a:r>
          </a:p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Void record_time()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768506" y="4224245"/>
            <a:ext cx="2166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Private:</a:t>
            </a:r>
          </a:p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Void </a:t>
            </a:r>
            <a:r>
              <a:rPr lang="en-US" altLang="ko-KR" sz="1200" dirty="0" err="1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calculate_payment</a:t>
            </a:r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()</a:t>
            </a:r>
          </a:p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Public:</a:t>
            </a:r>
          </a:p>
          <a:p>
            <a:pPr algn="ctr"/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Void </a:t>
            </a:r>
            <a:r>
              <a:rPr lang="en-US" altLang="ko-KR" sz="1200" dirty="0" err="1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show_payment</a:t>
            </a:r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()</a:t>
            </a:r>
          </a:p>
          <a:p>
            <a:pPr algn="ctr"/>
            <a:endParaRPr lang="ko-KR" altLang="en-US" sz="1200" dirty="0">
              <a:solidFill>
                <a:srgbClr val="1D1D1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327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궁서" panose="02030600000101010101" pitchFamily="18" charset="-127"/>
              </a:rPr>
              <a:t>Introduction</a:t>
            </a:r>
            <a:endParaRPr lang="ko-KR" altLang="en-US" sz="28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Why Topic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Requirements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Basic Concepts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궁서" panose="02030600000101010101" pitchFamily="18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DD1883-E3DF-4A0A-90C4-B03141E20D5A}"/>
              </a:ext>
            </a:extLst>
          </p:cNvPr>
          <p:cNvSpPr txBox="1"/>
          <p:nvPr/>
        </p:nvSpPr>
        <p:spPr>
          <a:xfrm>
            <a:off x="1500577" y="5342522"/>
            <a:ext cx="2166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Final bill will show: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For each type of beer, Name and the cost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Total Cost</a:t>
            </a:r>
            <a:endParaRPr lang="ko-KR" altLang="en-US" sz="12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6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6047359" y="2305128"/>
            <a:ext cx="5043803" cy="3057195"/>
            <a:chOff x="3302529" y="2470615"/>
            <a:chExt cx="4032536" cy="2444237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302529" y="3004635"/>
              <a:ext cx="1975693" cy="363121"/>
            </a:xfrm>
            <a:prstGeom prst="roundRect">
              <a:avLst/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29" name="원형 28"/>
            <p:cNvSpPr/>
            <p:nvPr/>
          </p:nvSpPr>
          <p:spPr>
            <a:xfrm>
              <a:off x="4890828" y="2470615"/>
              <a:ext cx="2444237" cy="2444237"/>
            </a:xfrm>
            <a:prstGeom prst="pie">
              <a:avLst>
                <a:gd name="adj1" fmla="val 1819375"/>
                <a:gd name="adj2" fmla="val 16200000"/>
              </a:avLst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원형 29"/>
            <p:cNvSpPr/>
            <p:nvPr/>
          </p:nvSpPr>
          <p:spPr>
            <a:xfrm>
              <a:off x="5102931" y="2682718"/>
              <a:ext cx="2020031" cy="2020031"/>
            </a:xfrm>
            <a:prstGeom prst="pie">
              <a:avLst>
                <a:gd name="adj1" fmla="val 10218"/>
                <a:gd name="adj2" fmla="val 16200000"/>
              </a:avLst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584069" y="3519187"/>
              <a:ext cx="1975693" cy="363121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3860032" y="2858009"/>
              <a:ext cx="3087638" cy="1669447"/>
              <a:chOff x="3311091" y="3124442"/>
              <a:chExt cx="3805747" cy="2057720"/>
            </a:xfrm>
          </p:grpSpPr>
          <p:sp>
            <p:nvSpPr>
              <p:cNvPr id="37" name="원형 36"/>
              <p:cNvSpPr/>
              <p:nvPr/>
            </p:nvSpPr>
            <p:spPr>
              <a:xfrm>
                <a:off x="5059118" y="3124442"/>
                <a:ext cx="2057720" cy="2057720"/>
              </a:xfrm>
              <a:prstGeom prst="pie">
                <a:avLst>
                  <a:gd name="adj1" fmla="val 19046564"/>
                  <a:gd name="adj2" fmla="val 16200000"/>
                </a:avLst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3311091" y="4560777"/>
                <a:ext cx="2435191" cy="447574"/>
              </a:xfrm>
              <a:prstGeom prst="roundRect">
                <a:avLst/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305582" y="3051425"/>
              <a:ext cx="1641167" cy="27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  <a:ea typeface="궁서" panose="02030600000101010101" pitchFamily="18" charset="-127"/>
                </a:rPr>
                <a:t>Check Time- 63%</a:t>
              </a:r>
              <a:endParaRPr lang="ko-KR" altLang="en-US" sz="1600" dirty="0">
                <a:solidFill>
                  <a:schemeClr val="bg1"/>
                </a:solidFill>
                <a:latin typeface="Consolas" panose="020B0609020204030204" pitchFamily="49" charset="0"/>
                <a:ea typeface="궁서" panose="0203060000010101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02332" y="3566483"/>
              <a:ext cx="1500599" cy="46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  <a:ea typeface="궁서" panose="02030600000101010101" pitchFamily="18" charset="-127"/>
                </a:rPr>
                <a:t>Calculation - 75%</a:t>
              </a:r>
              <a:endParaRPr lang="ko-KR" altLang="en-US" sz="1600" dirty="0">
                <a:solidFill>
                  <a:schemeClr val="bg1"/>
                </a:solidFill>
                <a:latin typeface="Consolas" panose="020B0609020204030204" pitchFamily="49" charset="0"/>
                <a:ea typeface="궁서" panose="0203060000010101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60032" y="4073154"/>
              <a:ext cx="1641167" cy="46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  <a:ea typeface="궁서" panose="02030600000101010101" pitchFamily="18" charset="-127"/>
                </a:rPr>
                <a:t>File handling - 85%</a:t>
              </a:r>
              <a:endParaRPr lang="ko-KR" altLang="en-US" sz="1600" dirty="0">
                <a:solidFill>
                  <a:schemeClr val="bg1"/>
                </a:solidFill>
                <a:latin typeface="Consolas" panose="020B0609020204030204" pitchFamily="49" charset="0"/>
                <a:ea typeface="궁서" panose="02030600000101010101" pitchFamily="18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487065" y="3065593"/>
              <a:ext cx="1254280" cy="1254280"/>
            </a:xfrm>
            <a:prstGeom prst="ellipse">
              <a:avLst/>
            </a:prstGeom>
            <a:solidFill>
              <a:srgbClr val="EC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763349" y="2114117"/>
            <a:ext cx="320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While (</a:t>
            </a:r>
            <a:r>
              <a:rPr lang="en-US" altLang="ko-KR" sz="1400" dirty="0" err="1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customer.continue</a:t>
            </a:r>
            <a:r>
              <a:rPr lang="en-US" altLang="ko-KR" sz="14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)</a:t>
            </a:r>
            <a:endParaRPr lang="ko-KR" altLang="en-US" sz="14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63349" y="2434451"/>
            <a:ext cx="361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The while loop will continue to run until up to 2 hour. After the </a:t>
            </a:r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Void </a:t>
            </a:r>
            <a:r>
              <a:rPr lang="en-US" altLang="ko-KR" sz="1200" dirty="0" err="1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time_limit</a:t>
            </a:r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(tm</a:t>
            </a:r>
            <a:r>
              <a:rPr lang="ko-KR" altLang="en-US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*now) member function will change continue</a:t>
            </a:r>
            <a:r>
              <a:rPr lang="en-US" altLang="ko-KR" sz="1200" dirty="0">
                <a:solidFill>
                  <a:srgbClr val="1D1D1D"/>
                </a:solidFill>
                <a:latin typeface="Consolas" panose="020B0609020204030204" pitchFamily="49" charset="0"/>
                <a:ea typeface="궁서" panose="02030600000101010101" pitchFamily="18" charset="-127"/>
                <a:sym typeface="Wingdings" panose="05000000000000000000" pitchFamily="2" charset="2"/>
              </a:rPr>
              <a:t>0 , available to escape the while loop</a:t>
            </a:r>
            <a:endParaRPr lang="ko-KR" altLang="en-US" sz="1200" dirty="0">
              <a:solidFill>
                <a:srgbClr val="1D1D1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3349" y="3366363"/>
            <a:ext cx="305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Save Data – File handling</a:t>
            </a:r>
            <a:endParaRPr lang="ko-KR" altLang="en-US" sz="14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63349" y="3686697"/>
            <a:ext cx="361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Name volume time will be recorded into a txt file, making it easier for other class Cashier to access data easily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3349" y="4618609"/>
            <a:ext cx="3402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Calculation – sorting Array</a:t>
            </a:r>
            <a:endParaRPr lang="ko-KR" altLang="en-US" sz="14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63349" y="4938943"/>
            <a:ext cx="361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To calculate the  cost of same type of beer, from a txt file, array is required.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184187"/>
            <a:ext cx="324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궁서" panose="02030600000101010101" pitchFamily="18" charset="-127"/>
              </a:rPr>
              <a:t>Introduction</a:t>
            </a:r>
            <a:endParaRPr lang="ko-KR" altLang="en-US" sz="28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719" y="769680"/>
            <a:ext cx="1784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Why Topic	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Requirements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Basic Concepts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궁서" panose="02030600000101010101" pitchFamily="18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A46326-C7FE-4C8F-8C78-A78E266F43CD}"/>
              </a:ext>
            </a:extLst>
          </p:cNvPr>
          <p:cNvSpPr txBox="1"/>
          <p:nvPr/>
        </p:nvSpPr>
        <p:spPr>
          <a:xfrm>
            <a:off x="6008337" y="2353664"/>
            <a:ext cx="320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Difficulty – from experience</a:t>
            </a:r>
            <a:endParaRPr lang="ko-KR" altLang="en-US" sz="14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7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449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궁서" panose="02030600000101010101" pitchFamily="18" charset="-127"/>
              </a:rPr>
              <a:t>Code Structure</a:t>
            </a:r>
            <a:endParaRPr lang="ko-KR" altLang="en-US" sz="28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3267" y="2479229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Class Customer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13267" y="2787006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Class Cashier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267" y="3094783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Else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궁서" panose="02030600000101010101" pitchFamily="18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388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궁서" panose="02030600000101010101" pitchFamily="18" charset="-127"/>
              </a:rPr>
              <a:t>Code Structure</a:t>
            </a:r>
            <a:endParaRPr lang="ko-KR" altLang="en-US" sz="28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Class Customer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Class Cashier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Else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궁서" panose="02030600000101010101" pitchFamily="18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284AC2-912A-45E5-9C4B-86A3DA8525C1}"/>
              </a:ext>
            </a:extLst>
          </p:cNvPr>
          <p:cNvSpPr/>
          <p:nvPr/>
        </p:nvSpPr>
        <p:spPr>
          <a:xfrm>
            <a:off x="636974" y="3715605"/>
            <a:ext cx="41472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record_time(){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time_limit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9A27A4-6E17-49DB-B070-62D1053815AA}"/>
              </a:ext>
            </a:extLst>
          </p:cNvPr>
          <p:cNvSpPr/>
          <p:nvPr/>
        </p:nvSpPr>
        <p:spPr>
          <a:xfrm>
            <a:off x="636974" y="2656592"/>
            <a:ext cx="25907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record_beer(){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DCDB8F-04BD-4EC9-94CF-962D5BD391B2}"/>
              </a:ext>
            </a:extLst>
          </p:cNvPr>
          <p:cNvSpPr/>
          <p:nvPr/>
        </p:nvSpPr>
        <p:spPr>
          <a:xfrm>
            <a:off x="3983883" y="2650366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//take in the  number from the menu and take in the volume(cc)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112D02-CE40-4549-B188-8071C99F341B}"/>
              </a:ext>
            </a:extLst>
          </p:cNvPr>
          <p:cNvSpPr/>
          <p:nvPr/>
        </p:nvSpPr>
        <p:spPr>
          <a:xfrm>
            <a:off x="3983883" y="3715605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record the current time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45E44EE-34C8-4412-BC0D-D8439DCBC4CF}"/>
              </a:ext>
            </a:extLst>
          </p:cNvPr>
          <p:cNvSpPr/>
          <p:nvPr/>
        </p:nvSpPr>
        <p:spPr>
          <a:xfrm>
            <a:off x="4729670" y="4341456"/>
            <a:ext cx="6594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compare the current time with the very first one. The very first time is read from the save_data.txt file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0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Consolas" panose="020B0609020204030204" pitchFamily="49" charset="0"/>
                <a:ea typeface="궁서" panose="02030600000101010101" pitchFamily="18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388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  <a:ea typeface="궁서" panose="02030600000101010101" pitchFamily="18" charset="-127"/>
              </a:rPr>
              <a:t>Code Structure</a:t>
            </a:r>
            <a:endParaRPr lang="ko-KR" altLang="en-US" sz="28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Class Customer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Class Cashier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Consolas" panose="020B0609020204030204" pitchFamily="49" charset="0"/>
                <a:ea typeface="궁서" panose="02030600000101010101" pitchFamily="18" charset="-127"/>
              </a:rPr>
              <a:t>Else</a:t>
            </a:r>
            <a:endParaRPr lang="ko-KR" altLang="en-US" sz="12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Copyright </a:t>
            </a:r>
            <a:r>
              <a:rPr lang="ko-KR" altLang="en-US" sz="1000" dirty="0">
                <a:latin typeface="Consolas" panose="020B0609020204030204" pitchFamily="49" charset="0"/>
                <a:ea typeface="궁서" panose="02030600000101010101" pitchFamily="18" charset="-127"/>
              </a:rPr>
              <a:t>ⓒ </a:t>
            </a:r>
            <a:r>
              <a:rPr lang="en-US" altLang="ko-KR" sz="1000" dirty="0">
                <a:latin typeface="Consolas" panose="020B0609020204030204" pitchFamily="49" charset="0"/>
                <a:ea typeface="궁서" panose="02030600000101010101" pitchFamily="18" charset="-127"/>
              </a:rPr>
              <a:t>Slug. All right reserved.</a:t>
            </a:r>
            <a:endParaRPr lang="ko-KR" altLang="en-US" sz="1000" dirty="0"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A5FEA-43A8-4318-AED7-C952B1E92692}"/>
              </a:ext>
            </a:extLst>
          </p:cNvPr>
          <p:cNvSpPr/>
          <p:nvPr/>
        </p:nvSpPr>
        <p:spPr>
          <a:xfrm>
            <a:off x="929974" y="2007339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load_cost_list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Cost_beer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DD558F-53B8-448C-9776-8CE6AEC00D29}"/>
              </a:ext>
            </a:extLst>
          </p:cNvPr>
          <p:cNvSpPr/>
          <p:nvPr/>
        </p:nvSpPr>
        <p:spPr>
          <a:xfrm>
            <a:off x="929974" y="2749900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show_cost_list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Cost_beer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[])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94AA6D-51BA-423D-A538-6DFED0ED292B}"/>
              </a:ext>
            </a:extLst>
          </p:cNvPr>
          <p:cNvSpPr/>
          <p:nvPr/>
        </p:nvSpPr>
        <p:spPr>
          <a:xfrm>
            <a:off x="947077" y="3541835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show_save_data()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BAAD00-B26D-46F5-AD67-CF10A6BB105C}"/>
              </a:ext>
            </a:extLst>
          </p:cNvPr>
          <p:cNvSpPr/>
          <p:nvPr/>
        </p:nvSpPr>
        <p:spPr>
          <a:xfrm>
            <a:off x="947077" y="4149104"/>
            <a:ext cx="52870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show_payment(){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Private: 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calculate_payment()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E42E51-B4A2-457A-BC84-2FA003DF68CF}"/>
              </a:ext>
            </a:extLst>
          </p:cNvPr>
          <p:cNvSpPr/>
          <p:nvPr/>
        </p:nvSpPr>
        <p:spPr>
          <a:xfrm>
            <a:off x="953057" y="5459258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get_payment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BA44CB-95D1-47BD-8899-15AFDC2BAFB9}"/>
              </a:ext>
            </a:extLst>
          </p:cNvPr>
          <p:cNvSpPr/>
          <p:nvPr/>
        </p:nvSpPr>
        <p:spPr>
          <a:xfrm>
            <a:off x="5166026" y="2013644"/>
            <a:ext cx="7025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//load the cost list(name won/cc) and save it in to array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E4A30C-F159-47A0-9316-3DC0D29215B6}"/>
              </a:ext>
            </a:extLst>
          </p:cNvPr>
          <p:cNvSpPr/>
          <p:nvPr/>
        </p:nvSpPr>
        <p:spPr>
          <a:xfrm>
            <a:off x="5166026" y="2777091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//shows menu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9CD63A-1449-4AA7-ADD5-1F9E72088208}"/>
              </a:ext>
            </a:extLst>
          </p:cNvPr>
          <p:cNvSpPr/>
          <p:nvPr/>
        </p:nvSpPr>
        <p:spPr>
          <a:xfrm>
            <a:off x="5166026" y="3486156"/>
            <a:ext cx="7603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//shows every time the customer refills in time order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7E9C8B-0794-4120-8705-24D8A310724E}"/>
              </a:ext>
            </a:extLst>
          </p:cNvPr>
          <p:cNvSpPr/>
          <p:nvPr/>
        </p:nvSpPr>
        <p:spPr>
          <a:xfrm>
            <a:off x="5863808" y="4426103"/>
            <a:ext cx="5975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//calculate the cost for each beer, sort in alphabetical order and save in final_bill.txt file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537DC4-C7C6-4C17-B37D-BABC1039FAA4}"/>
              </a:ext>
            </a:extLst>
          </p:cNvPr>
          <p:cNvSpPr/>
          <p:nvPr/>
        </p:nvSpPr>
        <p:spPr>
          <a:xfrm>
            <a:off x="5068344" y="4149104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//shows final payment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517E9B-47BE-40F1-96D0-C4D8B782B17E}"/>
              </a:ext>
            </a:extLst>
          </p:cNvPr>
          <p:cNvSpPr/>
          <p:nvPr/>
        </p:nvSpPr>
        <p:spPr>
          <a:xfrm>
            <a:off x="5166026" y="552111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//checks the bill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66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583</Words>
  <Application>Microsoft Office PowerPoint</Application>
  <PresentationFormat>와이드스크린</PresentationFormat>
  <Paragraphs>163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궁서</vt:lpstr>
      <vt:lpstr>Consolas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Windows 사용자</cp:lastModifiedBy>
  <cp:revision>29</cp:revision>
  <dcterms:created xsi:type="dcterms:W3CDTF">2017-11-01T08:16:26Z</dcterms:created>
  <dcterms:modified xsi:type="dcterms:W3CDTF">2019-06-03T16:54:08Z</dcterms:modified>
</cp:coreProperties>
</file>