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7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1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642-4EEA-4774-8989-071CCD12B82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A195-98A1-41C1-97C7-1DD5D790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C++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009" y="3443816"/>
            <a:ext cx="57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Beer Pub After Payment Management Program</a:t>
            </a:r>
            <a:endParaRPr lang="ko-KR" altLang="en-US" sz="14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99BEFC-6239-4229-A4FF-C8C21173D20B}"/>
              </a:ext>
            </a:extLst>
          </p:cNvPr>
          <p:cNvSpPr/>
          <p:nvPr/>
        </p:nvSpPr>
        <p:spPr>
          <a:xfrm>
            <a:off x="593087" y="23753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customer.Countinue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cashier.load_cost_list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customer.record_beer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customer.record_time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cashier.show_save_data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818B4-4AAE-4652-AC33-D7C346B1DB62}"/>
              </a:ext>
            </a:extLst>
          </p:cNvPr>
          <p:cNvSpPr/>
          <p:nvPr/>
        </p:nvSpPr>
        <p:spPr>
          <a:xfrm>
            <a:off x="5090808" y="23348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name[16];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won_per_cc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[14];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B40ECC-9243-4BEA-8895-1AEA364D79A4}"/>
              </a:ext>
            </a:extLst>
          </p:cNvPr>
          <p:cNvSpPr/>
          <p:nvPr/>
        </p:nvSpPr>
        <p:spPr>
          <a:xfrm>
            <a:off x="8572567" y="237538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//data structure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45EDA-B59E-4ADA-891B-638663314D0F}"/>
              </a:ext>
            </a:extLst>
          </p:cNvPr>
          <p:cNvSpPr/>
          <p:nvPr/>
        </p:nvSpPr>
        <p:spPr>
          <a:xfrm>
            <a:off x="8572566" y="3928619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//used to show the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menue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C783-EA54-45BF-B550-4A214A392D8A}"/>
              </a:ext>
            </a:extLst>
          </p:cNvPr>
          <p:cNvSpPr txBox="1"/>
          <p:nvPr/>
        </p:nvSpPr>
        <p:spPr>
          <a:xfrm>
            <a:off x="5090808" y="1801104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Defined outside as global  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327C5-015F-4857-B6AA-518E9886AD22}"/>
              </a:ext>
            </a:extLst>
          </p:cNvPr>
          <p:cNvSpPr txBox="1"/>
          <p:nvPr/>
        </p:nvSpPr>
        <p:spPr>
          <a:xfrm>
            <a:off x="593087" y="1787953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Main function structure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7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Video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Video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52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789" y="3433259"/>
            <a:ext cx="19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C++</a:t>
            </a:r>
            <a:endParaRPr lang="ko-KR" altLang="en-US" sz="14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3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2343" y="3144749"/>
            <a:ext cx="2013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TREND OF POWERPOINT</a:t>
            </a:r>
            <a:endParaRPr lang="ko-KR" altLang="en-US" sz="11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224" y="1478624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2224" y="2918318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224" y="4358012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1478624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KoPub돋움체 Bold" panose="00000800000000000000" pitchFamily="2" charset="-127"/>
              </a:rPr>
              <a:t>Introduction</a:t>
            </a:r>
            <a:endParaRPr lang="ko-KR" altLang="en-US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5999" y="2918318"/>
            <a:ext cx="36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KoPub돋움체 Bold" panose="00000800000000000000" pitchFamily="2" charset="-127"/>
              </a:rPr>
              <a:t>Code Description</a:t>
            </a:r>
            <a:endParaRPr lang="ko-KR" altLang="en-US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358012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KoPub돋움체 Bold" panose="00000800000000000000" pitchFamily="2" charset="-127"/>
              </a:rPr>
              <a:t>Video</a:t>
            </a:r>
            <a:endParaRPr lang="ko-KR" altLang="en-US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90128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220906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51684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336924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644701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Cashier 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952478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477102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342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Why Topic?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1979" y="1751957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New Method of Management  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1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806D04-9102-4B5F-932C-ED0108F9A024}"/>
              </a:ext>
            </a:extLst>
          </p:cNvPr>
          <p:cNvSpPr/>
          <p:nvPr/>
        </p:nvSpPr>
        <p:spPr>
          <a:xfrm>
            <a:off x="2367258" y="2717758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A6803-C02D-45E4-A732-81E6CF6C5105}"/>
              </a:ext>
            </a:extLst>
          </p:cNvPr>
          <p:cNvSpPr/>
          <p:nvPr/>
        </p:nvSpPr>
        <p:spPr>
          <a:xfrm>
            <a:off x="7089249" y="2717758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4C27D-989D-42E0-8FF3-17E5BBCA22BB}"/>
              </a:ext>
            </a:extLst>
          </p:cNvPr>
          <p:cNvSpPr/>
          <p:nvPr/>
        </p:nvSpPr>
        <p:spPr>
          <a:xfrm>
            <a:off x="2367258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E590B-A430-4DF7-B6BE-25053CA20D3C}"/>
              </a:ext>
            </a:extLst>
          </p:cNvPr>
          <p:cNvSpPr/>
          <p:nvPr/>
        </p:nvSpPr>
        <p:spPr>
          <a:xfrm>
            <a:off x="7089249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6467B-82BE-4042-B4D8-FB8BA174EBC2}"/>
              </a:ext>
            </a:extLst>
          </p:cNvPr>
          <p:cNvSpPr txBox="1"/>
          <p:nvPr/>
        </p:nvSpPr>
        <p:spPr>
          <a:xfrm>
            <a:off x="2359842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Before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0A5C42-B4B2-4C97-9FE7-0495E7BAA51D}"/>
              </a:ext>
            </a:extLst>
          </p:cNvPr>
          <p:cNvSpPr txBox="1"/>
          <p:nvPr/>
        </p:nvSpPr>
        <p:spPr>
          <a:xfrm>
            <a:off x="7089249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After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398913-E338-4F86-B386-CD06D31DC31E}"/>
              </a:ext>
            </a:extLst>
          </p:cNvPr>
          <p:cNvSpPr txBox="1"/>
          <p:nvPr/>
        </p:nvSpPr>
        <p:spPr>
          <a:xfrm>
            <a:off x="2359841" y="4750066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Waiter(Server) is required to take the order and serve it to the customer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9FC380-90AE-4088-9115-C16E800DDEC4}"/>
              </a:ext>
            </a:extLst>
          </p:cNvPr>
          <p:cNvSpPr txBox="1"/>
          <p:nvPr/>
        </p:nvSpPr>
        <p:spPr>
          <a:xfrm>
            <a:off x="7075959" y="4750066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Self-Service bar – Program required to take care of the management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6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01030" y="2191937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Time Check 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1030" y="2512271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Maximum</a:t>
            </a:r>
            <a:r>
              <a:rPr lang="ko-KR" altLang="en-US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time is 2 hours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1030" y="2973289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Save Data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030" y="3341925"/>
            <a:ext cx="216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Name of the Beer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Volume (cc)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Hour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Min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Sec </a:t>
            </a:r>
          </a:p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Is Needs to be recorded every time the Customer refills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01030" y="503474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Calculation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2676" y="2191937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92236" y="2191937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768508" y="2191937"/>
            <a:ext cx="2159213" cy="1252246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0267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9223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768507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526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Time Check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2236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Save Data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61091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Calculation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5259" y="4224245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*now)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8946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record_beer()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record_time()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68506" y="4224245"/>
            <a:ext cx="2166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Private: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calculate_payment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Public: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show_payment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()</a:t>
            </a:r>
          </a:p>
          <a:p>
            <a:pPr algn="ctr"/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327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DD1883-E3DF-4A0A-90C4-B03141E20D5A}"/>
              </a:ext>
            </a:extLst>
          </p:cNvPr>
          <p:cNvSpPr txBox="1"/>
          <p:nvPr/>
        </p:nvSpPr>
        <p:spPr>
          <a:xfrm>
            <a:off x="1500577" y="5342522"/>
            <a:ext cx="2166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Final bill will show: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For each type of beer, Name and the cost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Total Cost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6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047359" y="2305128"/>
            <a:ext cx="5043803" cy="3057195"/>
            <a:chOff x="3302529" y="2470615"/>
            <a:chExt cx="4032536" cy="244423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9" name="원형 28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37" name="원형 3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05582" y="3051425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KoPub돋움체 Bold" panose="00000800000000000000" pitchFamily="2" charset="-127"/>
                </a:rPr>
                <a:t>Check Time- 63%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332" y="3566483"/>
              <a:ext cx="1500599" cy="46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KoPub돋움체 Bold" panose="00000800000000000000" pitchFamily="2" charset="-127"/>
                </a:rPr>
                <a:t>Calculation - 75%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0032" y="4073154"/>
              <a:ext cx="1641167" cy="46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KoPub돋움체 Bold" panose="00000800000000000000" pitchFamily="2" charset="-127"/>
                </a:rPr>
                <a:t>File handling - 85%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KoPub돋움체 Bold" panose="00000800000000000000" pitchFamily="2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63349" y="2114117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While (</a:t>
            </a:r>
            <a:r>
              <a:rPr lang="en-US" altLang="ko-KR" sz="1400" dirty="0" err="1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customer.continue</a:t>
            </a:r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349" y="2434451"/>
            <a:ext cx="361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The while loop will continue to run until up to 2 hour. After the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*now) member function will change continue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KoPub돋움체 Light" panose="00000300000000000000" pitchFamily="2" charset="-127"/>
                <a:sym typeface="Wingdings" panose="05000000000000000000" pitchFamily="2" charset="2"/>
              </a:rPr>
              <a:t>0 , available to escape the while loop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349" y="3366363"/>
            <a:ext cx="305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Save Data – File handling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3349" y="3686697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Name volume time will be recorded into a txt file, making it easier for other class Cashier to access data easily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349" y="4618609"/>
            <a:ext cx="340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Calculation – sorting Array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349" y="4938943"/>
            <a:ext cx="36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KoPub돋움체 Light" panose="00000300000000000000" pitchFamily="2" charset="-127"/>
              </a:rPr>
              <a:t>To calculate the  cost of same type of beer, from a txt file, array is required.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324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Why Topic	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A46326-C7FE-4C8F-8C78-A78E266F43CD}"/>
              </a:ext>
            </a:extLst>
          </p:cNvPr>
          <p:cNvSpPr txBox="1"/>
          <p:nvPr/>
        </p:nvSpPr>
        <p:spPr>
          <a:xfrm>
            <a:off x="6008337" y="2353664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Difficulty – from experience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449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284AC2-912A-45E5-9C4B-86A3DA8525C1}"/>
              </a:ext>
            </a:extLst>
          </p:cNvPr>
          <p:cNvSpPr/>
          <p:nvPr/>
        </p:nvSpPr>
        <p:spPr>
          <a:xfrm>
            <a:off x="636974" y="3715605"/>
            <a:ext cx="41472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record_time(){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time_limit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9A27A4-6E17-49DB-B070-62D1053815AA}"/>
              </a:ext>
            </a:extLst>
          </p:cNvPr>
          <p:cNvSpPr/>
          <p:nvPr/>
        </p:nvSpPr>
        <p:spPr>
          <a:xfrm>
            <a:off x="636974" y="2656592"/>
            <a:ext cx="25907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record_beer(){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CDB8F-04BD-4EC9-94CF-962D5BD391B2}"/>
              </a:ext>
            </a:extLst>
          </p:cNvPr>
          <p:cNvSpPr/>
          <p:nvPr/>
        </p:nvSpPr>
        <p:spPr>
          <a:xfrm>
            <a:off x="3983883" y="2650366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//take in the  number from the menu and take in the volume(cc)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12D02-CE40-4549-B188-8071C99F341B}"/>
              </a:ext>
            </a:extLst>
          </p:cNvPr>
          <p:cNvSpPr/>
          <p:nvPr/>
        </p:nvSpPr>
        <p:spPr>
          <a:xfrm>
            <a:off x="3983883" y="371560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record the current time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45E44EE-34C8-4412-BC0D-D8439DCBC4CF}"/>
              </a:ext>
            </a:extLst>
          </p:cNvPr>
          <p:cNvSpPr/>
          <p:nvPr/>
        </p:nvSpPr>
        <p:spPr>
          <a:xfrm>
            <a:off x="4729670" y="4341456"/>
            <a:ext cx="6594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compare the current time with the very first one. The very first time is read from the save_data.txt file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KoPub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A5FEA-43A8-4318-AED7-C952B1E92692}"/>
              </a:ext>
            </a:extLst>
          </p:cNvPr>
          <p:cNvSpPr/>
          <p:nvPr/>
        </p:nvSpPr>
        <p:spPr>
          <a:xfrm>
            <a:off x="929974" y="200733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load_cost_list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DD558F-53B8-448C-9776-8CE6AEC00D29}"/>
              </a:ext>
            </a:extLst>
          </p:cNvPr>
          <p:cNvSpPr/>
          <p:nvPr/>
        </p:nvSpPr>
        <p:spPr>
          <a:xfrm>
            <a:off x="929974" y="274990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show_cost_list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[])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4AA6D-51BA-423D-A538-6DFED0ED292B}"/>
              </a:ext>
            </a:extLst>
          </p:cNvPr>
          <p:cNvSpPr/>
          <p:nvPr/>
        </p:nvSpPr>
        <p:spPr>
          <a:xfrm>
            <a:off x="947077" y="3541835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show_save_data()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BAAD00-B26D-46F5-AD67-CF10A6BB105C}"/>
              </a:ext>
            </a:extLst>
          </p:cNvPr>
          <p:cNvSpPr/>
          <p:nvPr/>
        </p:nvSpPr>
        <p:spPr>
          <a:xfrm>
            <a:off x="947077" y="4149104"/>
            <a:ext cx="5287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show_payment(){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 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calculate_payment()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E42E51-B4A2-457A-BC84-2FA003DF68CF}"/>
              </a:ext>
            </a:extLst>
          </p:cNvPr>
          <p:cNvSpPr/>
          <p:nvPr/>
        </p:nvSpPr>
        <p:spPr>
          <a:xfrm>
            <a:off x="953057" y="545925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A44CB-95D1-47BD-8899-15AFDC2BAFB9}"/>
              </a:ext>
            </a:extLst>
          </p:cNvPr>
          <p:cNvSpPr/>
          <p:nvPr/>
        </p:nvSpPr>
        <p:spPr>
          <a:xfrm>
            <a:off x="5166026" y="2013644"/>
            <a:ext cx="7025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//load the cost list(name won/cc) and save it in to array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4A30C-F159-47A0-9316-3DC0D29215B6}"/>
              </a:ext>
            </a:extLst>
          </p:cNvPr>
          <p:cNvSpPr/>
          <p:nvPr/>
        </p:nvSpPr>
        <p:spPr>
          <a:xfrm>
            <a:off x="5166026" y="277709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menu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9CD63A-1449-4AA7-ADD5-1F9E72088208}"/>
              </a:ext>
            </a:extLst>
          </p:cNvPr>
          <p:cNvSpPr/>
          <p:nvPr/>
        </p:nvSpPr>
        <p:spPr>
          <a:xfrm>
            <a:off x="5166026" y="3486156"/>
            <a:ext cx="760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every time the customer refills in time order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E9C8B-0794-4120-8705-24D8A310724E}"/>
              </a:ext>
            </a:extLst>
          </p:cNvPr>
          <p:cNvSpPr/>
          <p:nvPr/>
        </p:nvSpPr>
        <p:spPr>
          <a:xfrm>
            <a:off x="5863808" y="4426103"/>
            <a:ext cx="597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//calculate the cost for each beer, sort in alphabetical order and save in final_bill.txt file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37DC4-C7C6-4C17-B37D-BABC1039FAA4}"/>
              </a:ext>
            </a:extLst>
          </p:cNvPr>
          <p:cNvSpPr/>
          <p:nvPr/>
        </p:nvSpPr>
        <p:spPr>
          <a:xfrm>
            <a:off x="5068344" y="414910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final payment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17E9B-47BE-40F1-96D0-C4D8B782B17E}"/>
              </a:ext>
            </a:extLst>
          </p:cNvPr>
          <p:cNvSpPr/>
          <p:nvPr/>
        </p:nvSpPr>
        <p:spPr>
          <a:xfrm>
            <a:off x="5166026" y="552111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//checks the bill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5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583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KoPub돋움체 Medium</vt:lpstr>
      <vt:lpstr>KoPub돋움체 Light</vt:lpstr>
      <vt:lpstr>Consolas</vt:lpstr>
      <vt:lpstr>돋움체</vt:lpstr>
      <vt:lpstr>맑은 고딕</vt:lpstr>
      <vt:lpstr>KoPub돋움체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2019-06-03T16:48:09Z</dcterms:created>
  <dcterms:modified xsi:type="dcterms:W3CDTF">2019-06-03T16:52:03Z</dcterms:modified>
</cp:coreProperties>
</file>