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Cousin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Cousine-regular.fntdata"/><Relationship Id="rId14" Type="http://schemas.openxmlformats.org/officeDocument/2006/relationships/slide" Target="slides/slide8.xml"/><Relationship Id="rId17" Type="http://schemas.openxmlformats.org/officeDocument/2006/relationships/font" Target="fonts/Cousine-italic.fntdata"/><Relationship Id="rId16" Type="http://schemas.openxmlformats.org/officeDocument/2006/relationships/font" Target="fonts/Cousin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Cousine-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b49ff160c_2_89: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41" name="Google Shape;141;g31b49ff160c_2_89: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b49ff160c_2_97: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49" name="Google Shape;149;g31b49ff160c_2_97: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b49ff160c_2_140:notes"/>
          <p:cNvSpPr txBox="1"/>
          <p:nvPr>
            <p:ph idx="1" type="body"/>
          </p:nvPr>
        </p:nvSpPr>
        <p:spPr>
          <a:xfrm>
            <a:off x="685793" y="4343393"/>
            <a:ext cx="5486400" cy="4114800"/>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90" name="Google Shape;190;g31b49ff160c_2_140:notes"/>
          <p:cNvSpPr/>
          <p:nvPr>
            <p:ph idx="2" type="sldImg"/>
          </p:nvPr>
        </p:nvSpPr>
        <p:spPr>
          <a:xfrm>
            <a:off x="1141994" y="685798"/>
            <a:ext cx="4574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b49ff160c_2_17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04" name="Google Shape;204;g31b49ff160c_2_17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b49ff160c_2_208: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37" name="Google Shape;237;g31b49ff160c_2_208: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b49ff160c_2_24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72" name="Google Shape;272;g31b49ff160c_2_24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b49ff160c_2_28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312" name="Google Shape;312;g31b49ff160c_2_28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b49ff160c_2_325: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352" name="Google Shape;352;g31b49ff160c_2_325: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CF5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59" name="Google Shape;59;p14"/>
          <p:cNvPicPr preferRelativeResize="0"/>
          <p:nvPr/>
        </p:nvPicPr>
        <p:blipFill rotWithShape="1">
          <a:blip r:embed="rId2">
            <a:alphaModFix/>
          </a:blip>
          <a:srcRect b="0" l="0" r="0" t="0"/>
          <a:stretch/>
        </p:blipFill>
        <p:spPr>
          <a:xfrm>
            <a:off x="0" y="3741168"/>
            <a:ext cx="2010969" cy="1396370"/>
          </a:xfrm>
          <a:prstGeom prst="rect">
            <a:avLst/>
          </a:prstGeom>
          <a:noFill/>
          <a:ln>
            <a:noFill/>
          </a:ln>
        </p:spPr>
      </p:pic>
      <p:sp>
        <p:nvSpPr>
          <p:cNvPr id="60" name="Google Shape;60;p14"/>
          <p:cNvSpPr/>
          <p:nvPr/>
        </p:nvSpPr>
        <p:spPr>
          <a:xfrm>
            <a:off x="7518235" y="3508973"/>
            <a:ext cx="1619713" cy="1628352"/>
          </a:xfrm>
          <a:custGeom>
            <a:rect b="b" l="l" r="r" t="t"/>
            <a:pathLst>
              <a:path extrusionOk="0" h="3260725" w="324167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extrusionOk="0" h="3260725" w="324167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extrusionOk="0" h="3260725" w="3241675">
                <a:moveTo>
                  <a:pt x="440529" y="2838224"/>
                </a:moveTo>
                <a:lnTo>
                  <a:pt x="427275" y="2839505"/>
                </a:lnTo>
                <a:lnTo>
                  <a:pt x="463685" y="2839505"/>
                </a:lnTo>
                <a:lnTo>
                  <a:pt x="453294" y="2838427"/>
                </a:lnTo>
                <a:lnTo>
                  <a:pt x="440529" y="2838224"/>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1" name="Google Shape;61;p14"/>
          <p:cNvSpPr/>
          <p:nvPr/>
        </p:nvSpPr>
        <p:spPr>
          <a:xfrm>
            <a:off x="7549095" y="3535850"/>
            <a:ext cx="1588619" cy="1601398"/>
          </a:xfrm>
          <a:custGeom>
            <a:rect b="b" l="l" r="r" t="t"/>
            <a:pathLst>
              <a:path extrusionOk="0" h="3206750" w="3179444">
                <a:moveTo>
                  <a:pt x="644935" y="3108966"/>
                </a:moveTo>
                <a:lnTo>
                  <a:pt x="103509" y="3108966"/>
                </a:lnTo>
                <a:lnTo>
                  <a:pt x="6594" y="3184281"/>
                </a:lnTo>
                <a:lnTo>
                  <a:pt x="0" y="3206567"/>
                </a:lnTo>
                <a:lnTo>
                  <a:pt x="519545" y="3206567"/>
                </a:lnTo>
                <a:lnTo>
                  <a:pt x="644935" y="3108966"/>
                </a:lnTo>
                <a:close/>
              </a:path>
              <a:path extrusionOk="0" h="3206750" w="3179444">
                <a:moveTo>
                  <a:pt x="3179347" y="1156092"/>
                </a:moveTo>
                <a:lnTo>
                  <a:pt x="545511" y="3206567"/>
                </a:lnTo>
                <a:lnTo>
                  <a:pt x="1086760" y="3206567"/>
                </a:lnTo>
                <a:lnTo>
                  <a:pt x="3179347" y="1577730"/>
                </a:lnTo>
                <a:lnTo>
                  <a:pt x="3179347" y="1156092"/>
                </a:lnTo>
                <a:close/>
              </a:path>
              <a:path extrusionOk="0" h="3206750" w="3179444">
                <a:moveTo>
                  <a:pt x="3179347" y="1597807"/>
                </a:moveTo>
                <a:lnTo>
                  <a:pt x="1113185" y="3206567"/>
                </a:lnTo>
                <a:lnTo>
                  <a:pt x="1654469" y="3206567"/>
                </a:lnTo>
                <a:lnTo>
                  <a:pt x="3179347" y="2019492"/>
                </a:lnTo>
                <a:lnTo>
                  <a:pt x="3179347" y="1597807"/>
                </a:lnTo>
                <a:close/>
              </a:path>
              <a:path extrusionOk="0" h="3206750" w="3179444">
                <a:moveTo>
                  <a:pt x="3179347" y="2039291"/>
                </a:moveTo>
                <a:lnTo>
                  <a:pt x="1679727" y="3206567"/>
                </a:lnTo>
                <a:lnTo>
                  <a:pt x="2221822" y="3206567"/>
                </a:lnTo>
                <a:lnTo>
                  <a:pt x="3179347" y="2461248"/>
                </a:lnTo>
                <a:lnTo>
                  <a:pt x="3179347" y="2039291"/>
                </a:lnTo>
                <a:close/>
              </a:path>
              <a:path extrusionOk="0" h="3206750" w="3179444">
                <a:moveTo>
                  <a:pt x="3179347" y="2480797"/>
                </a:moveTo>
                <a:lnTo>
                  <a:pt x="2246940" y="3206567"/>
                </a:lnTo>
                <a:lnTo>
                  <a:pt x="2789033" y="3206567"/>
                </a:lnTo>
                <a:lnTo>
                  <a:pt x="3179347" y="2902753"/>
                </a:lnTo>
                <a:lnTo>
                  <a:pt x="3179347" y="2480797"/>
                </a:lnTo>
                <a:close/>
              </a:path>
              <a:path extrusionOk="0" h="3206750" w="3179444">
                <a:moveTo>
                  <a:pt x="3179347" y="2922562"/>
                </a:moveTo>
                <a:lnTo>
                  <a:pt x="2814532" y="3206567"/>
                </a:lnTo>
                <a:lnTo>
                  <a:pt x="3179347" y="3206567"/>
                </a:lnTo>
                <a:lnTo>
                  <a:pt x="3179347" y="2922562"/>
                </a:lnTo>
                <a:close/>
              </a:path>
              <a:path extrusionOk="0" h="3206750" w="3179444">
                <a:moveTo>
                  <a:pt x="7583" y="3180937"/>
                </a:moveTo>
                <a:lnTo>
                  <a:pt x="6227" y="3184566"/>
                </a:lnTo>
                <a:lnTo>
                  <a:pt x="6594" y="3184281"/>
                </a:lnTo>
                <a:lnTo>
                  <a:pt x="7583" y="3180937"/>
                </a:lnTo>
                <a:close/>
              </a:path>
              <a:path extrusionOk="0" h="3206750" w="3179444">
                <a:moveTo>
                  <a:pt x="11939" y="3169117"/>
                </a:moveTo>
                <a:lnTo>
                  <a:pt x="9200" y="3175474"/>
                </a:lnTo>
                <a:lnTo>
                  <a:pt x="7583" y="3180937"/>
                </a:lnTo>
                <a:lnTo>
                  <a:pt x="8771" y="3177758"/>
                </a:lnTo>
                <a:lnTo>
                  <a:pt x="11148" y="3171154"/>
                </a:lnTo>
                <a:lnTo>
                  <a:pt x="11939" y="3169117"/>
                </a:lnTo>
                <a:close/>
              </a:path>
              <a:path extrusionOk="0" h="3206750" w="3179444">
                <a:moveTo>
                  <a:pt x="17096" y="3157149"/>
                </a:moveTo>
                <a:lnTo>
                  <a:pt x="13764" y="3164415"/>
                </a:lnTo>
                <a:lnTo>
                  <a:pt x="11939" y="3169117"/>
                </a:lnTo>
                <a:lnTo>
                  <a:pt x="17096" y="3157149"/>
                </a:lnTo>
                <a:close/>
              </a:path>
              <a:path extrusionOk="0" h="3206750" w="3179444">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extrusionOk="0" h="3206750" w="3179444">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extrusionOk="0" h="3206750" w="3179444">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extrusionOk="0" h="3206750" w="3179444">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extrusionOk="0" h="3206750" w="3179444">
                <a:moveTo>
                  <a:pt x="480699" y="2796486"/>
                </a:moveTo>
                <a:lnTo>
                  <a:pt x="480225" y="2796856"/>
                </a:lnTo>
                <a:lnTo>
                  <a:pt x="493176" y="2799249"/>
                </a:lnTo>
                <a:lnTo>
                  <a:pt x="486541" y="2797930"/>
                </a:lnTo>
                <a:lnTo>
                  <a:pt x="480699" y="2796486"/>
                </a:lnTo>
                <a:close/>
              </a:path>
              <a:path extrusionOk="0" h="3206750" w="3179444">
                <a:moveTo>
                  <a:pt x="3179347" y="714760"/>
                </a:moveTo>
                <a:lnTo>
                  <a:pt x="1762383" y="1818015"/>
                </a:lnTo>
                <a:lnTo>
                  <a:pt x="2303440" y="1818015"/>
                </a:lnTo>
                <a:lnTo>
                  <a:pt x="3179347" y="1136224"/>
                </a:lnTo>
                <a:lnTo>
                  <a:pt x="3179347" y="714760"/>
                </a:lnTo>
                <a:close/>
              </a:path>
              <a:path extrusionOk="0" h="3206750" w="3179444">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extrusionOk="0" h="3206750" w="3179444">
                <a:moveTo>
                  <a:pt x="1978105" y="1189111"/>
                </a:moveTo>
                <a:lnTo>
                  <a:pt x="1977648" y="1189467"/>
                </a:lnTo>
                <a:lnTo>
                  <a:pt x="1977648" y="1195220"/>
                </a:lnTo>
                <a:lnTo>
                  <a:pt x="1978410" y="1201709"/>
                </a:lnTo>
                <a:lnTo>
                  <a:pt x="1979045" y="1207463"/>
                </a:lnTo>
                <a:lnTo>
                  <a:pt x="1978105" y="1189111"/>
                </a:lnTo>
                <a:close/>
              </a:path>
              <a:path extrusionOk="0" h="3206750" w="3179444">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2" name="Google Shape;62;p14"/>
          <p:cNvSpPr/>
          <p:nvPr/>
        </p:nvSpPr>
        <p:spPr>
          <a:xfrm>
            <a:off x="8535393" y="3661775"/>
            <a:ext cx="602514" cy="477248"/>
          </a:xfrm>
          <a:custGeom>
            <a:rect b="b" l="l" r="r" t="t"/>
            <a:pathLst>
              <a:path extrusionOk="0" h="955675" w="120586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3" name="Google Shape;63;p14"/>
          <p:cNvSpPr/>
          <p:nvPr/>
        </p:nvSpPr>
        <p:spPr>
          <a:xfrm>
            <a:off x="8535394" y="3661776"/>
            <a:ext cx="602514" cy="477248"/>
          </a:xfrm>
          <a:custGeom>
            <a:rect b="b" l="l" r="r" t="t"/>
            <a:pathLst>
              <a:path extrusionOk="0" h="955675" w="120586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extrusionOk="0" h="955675" w="1205865">
                <a:moveTo>
                  <a:pt x="1205382" y="0"/>
                </a:moveTo>
                <a:lnTo>
                  <a:pt x="1524" y="93730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4" name="Google Shape;64;p14"/>
          <p:cNvSpPr/>
          <p:nvPr/>
        </p:nvSpPr>
        <p:spPr>
          <a:xfrm>
            <a:off x="7551128" y="3881886"/>
            <a:ext cx="1586716" cy="1244651"/>
          </a:xfrm>
          <a:custGeom>
            <a:rect b="b" l="l" r="r" t="t"/>
            <a:pathLst>
              <a:path extrusionOk="0" h="2492375" w="3175634">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extrusionOk="0" h="2492375" w="3175634">
                <a:moveTo>
                  <a:pt x="72008" y="2419637"/>
                </a:moveTo>
                <a:lnTo>
                  <a:pt x="67690" y="2423238"/>
                </a:lnTo>
                <a:lnTo>
                  <a:pt x="89299" y="2423238"/>
                </a:lnTo>
                <a:lnTo>
                  <a:pt x="90220" y="2422519"/>
                </a:lnTo>
                <a:lnTo>
                  <a:pt x="74167" y="2422519"/>
                </a:lnTo>
                <a:lnTo>
                  <a:pt x="72008" y="2419637"/>
                </a:lnTo>
                <a:close/>
              </a:path>
              <a:path extrusionOk="0" h="2492375" w="3175634">
                <a:moveTo>
                  <a:pt x="80644" y="2417479"/>
                </a:moveTo>
                <a:lnTo>
                  <a:pt x="74167" y="2422519"/>
                </a:lnTo>
                <a:lnTo>
                  <a:pt x="90220" y="2422519"/>
                </a:lnTo>
                <a:lnTo>
                  <a:pt x="95755" y="2418198"/>
                </a:lnTo>
                <a:lnTo>
                  <a:pt x="81406" y="2418198"/>
                </a:lnTo>
                <a:lnTo>
                  <a:pt x="80644" y="2417479"/>
                </a:lnTo>
                <a:close/>
              </a:path>
              <a:path extrusionOk="0" h="2492375" w="3175634">
                <a:moveTo>
                  <a:pt x="87121" y="2413877"/>
                </a:moveTo>
                <a:lnTo>
                  <a:pt x="81406" y="2418198"/>
                </a:lnTo>
                <a:lnTo>
                  <a:pt x="95755" y="2418198"/>
                </a:lnTo>
                <a:lnTo>
                  <a:pt x="97598" y="2416759"/>
                </a:lnTo>
                <a:lnTo>
                  <a:pt x="89280" y="2416759"/>
                </a:lnTo>
                <a:lnTo>
                  <a:pt x="87121" y="2413877"/>
                </a:lnTo>
                <a:close/>
              </a:path>
              <a:path extrusionOk="0" h="2492375" w="3175634">
                <a:moveTo>
                  <a:pt x="93598" y="2413877"/>
                </a:moveTo>
                <a:lnTo>
                  <a:pt x="89280" y="2416759"/>
                </a:lnTo>
                <a:lnTo>
                  <a:pt x="95757" y="2416759"/>
                </a:lnTo>
                <a:lnTo>
                  <a:pt x="93598" y="2413877"/>
                </a:lnTo>
                <a:close/>
              </a:path>
              <a:path extrusionOk="0" h="2492375" w="3175634">
                <a:moveTo>
                  <a:pt x="98678" y="2414596"/>
                </a:moveTo>
                <a:lnTo>
                  <a:pt x="95757" y="2416759"/>
                </a:lnTo>
                <a:lnTo>
                  <a:pt x="97598" y="2416759"/>
                </a:lnTo>
                <a:lnTo>
                  <a:pt x="99440" y="2415321"/>
                </a:lnTo>
                <a:lnTo>
                  <a:pt x="98678" y="2414596"/>
                </a:lnTo>
                <a:close/>
              </a:path>
              <a:path extrusionOk="0" h="2492375" w="3175634">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extrusionOk="0" h="2492375" w="3175634">
                <a:moveTo>
                  <a:pt x="496823" y="2104279"/>
                </a:moveTo>
                <a:lnTo>
                  <a:pt x="494029" y="2106443"/>
                </a:lnTo>
                <a:lnTo>
                  <a:pt x="496660" y="2106443"/>
                </a:lnTo>
                <a:lnTo>
                  <a:pt x="497585" y="2105723"/>
                </a:lnTo>
                <a:lnTo>
                  <a:pt x="496823" y="2104279"/>
                </a:lnTo>
                <a:close/>
              </a:path>
              <a:path extrusionOk="0" h="2492375" w="3175634">
                <a:moveTo>
                  <a:pt x="491870" y="2103560"/>
                </a:moveTo>
                <a:lnTo>
                  <a:pt x="489711" y="2105723"/>
                </a:lnTo>
                <a:lnTo>
                  <a:pt x="493490" y="2105723"/>
                </a:lnTo>
                <a:lnTo>
                  <a:pt x="491870" y="2103560"/>
                </a:lnTo>
                <a:close/>
              </a:path>
              <a:path extrusionOk="0" h="2492375" w="3175634">
                <a:moveTo>
                  <a:pt x="484631" y="2102842"/>
                </a:moveTo>
                <a:lnTo>
                  <a:pt x="481710" y="2105004"/>
                </a:lnTo>
                <a:lnTo>
                  <a:pt x="489141" y="2105004"/>
                </a:lnTo>
                <a:lnTo>
                  <a:pt x="488566" y="2104279"/>
                </a:lnTo>
                <a:lnTo>
                  <a:pt x="485266" y="2104279"/>
                </a:lnTo>
                <a:lnTo>
                  <a:pt x="484631" y="2102842"/>
                </a:lnTo>
                <a:close/>
              </a:path>
              <a:path extrusionOk="0" h="2492375" w="3175634">
                <a:moveTo>
                  <a:pt x="487425" y="2102842"/>
                </a:moveTo>
                <a:lnTo>
                  <a:pt x="485266" y="2104279"/>
                </a:lnTo>
                <a:lnTo>
                  <a:pt x="488566" y="2104279"/>
                </a:lnTo>
                <a:lnTo>
                  <a:pt x="487425" y="2102842"/>
                </a:lnTo>
                <a:close/>
              </a:path>
              <a:path extrusionOk="0" h="2492375" w="3175634">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65" name="Google Shape;65;p14"/>
          <p:cNvPicPr preferRelativeResize="0"/>
          <p:nvPr/>
        </p:nvPicPr>
        <p:blipFill rotWithShape="1">
          <a:blip r:embed="rId3">
            <a:alphaModFix/>
          </a:blip>
          <a:srcRect b="0" l="0" r="0" t="0"/>
          <a:stretch/>
        </p:blipFill>
        <p:spPr>
          <a:xfrm>
            <a:off x="7550949" y="5087156"/>
            <a:ext cx="50045" cy="39552"/>
          </a:xfrm>
          <a:prstGeom prst="rect">
            <a:avLst/>
          </a:prstGeom>
          <a:noFill/>
          <a:ln>
            <a:noFill/>
          </a:ln>
        </p:spPr>
      </p:pic>
      <p:sp>
        <p:nvSpPr>
          <p:cNvPr id="66" name="Google Shape;66;p14"/>
          <p:cNvSpPr/>
          <p:nvPr/>
        </p:nvSpPr>
        <p:spPr>
          <a:xfrm>
            <a:off x="7655133" y="3881886"/>
            <a:ext cx="1482648" cy="1163788"/>
          </a:xfrm>
          <a:custGeom>
            <a:rect b="b" l="l" r="r" t="t"/>
            <a:pathLst>
              <a:path extrusionOk="0" h="2330450" w="2967355">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extrusionOk="0" h="2330450" w="2967355">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extrusionOk="0" h="2330450" w="2967355">
                <a:moveTo>
                  <a:pt x="2967126" y="0"/>
                </a:moveTo>
                <a:lnTo>
                  <a:pt x="1565910" y="109053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7" name="Google Shape;67;p14"/>
          <p:cNvSpPr/>
          <p:nvPr/>
        </p:nvSpPr>
        <p:spPr>
          <a:xfrm>
            <a:off x="7808178" y="4102695"/>
            <a:ext cx="1329719" cy="1034725"/>
          </a:xfrm>
          <a:custGeom>
            <a:rect b="b" l="l" r="r" t="t"/>
            <a:pathLst>
              <a:path extrusionOk="0" h="2072004" w="2661284">
                <a:moveTo>
                  <a:pt x="2660823" y="0"/>
                </a:moveTo>
                <a:lnTo>
                  <a:pt x="0" y="2071477"/>
                </a:lnTo>
                <a:lnTo>
                  <a:pt x="28370" y="2071477"/>
                </a:lnTo>
                <a:lnTo>
                  <a:pt x="2660823" y="22084"/>
                </a:lnTo>
                <a:lnTo>
                  <a:pt x="266082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8" name="Google Shape;68;p14"/>
          <p:cNvSpPr/>
          <p:nvPr/>
        </p:nvSpPr>
        <p:spPr>
          <a:xfrm>
            <a:off x="7808120" y="4102672"/>
            <a:ext cx="1329719" cy="1034725"/>
          </a:xfrm>
          <a:custGeom>
            <a:rect b="b" l="l" r="r" t="t"/>
            <a:pathLst>
              <a:path extrusionOk="0" h="2072004" w="2661284">
                <a:moveTo>
                  <a:pt x="28369" y="2071522"/>
                </a:moveTo>
                <a:lnTo>
                  <a:pt x="2660940" y="22083"/>
                </a:lnTo>
              </a:path>
              <a:path extrusionOk="0" h="2072004" w="2661284">
                <a:moveTo>
                  <a:pt x="2660940" y="0"/>
                </a:moveTo>
                <a:lnTo>
                  <a:pt x="0" y="2071522"/>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9" name="Google Shape;69;p14"/>
          <p:cNvSpPr/>
          <p:nvPr/>
        </p:nvSpPr>
        <p:spPr>
          <a:xfrm>
            <a:off x="8091414" y="4323076"/>
            <a:ext cx="1046388" cy="814335"/>
          </a:xfrm>
          <a:custGeom>
            <a:rect b="b" l="l" r="r" t="t"/>
            <a:pathLst>
              <a:path extrusionOk="0" h="1630679" w="2094230">
                <a:moveTo>
                  <a:pt x="2093957" y="0"/>
                </a:moveTo>
                <a:lnTo>
                  <a:pt x="0" y="1630171"/>
                </a:lnTo>
                <a:lnTo>
                  <a:pt x="27344" y="1630171"/>
                </a:lnTo>
                <a:lnTo>
                  <a:pt x="2093957" y="21105"/>
                </a:lnTo>
                <a:lnTo>
                  <a:pt x="209395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0" name="Google Shape;70;p14"/>
          <p:cNvSpPr/>
          <p:nvPr/>
        </p:nvSpPr>
        <p:spPr>
          <a:xfrm>
            <a:off x="8091415" y="4323078"/>
            <a:ext cx="1046388" cy="814335"/>
          </a:xfrm>
          <a:custGeom>
            <a:rect b="b" l="l" r="r" t="t"/>
            <a:pathLst>
              <a:path extrusionOk="0" h="1630679" w="2094230">
                <a:moveTo>
                  <a:pt x="27342" y="1630167"/>
                </a:moveTo>
                <a:lnTo>
                  <a:pt x="2093956" y="21098"/>
                </a:lnTo>
              </a:path>
              <a:path extrusionOk="0" h="1630679" w="2094230">
                <a:moveTo>
                  <a:pt x="2093956" y="0"/>
                </a:moveTo>
                <a:lnTo>
                  <a:pt x="0" y="163016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1" name="Google Shape;71;p14"/>
          <p:cNvSpPr/>
          <p:nvPr/>
        </p:nvSpPr>
        <p:spPr>
          <a:xfrm>
            <a:off x="8374794" y="4543573"/>
            <a:ext cx="763058" cy="593627"/>
          </a:xfrm>
          <a:custGeom>
            <a:rect b="b" l="l" r="r" t="t"/>
            <a:pathLst>
              <a:path extrusionOk="0" h="1188720" w="1527175">
                <a:moveTo>
                  <a:pt x="1526804" y="0"/>
                </a:moveTo>
                <a:lnTo>
                  <a:pt x="0" y="1188633"/>
                </a:lnTo>
                <a:lnTo>
                  <a:pt x="28368" y="1188633"/>
                </a:lnTo>
                <a:lnTo>
                  <a:pt x="1526804" y="22083"/>
                </a:lnTo>
                <a:lnTo>
                  <a:pt x="1526804"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2" name="Google Shape;72;p14"/>
          <p:cNvSpPr/>
          <p:nvPr/>
        </p:nvSpPr>
        <p:spPr>
          <a:xfrm>
            <a:off x="8374795" y="4543574"/>
            <a:ext cx="763058" cy="593627"/>
          </a:xfrm>
          <a:custGeom>
            <a:rect b="b" l="l" r="r" t="t"/>
            <a:pathLst>
              <a:path extrusionOk="0" h="1188720" w="1527175">
                <a:moveTo>
                  <a:pt x="28369" y="1188630"/>
                </a:moveTo>
                <a:lnTo>
                  <a:pt x="1526803" y="22084"/>
                </a:lnTo>
              </a:path>
              <a:path extrusionOk="0" h="1188720" w="1527175">
                <a:moveTo>
                  <a:pt x="1526803" y="0"/>
                </a:moveTo>
                <a:lnTo>
                  <a:pt x="0" y="118863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3" name="Google Shape;73;p14"/>
          <p:cNvSpPr/>
          <p:nvPr/>
        </p:nvSpPr>
        <p:spPr>
          <a:xfrm>
            <a:off x="8658174" y="4764067"/>
            <a:ext cx="479726" cy="373237"/>
          </a:xfrm>
          <a:custGeom>
            <a:rect b="b" l="l" r="r" t="t"/>
            <a:pathLst>
              <a:path extrusionOk="0" h="747395" w="960119">
                <a:moveTo>
                  <a:pt x="959650" y="0"/>
                </a:moveTo>
                <a:lnTo>
                  <a:pt x="0" y="747099"/>
                </a:lnTo>
                <a:lnTo>
                  <a:pt x="27228" y="747099"/>
                </a:lnTo>
                <a:lnTo>
                  <a:pt x="959650" y="21098"/>
                </a:lnTo>
                <a:lnTo>
                  <a:pt x="95965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4" name="Google Shape;74;p14"/>
          <p:cNvSpPr/>
          <p:nvPr/>
        </p:nvSpPr>
        <p:spPr>
          <a:xfrm>
            <a:off x="8658130" y="4764042"/>
            <a:ext cx="479726" cy="373237"/>
          </a:xfrm>
          <a:custGeom>
            <a:rect b="b" l="l" r="r" t="t"/>
            <a:pathLst>
              <a:path extrusionOk="0" h="747395" w="960119">
                <a:moveTo>
                  <a:pt x="27229" y="747150"/>
                </a:moveTo>
                <a:lnTo>
                  <a:pt x="959740" y="21098"/>
                </a:lnTo>
              </a:path>
              <a:path extrusionOk="0" h="747395" w="960119">
                <a:moveTo>
                  <a:pt x="959740" y="0"/>
                </a:moveTo>
                <a:lnTo>
                  <a:pt x="0" y="74715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5" name="Google Shape;75;p14"/>
          <p:cNvSpPr/>
          <p:nvPr/>
        </p:nvSpPr>
        <p:spPr>
          <a:xfrm>
            <a:off x="8941516" y="4984537"/>
            <a:ext cx="196396" cy="152846"/>
          </a:xfrm>
          <a:custGeom>
            <a:rect b="b" l="l" r="r" t="t"/>
            <a:pathLst>
              <a:path extrusionOk="0" h="306070" w="393065">
                <a:moveTo>
                  <a:pt x="392572" y="0"/>
                </a:moveTo>
                <a:lnTo>
                  <a:pt x="0" y="305615"/>
                </a:lnTo>
                <a:lnTo>
                  <a:pt x="28364" y="305615"/>
                </a:lnTo>
                <a:lnTo>
                  <a:pt x="392572" y="22081"/>
                </a:lnTo>
                <a:lnTo>
                  <a:pt x="39257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6" name="Google Shape;76;p14"/>
          <p:cNvSpPr/>
          <p:nvPr/>
        </p:nvSpPr>
        <p:spPr>
          <a:xfrm>
            <a:off x="8941495" y="4984517"/>
            <a:ext cx="196396" cy="152846"/>
          </a:xfrm>
          <a:custGeom>
            <a:rect b="b" l="l" r="r" t="t"/>
            <a:pathLst>
              <a:path extrusionOk="0" h="306070" w="393065">
                <a:moveTo>
                  <a:pt x="28364" y="305655"/>
                </a:moveTo>
                <a:lnTo>
                  <a:pt x="392616" y="22081"/>
                </a:lnTo>
              </a:path>
              <a:path extrusionOk="0" h="306070" w="393065">
                <a:moveTo>
                  <a:pt x="392616" y="0"/>
                </a:moveTo>
                <a:lnTo>
                  <a:pt x="0" y="30565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7" name="Google Shape;77;p14"/>
          <p:cNvSpPr/>
          <p:nvPr/>
        </p:nvSpPr>
        <p:spPr>
          <a:xfrm>
            <a:off x="0" y="0"/>
            <a:ext cx="1989978" cy="1644208"/>
          </a:xfrm>
          <a:custGeom>
            <a:rect b="b" l="l" r="r" t="t"/>
            <a:pathLst>
              <a:path extrusionOk="0" h="3292475" w="3982720">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7"/>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5"/>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3"/>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1"/>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7"/>
                </a:lnTo>
                <a:lnTo>
                  <a:pt x="1132470" y="2046273"/>
                </a:lnTo>
                <a:lnTo>
                  <a:pt x="1145443" y="2003803"/>
                </a:lnTo>
                <a:lnTo>
                  <a:pt x="1166736" y="1953414"/>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4"/>
                </a:lnTo>
                <a:lnTo>
                  <a:pt x="1573174" y="1599082"/>
                </a:lnTo>
                <a:lnTo>
                  <a:pt x="1599171" y="1593212"/>
                </a:lnTo>
                <a:lnTo>
                  <a:pt x="1654800" y="1577486"/>
                </a:lnTo>
                <a:lnTo>
                  <a:pt x="1716235" y="1556359"/>
                </a:lnTo>
                <a:lnTo>
                  <a:pt x="1759648" y="1534287"/>
                </a:lnTo>
                <a:lnTo>
                  <a:pt x="1762531" y="1532128"/>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1"/>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9"/>
                </a:lnTo>
                <a:lnTo>
                  <a:pt x="2235568" y="1079250"/>
                </a:lnTo>
                <a:lnTo>
                  <a:pt x="2290692" y="1061003"/>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3"/>
                </a:lnTo>
                <a:lnTo>
                  <a:pt x="3357931" y="618303"/>
                </a:lnTo>
                <a:lnTo>
                  <a:pt x="3382276" y="583832"/>
                </a:lnTo>
                <a:lnTo>
                  <a:pt x="3391344" y="572638"/>
                </a:lnTo>
                <a:lnTo>
                  <a:pt x="3399602" y="560769"/>
                </a:lnTo>
                <a:lnTo>
                  <a:pt x="3405568" y="547890"/>
                </a:lnTo>
                <a:lnTo>
                  <a:pt x="3424019" y="517220"/>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8"/>
                </a:lnTo>
                <a:lnTo>
                  <a:pt x="3788562" y="146911"/>
                </a:lnTo>
                <a:lnTo>
                  <a:pt x="3823508" y="117256"/>
                </a:lnTo>
                <a:lnTo>
                  <a:pt x="3840890" y="102844"/>
                </a:lnTo>
                <a:lnTo>
                  <a:pt x="3858947" y="88299"/>
                </a:lnTo>
                <a:lnTo>
                  <a:pt x="3877881" y="73418"/>
                </a:lnTo>
                <a:lnTo>
                  <a:pt x="3910068" y="48986"/>
                </a:lnTo>
                <a:lnTo>
                  <a:pt x="3947451" y="22660"/>
                </a:lnTo>
                <a:lnTo>
                  <a:pt x="3982220" y="0"/>
                </a:lnTo>
                <a:close/>
              </a:path>
              <a:path extrusionOk="0" h="3292475" w="3982720">
                <a:moveTo>
                  <a:pt x="964905" y="2309193"/>
                </a:moveTo>
                <a:lnTo>
                  <a:pt x="948680" y="2309193"/>
                </a:lnTo>
                <a:lnTo>
                  <a:pt x="960457" y="2316200"/>
                </a:lnTo>
                <a:lnTo>
                  <a:pt x="964905" y="2309193"/>
                </a:lnTo>
                <a:close/>
              </a:path>
              <a:path extrusionOk="0" h="3292475" w="3982720">
                <a:moveTo>
                  <a:pt x="1042744" y="2241321"/>
                </a:moveTo>
                <a:lnTo>
                  <a:pt x="1004376" y="2241321"/>
                </a:lnTo>
                <a:lnTo>
                  <a:pt x="1034696" y="2242380"/>
                </a:lnTo>
                <a:lnTo>
                  <a:pt x="1042744" y="2241321"/>
                </a:lnTo>
                <a:close/>
              </a:path>
              <a:path extrusionOk="0" h="3292475" w="3982720">
                <a:moveTo>
                  <a:pt x="1364050" y="1766849"/>
                </a:moveTo>
                <a:lnTo>
                  <a:pt x="1346377" y="1766849"/>
                </a:lnTo>
                <a:lnTo>
                  <a:pt x="1361723" y="1767197"/>
                </a:lnTo>
                <a:lnTo>
                  <a:pt x="1364050" y="1766849"/>
                </a:lnTo>
                <a:close/>
              </a:path>
              <a:path extrusionOk="0" h="3292475" w="3982720">
                <a:moveTo>
                  <a:pt x="1784134" y="1529245"/>
                </a:moveTo>
                <a:lnTo>
                  <a:pt x="1765414" y="1529245"/>
                </a:lnTo>
                <a:lnTo>
                  <a:pt x="1773326" y="1533563"/>
                </a:lnTo>
                <a:lnTo>
                  <a:pt x="1779092" y="1532851"/>
                </a:lnTo>
                <a:lnTo>
                  <a:pt x="1784134" y="1529245"/>
                </a:lnTo>
                <a:close/>
              </a:path>
              <a:path extrusionOk="0" h="3292475" w="3982720">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extrusionOk="0" h="3292475" w="3982720">
                <a:moveTo>
                  <a:pt x="2036847" y="1306766"/>
                </a:moveTo>
                <a:lnTo>
                  <a:pt x="2016696" y="1306766"/>
                </a:lnTo>
                <a:lnTo>
                  <a:pt x="2023239" y="1309412"/>
                </a:lnTo>
                <a:lnTo>
                  <a:pt x="2030729" y="1309019"/>
                </a:lnTo>
                <a:lnTo>
                  <a:pt x="2036847" y="1306766"/>
                </a:lnTo>
                <a:close/>
              </a:path>
              <a:path extrusionOk="0" h="3292475" w="3982720">
                <a:moveTo>
                  <a:pt x="2122026" y="1159098"/>
                </a:moveTo>
                <a:lnTo>
                  <a:pt x="2114757" y="1159098"/>
                </a:lnTo>
                <a:lnTo>
                  <a:pt x="2121814" y="1161326"/>
                </a:lnTo>
                <a:lnTo>
                  <a:pt x="2122026" y="1159098"/>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8" name="Google Shape;78;p14"/>
          <p:cNvSpPr/>
          <p:nvPr/>
        </p:nvSpPr>
        <p:spPr>
          <a:xfrm>
            <a:off x="0" y="628"/>
            <a:ext cx="1983315" cy="1629938"/>
          </a:xfrm>
          <a:custGeom>
            <a:rect b="b" l="l" r="r" t="t"/>
            <a:pathLst>
              <a:path extrusionOk="0" h="3263900" w="3969385">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extrusionOk="0" h="3263900" w="3969385">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extrusionOk="0" h="3263900" w="3969385">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extrusionOk="0" h="3263900" w="3969385">
                <a:moveTo>
                  <a:pt x="3314760" y="0"/>
                </a:moveTo>
                <a:lnTo>
                  <a:pt x="2772293" y="0"/>
                </a:lnTo>
                <a:lnTo>
                  <a:pt x="0" y="2159000"/>
                </a:lnTo>
                <a:lnTo>
                  <a:pt x="0" y="2590800"/>
                </a:lnTo>
                <a:lnTo>
                  <a:pt x="2286685" y="800100"/>
                </a:lnTo>
                <a:lnTo>
                  <a:pt x="2296769" y="800100"/>
                </a:lnTo>
                <a:lnTo>
                  <a:pt x="2301811" y="787400"/>
                </a:lnTo>
                <a:lnTo>
                  <a:pt x="3314760" y="0"/>
                </a:lnTo>
                <a:close/>
              </a:path>
              <a:path extrusionOk="0" h="3263900" w="3969385">
                <a:moveTo>
                  <a:pt x="2747978" y="0"/>
                </a:moveTo>
                <a:lnTo>
                  <a:pt x="2206558" y="0"/>
                </a:lnTo>
                <a:lnTo>
                  <a:pt x="0" y="1727200"/>
                </a:lnTo>
                <a:lnTo>
                  <a:pt x="0" y="2146300"/>
                </a:lnTo>
                <a:lnTo>
                  <a:pt x="2747978" y="0"/>
                </a:lnTo>
                <a:close/>
              </a:path>
              <a:path extrusionOk="0" h="3263900" w="3969385">
                <a:moveTo>
                  <a:pt x="1419313" y="1714500"/>
                </a:moveTo>
                <a:lnTo>
                  <a:pt x="1301013" y="1714500"/>
                </a:lnTo>
                <a:lnTo>
                  <a:pt x="1325807" y="1727200"/>
                </a:lnTo>
                <a:lnTo>
                  <a:pt x="1392951" y="1752600"/>
                </a:lnTo>
                <a:lnTo>
                  <a:pt x="1417662" y="1752600"/>
                </a:lnTo>
                <a:lnTo>
                  <a:pt x="1421508" y="1727200"/>
                </a:lnTo>
                <a:lnTo>
                  <a:pt x="1419313" y="1714500"/>
                </a:lnTo>
                <a:close/>
              </a:path>
              <a:path extrusionOk="0" h="3263900" w="3969385">
                <a:moveTo>
                  <a:pt x="2180378" y="0"/>
                </a:moveTo>
                <a:lnTo>
                  <a:pt x="1638948" y="0"/>
                </a:lnTo>
                <a:lnTo>
                  <a:pt x="0" y="1282700"/>
                </a:lnTo>
                <a:lnTo>
                  <a:pt x="0" y="1701800"/>
                </a:lnTo>
                <a:lnTo>
                  <a:pt x="2180378" y="0"/>
                </a:lnTo>
                <a:close/>
              </a:path>
              <a:path extrusionOk="0" h="3263900" w="3969385">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extrusionOk="0" h="3263900" w="3969385">
                <a:moveTo>
                  <a:pt x="1958728" y="1358900"/>
                </a:moveTo>
                <a:lnTo>
                  <a:pt x="1867025" y="1358900"/>
                </a:lnTo>
                <a:lnTo>
                  <a:pt x="1881976" y="1384300"/>
                </a:lnTo>
                <a:lnTo>
                  <a:pt x="1935061" y="1384300"/>
                </a:lnTo>
                <a:lnTo>
                  <a:pt x="1946846" y="1371600"/>
                </a:lnTo>
                <a:lnTo>
                  <a:pt x="1952856" y="1371600"/>
                </a:lnTo>
                <a:lnTo>
                  <a:pt x="1958728" y="1358900"/>
                </a:lnTo>
                <a:close/>
              </a:path>
              <a:path extrusionOk="0" h="3263900" w="3969385">
                <a:moveTo>
                  <a:pt x="2002378" y="1270000"/>
                </a:moveTo>
                <a:lnTo>
                  <a:pt x="1987168" y="1270000"/>
                </a:lnTo>
                <a:lnTo>
                  <a:pt x="1994333" y="1282700"/>
                </a:lnTo>
                <a:lnTo>
                  <a:pt x="2002378" y="1270000"/>
                </a:lnTo>
                <a:close/>
              </a:path>
              <a:path extrusionOk="0" h="3263900" w="3969385">
                <a:moveTo>
                  <a:pt x="1613559" y="0"/>
                </a:moveTo>
                <a:lnTo>
                  <a:pt x="1071470" y="0"/>
                </a:lnTo>
                <a:lnTo>
                  <a:pt x="0" y="838200"/>
                </a:lnTo>
                <a:lnTo>
                  <a:pt x="0" y="1257300"/>
                </a:lnTo>
                <a:lnTo>
                  <a:pt x="1613559" y="0"/>
                </a:lnTo>
                <a:close/>
              </a:path>
              <a:path extrusionOk="0" h="3263900" w="3969385">
                <a:moveTo>
                  <a:pt x="1046389" y="0"/>
                </a:moveTo>
                <a:lnTo>
                  <a:pt x="504284" y="0"/>
                </a:lnTo>
                <a:lnTo>
                  <a:pt x="0" y="393700"/>
                </a:lnTo>
                <a:lnTo>
                  <a:pt x="0" y="825500"/>
                </a:lnTo>
                <a:lnTo>
                  <a:pt x="1046389" y="0"/>
                </a:lnTo>
                <a:close/>
              </a:path>
              <a:path extrusionOk="0" h="3263900" w="3969385">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extrusionOk="0" h="3263900" w="3969385">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extrusionOk="0" h="3263900" w="3969385">
                <a:moveTo>
                  <a:pt x="3363798" y="431800"/>
                </a:moveTo>
                <a:lnTo>
                  <a:pt x="3360584" y="431800"/>
                </a:lnTo>
                <a:lnTo>
                  <a:pt x="3359514" y="435066"/>
                </a:lnTo>
                <a:lnTo>
                  <a:pt x="3363798" y="431800"/>
                </a:lnTo>
                <a:close/>
              </a:path>
              <a:path extrusionOk="0" h="3263900" w="3969385">
                <a:moveTo>
                  <a:pt x="478874" y="0"/>
                </a:moveTo>
                <a:lnTo>
                  <a:pt x="0" y="0"/>
                </a:lnTo>
                <a:lnTo>
                  <a:pt x="0" y="381000"/>
                </a:lnTo>
                <a:lnTo>
                  <a:pt x="478874" y="0"/>
                </a:lnTo>
                <a:close/>
              </a:path>
              <a:path extrusionOk="0" h="3263900" w="3969385">
                <a:moveTo>
                  <a:pt x="3969092" y="0"/>
                </a:moveTo>
                <a:lnTo>
                  <a:pt x="3907286" y="0"/>
                </a:lnTo>
                <a:lnTo>
                  <a:pt x="3823157" y="76200"/>
                </a:lnTo>
                <a:lnTo>
                  <a:pt x="3866134" y="50800"/>
                </a:lnTo>
                <a:lnTo>
                  <a:pt x="3909664" y="38100"/>
                </a:lnTo>
                <a:lnTo>
                  <a:pt x="3953952" y="12700"/>
                </a:lnTo>
                <a:lnTo>
                  <a:pt x="3969092"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79" name="Google Shape;79;p14"/>
          <p:cNvSpPr/>
          <p:nvPr/>
        </p:nvSpPr>
        <p:spPr>
          <a:xfrm>
            <a:off x="0" y="0"/>
            <a:ext cx="252554" cy="196607"/>
          </a:xfrm>
          <a:custGeom>
            <a:rect b="b" l="l" r="r" t="t"/>
            <a:pathLst>
              <a:path extrusionOk="0" h="393700" w="505459">
                <a:moveTo>
                  <a:pt x="505247" y="0"/>
                </a:moveTo>
                <a:lnTo>
                  <a:pt x="476868" y="0"/>
                </a:lnTo>
                <a:lnTo>
                  <a:pt x="0" y="371243"/>
                </a:lnTo>
                <a:lnTo>
                  <a:pt x="0" y="393338"/>
                </a:lnTo>
                <a:lnTo>
                  <a:pt x="50524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0" name="Google Shape;80;p14"/>
          <p:cNvSpPr/>
          <p:nvPr/>
        </p:nvSpPr>
        <p:spPr>
          <a:xfrm>
            <a:off x="0" y="0"/>
            <a:ext cx="252554" cy="196607"/>
          </a:xfrm>
          <a:custGeom>
            <a:rect b="b" l="l" r="r" t="t"/>
            <a:pathLst>
              <a:path extrusionOk="0" h="393700" w="505459">
                <a:moveTo>
                  <a:pt x="0" y="393326"/>
                </a:moveTo>
                <a:lnTo>
                  <a:pt x="505231" y="0"/>
                </a:lnTo>
              </a:path>
              <a:path extrusionOk="0" h="393700" w="505459">
                <a:moveTo>
                  <a:pt x="476860" y="0"/>
                </a:moveTo>
                <a:lnTo>
                  <a:pt x="0" y="37123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1" name="Google Shape;81;p14"/>
          <p:cNvSpPr/>
          <p:nvPr/>
        </p:nvSpPr>
        <p:spPr>
          <a:xfrm>
            <a:off x="0" y="0"/>
            <a:ext cx="535568" cy="416998"/>
          </a:xfrm>
          <a:custGeom>
            <a:rect b="b" l="l" r="r" t="t"/>
            <a:pathLst>
              <a:path extrusionOk="0" h="835025" w="1071880">
                <a:moveTo>
                  <a:pt x="1071781" y="0"/>
                </a:moveTo>
                <a:lnTo>
                  <a:pt x="1044717" y="0"/>
                </a:lnTo>
                <a:lnTo>
                  <a:pt x="0" y="813319"/>
                </a:lnTo>
                <a:lnTo>
                  <a:pt x="0" y="834494"/>
                </a:lnTo>
                <a:lnTo>
                  <a:pt x="1071781"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2" name="Google Shape;82;p14"/>
          <p:cNvSpPr/>
          <p:nvPr/>
        </p:nvSpPr>
        <p:spPr>
          <a:xfrm>
            <a:off x="0" y="0"/>
            <a:ext cx="535568" cy="416998"/>
          </a:xfrm>
          <a:custGeom>
            <a:rect b="b" l="l" r="r" t="t"/>
            <a:pathLst>
              <a:path extrusionOk="0" h="835025" w="1071880">
                <a:moveTo>
                  <a:pt x="0" y="834490"/>
                </a:moveTo>
                <a:lnTo>
                  <a:pt x="1071772" y="0"/>
                </a:lnTo>
              </a:path>
              <a:path extrusionOk="0" h="835025" w="1071880">
                <a:moveTo>
                  <a:pt x="1044717" y="0"/>
                </a:moveTo>
                <a:lnTo>
                  <a:pt x="0" y="81331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3" name="Google Shape;83;p14"/>
          <p:cNvSpPr/>
          <p:nvPr/>
        </p:nvSpPr>
        <p:spPr>
          <a:xfrm>
            <a:off x="0" y="0"/>
            <a:ext cx="819850" cy="637705"/>
          </a:xfrm>
          <a:custGeom>
            <a:rect b="b" l="l" r="r" t="t"/>
            <a:pathLst>
              <a:path extrusionOk="0" h="1276985" w="1640839">
                <a:moveTo>
                  <a:pt x="1640214" y="0"/>
                </a:moveTo>
                <a:lnTo>
                  <a:pt x="1611850" y="0"/>
                </a:lnTo>
                <a:lnTo>
                  <a:pt x="0" y="1254832"/>
                </a:lnTo>
                <a:lnTo>
                  <a:pt x="0" y="1276914"/>
                </a:lnTo>
                <a:lnTo>
                  <a:pt x="1640214"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4" name="Google Shape;84;p14"/>
          <p:cNvSpPr/>
          <p:nvPr/>
        </p:nvSpPr>
        <p:spPr>
          <a:xfrm>
            <a:off x="0" y="0"/>
            <a:ext cx="819850" cy="637705"/>
          </a:xfrm>
          <a:custGeom>
            <a:rect b="b" l="l" r="r" t="t"/>
            <a:pathLst>
              <a:path extrusionOk="0" h="1276985" w="1640839">
                <a:moveTo>
                  <a:pt x="0" y="1276914"/>
                </a:moveTo>
                <a:lnTo>
                  <a:pt x="1640214" y="0"/>
                </a:lnTo>
              </a:path>
              <a:path extrusionOk="0" h="1276985" w="1640839">
                <a:moveTo>
                  <a:pt x="1611840" y="0"/>
                </a:moveTo>
                <a:lnTo>
                  <a:pt x="0" y="125482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5" name="Google Shape;85;p14"/>
          <p:cNvSpPr/>
          <p:nvPr/>
        </p:nvSpPr>
        <p:spPr>
          <a:xfrm>
            <a:off x="0" y="0"/>
            <a:ext cx="1102230" cy="857779"/>
          </a:xfrm>
          <a:custGeom>
            <a:rect b="b" l="l" r="r" t="t"/>
            <a:pathLst>
              <a:path extrusionOk="0" h="1717675" w="2205990">
                <a:moveTo>
                  <a:pt x="2205941" y="0"/>
                </a:moveTo>
                <a:lnTo>
                  <a:pt x="2178975" y="0"/>
                </a:lnTo>
                <a:lnTo>
                  <a:pt x="0" y="1696343"/>
                </a:lnTo>
                <a:lnTo>
                  <a:pt x="0" y="1717557"/>
                </a:lnTo>
                <a:lnTo>
                  <a:pt x="2205941"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6" name="Google Shape;86;p14"/>
          <p:cNvSpPr/>
          <p:nvPr/>
        </p:nvSpPr>
        <p:spPr>
          <a:xfrm>
            <a:off x="0" y="0"/>
            <a:ext cx="1102230" cy="857779"/>
          </a:xfrm>
          <a:custGeom>
            <a:rect b="b" l="l" r="r" t="t"/>
            <a:pathLst>
              <a:path extrusionOk="0" h="1717675" w="2205990">
                <a:moveTo>
                  <a:pt x="0" y="1717554"/>
                </a:moveTo>
                <a:lnTo>
                  <a:pt x="2205930" y="0"/>
                </a:lnTo>
              </a:path>
              <a:path extrusionOk="0" h="1717675" w="2205990">
                <a:moveTo>
                  <a:pt x="2178967" y="0"/>
                </a:moveTo>
                <a:lnTo>
                  <a:pt x="0" y="169634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7" name="Google Shape;87;p14"/>
          <p:cNvSpPr/>
          <p:nvPr/>
        </p:nvSpPr>
        <p:spPr>
          <a:xfrm>
            <a:off x="0" y="0"/>
            <a:ext cx="1386512" cy="1078803"/>
          </a:xfrm>
          <a:custGeom>
            <a:rect b="b" l="l" r="r" t="t"/>
            <a:pathLst>
              <a:path extrusionOk="0" h="2160270" w="2774950">
                <a:moveTo>
                  <a:pt x="2774472" y="0"/>
                </a:moveTo>
                <a:lnTo>
                  <a:pt x="2746102" y="0"/>
                </a:lnTo>
                <a:lnTo>
                  <a:pt x="0" y="2137852"/>
                </a:lnTo>
                <a:lnTo>
                  <a:pt x="0" y="2159947"/>
                </a:lnTo>
                <a:lnTo>
                  <a:pt x="277447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8" name="Google Shape;88;p14"/>
          <p:cNvSpPr/>
          <p:nvPr/>
        </p:nvSpPr>
        <p:spPr>
          <a:xfrm>
            <a:off x="0" y="0"/>
            <a:ext cx="1386512" cy="1078803"/>
          </a:xfrm>
          <a:custGeom>
            <a:rect b="b" l="l" r="r" t="t"/>
            <a:pathLst>
              <a:path extrusionOk="0" h="2160270" w="2774950">
                <a:moveTo>
                  <a:pt x="0" y="2159947"/>
                </a:moveTo>
                <a:lnTo>
                  <a:pt x="2774472" y="0"/>
                </a:lnTo>
              </a:path>
              <a:path extrusionOk="0" h="2160270" w="2774950">
                <a:moveTo>
                  <a:pt x="2746102" y="0"/>
                </a:moveTo>
                <a:lnTo>
                  <a:pt x="0" y="2137852"/>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89" name="Google Shape;89;p14"/>
          <p:cNvSpPr/>
          <p:nvPr/>
        </p:nvSpPr>
        <p:spPr>
          <a:xfrm>
            <a:off x="1149028" y="0"/>
            <a:ext cx="519704" cy="395751"/>
          </a:xfrm>
          <a:custGeom>
            <a:rect b="b" l="l" r="r" t="t"/>
            <a:pathLst>
              <a:path extrusionOk="0" h="792480" w="1040129">
                <a:moveTo>
                  <a:pt x="9928" y="789089"/>
                </a:moveTo>
                <a:lnTo>
                  <a:pt x="4317" y="789089"/>
                </a:lnTo>
                <a:lnTo>
                  <a:pt x="6476" y="791972"/>
                </a:lnTo>
                <a:lnTo>
                  <a:pt x="9928" y="789089"/>
                </a:lnTo>
                <a:close/>
              </a:path>
              <a:path extrusionOk="0" h="792480" w="1040129">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extrusionOk="0" h="792480" w="1040129">
                <a:moveTo>
                  <a:pt x="14047" y="788365"/>
                </a:moveTo>
                <a:lnTo>
                  <a:pt x="10794" y="788365"/>
                </a:lnTo>
                <a:lnTo>
                  <a:pt x="12242" y="789813"/>
                </a:lnTo>
                <a:lnTo>
                  <a:pt x="14047" y="788365"/>
                </a:lnTo>
                <a:close/>
              </a:path>
              <a:path extrusionOk="0" h="792480" w="1040129">
                <a:moveTo>
                  <a:pt x="26631" y="786930"/>
                </a:moveTo>
                <a:lnTo>
                  <a:pt x="20878" y="786930"/>
                </a:lnTo>
                <a:lnTo>
                  <a:pt x="23037" y="789813"/>
                </a:lnTo>
                <a:lnTo>
                  <a:pt x="26631" y="786930"/>
                </a:lnTo>
                <a:close/>
              </a:path>
              <a:path extrusionOk="0" h="792480" w="1040129">
                <a:moveTo>
                  <a:pt x="20878" y="786930"/>
                </a:moveTo>
                <a:lnTo>
                  <a:pt x="15836" y="786930"/>
                </a:lnTo>
                <a:lnTo>
                  <a:pt x="17995" y="789089"/>
                </a:lnTo>
                <a:lnTo>
                  <a:pt x="20878" y="786930"/>
                </a:lnTo>
                <a:close/>
              </a:path>
              <a:path extrusionOk="0" h="792480" w="1040129">
                <a:moveTo>
                  <a:pt x="29009" y="786930"/>
                </a:moveTo>
                <a:lnTo>
                  <a:pt x="26631" y="786930"/>
                </a:lnTo>
                <a:lnTo>
                  <a:pt x="28079" y="787654"/>
                </a:lnTo>
                <a:lnTo>
                  <a:pt x="29009" y="78693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0" name="Google Shape;90;p14"/>
          <p:cNvSpPr/>
          <p:nvPr/>
        </p:nvSpPr>
        <p:spPr>
          <a:xfrm>
            <a:off x="1149028" y="0"/>
            <a:ext cx="519704" cy="395751"/>
          </a:xfrm>
          <a:custGeom>
            <a:rect b="b" l="l" r="r" t="t"/>
            <a:pathLst>
              <a:path extrusionOk="0" h="792480" w="1040129">
                <a:moveTo>
                  <a:pt x="0" y="788365"/>
                </a:moveTo>
                <a:lnTo>
                  <a:pt x="1435" y="790536"/>
                </a:lnTo>
                <a:lnTo>
                  <a:pt x="4317" y="789089"/>
                </a:lnTo>
                <a:lnTo>
                  <a:pt x="6476" y="791972"/>
                </a:lnTo>
                <a:lnTo>
                  <a:pt x="10794" y="788365"/>
                </a:lnTo>
                <a:lnTo>
                  <a:pt x="12242" y="789813"/>
                </a:lnTo>
                <a:lnTo>
                  <a:pt x="15836" y="786930"/>
                </a:lnTo>
                <a:lnTo>
                  <a:pt x="17995" y="789089"/>
                </a:lnTo>
                <a:lnTo>
                  <a:pt x="20878" y="786930"/>
                </a:lnTo>
                <a:lnTo>
                  <a:pt x="23037" y="789813"/>
                </a:lnTo>
                <a:lnTo>
                  <a:pt x="26631" y="786930"/>
                </a:lnTo>
                <a:lnTo>
                  <a:pt x="28079" y="787654"/>
                </a:lnTo>
                <a:lnTo>
                  <a:pt x="1039622" y="0"/>
                </a:lnTo>
              </a:path>
              <a:path extrusionOk="0" h="792480" w="1040129">
                <a:moveTo>
                  <a:pt x="1012655" y="0"/>
                </a:moveTo>
                <a:lnTo>
                  <a:pt x="0" y="78836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1" name="Google Shape;91;p14"/>
          <p:cNvSpPr/>
          <p:nvPr/>
        </p:nvSpPr>
        <p:spPr>
          <a:xfrm>
            <a:off x="0" y="399094"/>
            <a:ext cx="1143793" cy="899003"/>
          </a:xfrm>
          <a:custGeom>
            <a:rect b="b" l="l" r="r" t="t"/>
            <a:pathLst>
              <a:path extrusionOk="0" h="1800225" w="228917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2" name="Google Shape;92;p14"/>
          <p:cNvSpPr/>
          <p:nvPr/>
        </p:nvSpPr>
        <p:spPr>
          <a:xfrm>
            <a:off x="0" y="399094"/>
            <a:ext cx="1143793" cy="899003"/>
          </a:xfrm>
          <a:custGeom>
            <a:rect b="b" l="l" r="r" t="t"/>
            <a:pathLst>
              <a:path extrusionOk="0" h="1800225" w="228917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93" name="Google Shape;93;p14"/>
          <p:cNvPicPr preferRelativeResize="0"/>
          <p:nvPr/>
        </p:nvPicPr>
        <p:blipFill rotWithShape="1">
          <a:blip r:embed="rId4">
            <a:alphaModFix/>
          </a:blip>
          <a:srcRect b="0" l="0" r="0" t="0"/>
          <a:stretch/>
        </p:blipFill>
        <p:spPr>
          <a:xfrm>
            <a:off x="1882735" y="-179"/>
            <a:ext cx="69775" cy="45649"/>
          </a:xfrm>
          <a:prstGeom prst="rect">
            <a:avLst/>
          </a:prstGeom>
          <a:noFill/>
          <a:ln>
            <a:noFill/>
          </a:ln>
        </p:spPr>
      </p:pic>
      <p:sp>
        <p:nvSpPr>
          <p:cNvPr id="94" name="Google Shape;94;p14"/>
          <p:cNvSpPr/>
          <p:nvPr/>
        </p:nvSpPr>
        <p:spPr>
          <a:xfrm>
            <a:off x="100717" y="197381"/>
            <a:ext cx="1585446" cy="1233552"/>
          </a:xfrm>
          <a:custGeom>
            <a:rect b="b" l="l" r="r" t="t"/>
            <a:pathLst>
              <a:path extrusionOk="0" h="2470150" w="3173095">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extrusionOk="0" h="2470150" w="3173095">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95" name="Google Shape;95;p14"/>
          <p:cNvPicPr preferRelativeResize="0"/>
          <p:nvPr/>
        </p:nvPicPr>
        <p:blipFill rotWithShape="1">
          <a:blip r:embed="rId5">
            <a:alphaModFix/>
          </a:blip>
          <a:srcRect b="0" l="0" r="0" t="0"/>
          <a:stretch/>
        </p:blipFill>
        <p:spPr>
          <a:xfrm>
            <a:off x="-179" y="1472180"/>
            <a:ext cx="48559" cy="46778"/>
          </a:xfrm>
          <a:prstGeom prst="rect">
            <a:avLst/>
          </a:prstGeom>
          <a:noFill/>
          <a:ln>
            <a:noFill/>
          </a:ln>
        </p:spPr>
      </p:pic>
      <p:sp>
        <p:nvSpPr>
          <p:cNvPr id="96" name="Google Shape;96;p14"/>
          <p:cNvSpPr/>
          <p:nvPr/>
        </p:nvSpPr>
        <p:spPr>
          <a:xfrm>
            <a:off x="1109108" y="3552"/>
            <a:ext cx="8028762" cy="640559"/>
          </a:xfrm>
          <a:custGeom>
            <a:rect b="b" l="l" r="r" t="t"/>
            <a:pathLst>
              <a:path extrusionOk="0" h="1282700" w="16068675">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44600"/>
                </a:lnTo>
                <a:lnTo>
                  <a:pt x="8812510" y="1257300"/>
                </a:lnTo>
                <a:lnTo>
                  <a:pt x="8807450" y="1257300"/>
                </a:lnTo>
                <a:lnTo>
                  <a:pt x="8814442" y="1270000"/>
                </a:lnTo>
                <a:lnTo>
                  <a:pt x="8837498" y="1282700"/>
                </a:lnTo>
                <a:lnTo>
                  <a:pt x="8862016" y="1282700"/>
                </a:lnTo>
                <a:lnTo>
                  <a:pt x="8895459" y="1270000"/>
                </a:lnTo>
                <a:lnTo>
                  <a:pt x="8939271" y="1257300"/>
                </a:lnTo>
                <a:lnTo>
                  <a:pt x="8990872" y="1231900"/>
                </a:lnTo>
                <a:lnTo>
                  <a:pt x="9223567" y="1181100"/>
                </a:lnTo>
                <a:lnTo>
                  <a:pt x="9275412" y="1168400"/>
                </a:lnTo>
                <a:lnTo>
                  <a:pt x="9319566" y="1155700"/>
                </a:lnTo>
                <a:lnTo>
                  <a:pt x="9417477" y="1155700"/>
                </a:lnTo>
                <a:lnTo>
                  <a:pt x="9435455" y="1143000"/>
                </a:lnTo>
                <a:close/>
              </a:path>
              <a:path extrusionOk="0" h="1282700" w="16068675">
                <a:moveTo>
                  <a:pt x="16068242"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66800"/>
                </a:lnTo>
                <a:lnTo>
                  <a:pt x="14753091"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19200"/>
                </a:lnTo>
                <a:lnTo>
                  <a:pt x="15974111" y="1206500"/>
                </a:lnTo>
                <a:lnTo>
                  <a:pt x="16024705" y="1181100"/>
                </a:lnTo>
                <a:lnTo>
                  <a:pt x="16068242" y="1155700"/>
                </a:lnTo>
                <a:lnTo>
                  <a:pt x="16068242" y="939800"/>
                </a:lnTo>
                <a:close/>
              </a:path>
              <a:path extrusionOk="0" h="1282700" w="16068675">
                <a:moveTo>
                  <a:pt x="8171928" y="1016000"/>
                </a:moveTo>
                <a:lnTo>
                  <a:pt x="6549056" y="10160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19282" y="1155700"/>
                </a:lnTo>
                <a:lnTo>
                  <a:pt x="7674934" y="1155700"/>
                </a:lnTo>
                <a:lnTo>
                  <a:pt x="7730578" y="1168400"/>
                </a:lnTo>
                <a:lnTo>
                  <a:pt x="7757808" y="1168400"/>
                </a:lnTo>
                <a:lnTo>
                  <a:pt x="7766570" y="1155700"/>
                </a:lnTo>
                <a:lnTo>
                  <a:pt x="7771624" y="1143000"/>
                </a:lnTo>
                <a:lnTo>
                  <a:pt x="7792403" y="1130300"/>
                </a:lnTo>
                <a:lnTo>
                  <a:pt x="7987400" y="1130300"/>
                </a:lnTo>
                <a:lnTo>
                  <a:pt x="8023828" y="1104900"/>
                </a:lnTo>
                <a:lnTo>
                  <a:pt x="8135665" y="1028700"/>
                </a:lnTo>
                <a:lnTo>
                  <a:pt x="8171928" y="1016000"/>
                </a:lnTo>
                <a:close/>
              </a:path>
              <a:path extrusionOk="0" h="1282700" w="16068675">
                <a:moveTo>
                  <a:pt x="9417477" y="1155700"/>
                </a:moveTo>
                <a:lnTo>
                  <a:pt x="9353447" y="1155700"/>
                </a:lnTo>
                <a:lnTo>
                  <a:pt x="9357042" y="1168400"/>
                </a:lnTo>
                <a:lnTo>
                  <a:pt x="9399500" y="1168400"/>
                </a:lnTo>
                <a:lnTo>
                  <a:pt x="9417477" y="1155700"/>
                </a:lnTo>
                <a:close/>
              </a:path>
              <a:path extrusionOk="0" h="1282700" w="16068675">
                <a:moveTo>
                  <a:pt x="10010145" y="977900"/>
                </a:moveTo>
                <a:lnTo>
                  <a:pt x="8389541" y="977900"/>
                </a:lnTo>
                <a:lnTo>
                  <a:pt x="8434663" y="1003300"/>
                </a:lnTo>
                <a:lnTo>
                  <a:pt x="8577858" y="1079500"/>
                </a:lnTo>
                <a:lnTo>
                  <a:pt x="8624430" y="1117600"/>
                </a:lnTo>
                <a:lnTo>
                  <a:pt x="8668537" y="1143000"/>
                </a:lnTo>
                <a:lnTo>
                  <a:pt x="8709049" y="11557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extrusionOk="0" h="1282700" w="16068675">
                <a:moveTo>
                  <a:pt x="10133087" y="800100"/>
                </a:moveTo>
                <a:lnTo>
                  <a:pt x="3126219" y="800100"/>
                </a:lnTo>
                <a:lnTo>
                  <a:pt x="3286458" y="825500"/>
                </a:lnTo>
                <a:lnTo>
                  <a:pt x="3338241" y="825500"/>
                </a:lnTo>
                <a:lnTo>
                  <a:pt x="3393400" y="838200"/>
                </a:lnTo>
                <a:lnTo>
                  <a:pt x="3451277" y="838200"/>
                </a:lnTo>
                <a:lnTo>
                  <a:pt x="3511214" y="850900"/>
                </a:lnTo>
                <a:lnTo>
                  <a:pt x="3572554" y="850900"/>
                </a:lnTo>
                <a:lnTo>
                  <a:pt x="3696815" y="876300"/>
                </a:lnTo>
                <a:lnTo>
                  <a:pt x="3758421" y="876300"/>
                </a:lnTo>
                <a:lnTo>
                  <a:pt x="3818802" y="889000"/>
                </a:lnTo>
                <a:lnTo>
                  <a:pt x="3933257" y="889000"/>
                </a:lnTo>
                <a:lnTo>
                  <a:pt x="3986016" y="901700"/>
                </a:lnTo>
                <a:lnTo>
                  <a:pt x="4214126" y="901700"/>
                </a:lnTo>
                <a:lnTo>
                  <a:pt x="4257679" y="927100"/>
                </a:lnTo>
                <a:lnTo>
                  <a:pt x="4348872" y="952500"/>
                </a:lnTo>
                <a:lnTo>
                  <a:pt x="4396252" y="952500"/>
                </a:lnTo>
                <a:lnTo>
                  <a:pt x="4444648" y="965200"/>
                </a:ln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175161" y="825500"/>
                </a:lnTo>
                <a:lnTo>
                  <a:pt x="10133087" y="800100"/>
                </a:lnTo>
                <a:close/>
              </a:path>
              <a:path extrusionOk="0" h="1282700" w="16068675">
                <a:moveTo>
                  <a:pt x="16068242" y="812800"/>
                </a:moveTo>
                <a:lnTo>
                  <a:pt x="11871814" y="812800"/>
                </a:lnTo>
                <a:lnTo>
                  <a:pt x="11913236" y="825500"/>
                </a:lnTo>
                <a:lnTo>
                  <a:pt x="11956477" y="825500"/>
                </a:lnTo>
                <a:lnTo>
                  <a:pt x="12001340" y="838200"/>
                </a:lnTo>
                <a:lnTo>
                  <a:pt x="12095143" y="863600"/>
                </a:lnTo>
                <a:lnTo>
                  <a:pt x="12293516" y="914400"/>
                </a:lnTo>
                <a:lnTo>
                  <a:pt x="12344199" y="939800"/>
                </a:lnTo>
                <a:lnTo>
                  <a:pt x="12445488" y="965200"/>
                </a:lnTo>
                <a:lnTo>
                  <a:pt x="12495699" y="990600"/>
                </a:lnTo>
                <a:lnTo>
                  <a:pt x="12689037" y="1041400"/>
                </a:lnTo>
                <a:lnTo>
                  <a:pt x="12778434" y="1066800"/>
                </a:lnTo>
                <a:lnTo>
                  <a:pt x="12814036" y="1041400"/>
                </a:lnTo>
                <a:lnTo>
                  <a:pt x="12853723" y="1016000"/>
                </a:lnTo>
                <a:lnTo>
                  <a:pt x="12897259" y="1003300"/>
                </a:lnTo>
                <a:lnTo>
                  <a:pt x="12944407" y="1003300"/>
                </a:lnTo>
                <a:lnTo>
                  <a:pt x="12994931" y="990600"/>
                </a:lnTo>
                <a:lnTo>
                  <a:pt x="13048593" y="990600"/>
                </a:lnTo>
                <a:lnTo>
                  <a:pt x="13105157" y="977900"/>
                </a:lnTo>
                <a:lnTo>
                  <a:pt x="13994787" y="977900"/>
                </a:lnTo>
                <a:lnTo>
                  <a:pt x="14050462" y="965200"/>
                </a:lnTo>
                <a:lnTo>
                  <a:pt x="14152447" y="965200"/>
                </a:lnTo>
                <a:lnTo>
                  <a:pt x="14192769" y="952500"/>
                </a:lnTo>
                <a:lnTo>
                  <a:pt x="14264461" y="952500"/>
                </a:lnTo>
                <a:lnTo>
                  <a:pt x="14272462" y="939800"/>
                </a:lnTo>
                <a:lnTo>
                  <a:pt x="16068242" y="939800"/>
                </a:lnTo>
                <a:lnTo>
                  <a:pt x="16068242" y="812800"/>
                </a:lnTo>
                <a:close/>
              </a:path>
              <a:path extrusionOk="0" h="1282700" w="16068675">
                <a:moveTo>
                  <a:pt x="624989" y="1028700"/>
                </a:moveTo>
                <a:lnTo>
                  <a:pt x="341862" y="1028700"/>
                </a:lnTo>
                <a:lnTo>
                  <a:pt x="395274" y="1041400"/>
                </a:lnTo>
                <a:lnTo>
                  <a:pt x="573948" y="1041400"/>
                </a:lnTo>
                <a:lnTo>
                  <a:pt x="624989" y="1028700"/>
                </a:lnTo>
                <a:close/>
              </a:path>
              <a:path extrusionOk="0" h="1282700" w="16068675">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990600"/>
                </a:lnTo>
                <a:lnTo>
                  <a:pt x="13994787" y="977900"/>
                </a:lnTo>
                <a:close/>
              </a:path>
              <a:path extrusionOk="0" h="1282700" w="16068675">
                <a:moveTo>
                  <a:pt x="725741" y="1016000"/>
                </a:moveTo>
                <a:lnTo>
                  <a:pt x="232959" y="1016000"/>
                </a:lnTo>
                <a:lnTo>
                  <a:pt x="287556" y="1028700"/>
                </a:lnTo>
                <a:lnTo>
                  <a:pt x="675513" y="1028700"/>
                </a:lnTo>
                <a:lnTo>
                  <a:pt x="725741" y="1016000"/>
                </a:lnTo>
                <a:close/>
              </a:path>
              <a:path extrusionOk="0" h="1282700" w="16068675">
                <a:moveTo>
                  <a:pt x="826186" y="1003300"/>
                </a:moveTo>
                <a:lnTo>
                  <a:pt x="125314" y="1003300"/>
                </a:lnTo>
                <a:lnTo>
                  <a:pt x="178677" y="1016000"/>
                </a:lnTo>
                <a:lnTo>
                  <a:pt x="775892" y="1016000"/>
                </a:lnTo>
                <a:lnTo>
                  <a:pt x="826186" y="1003300"/>
                </a:lnTo>
                <a:close/>
              </a:path>
              <a:path extrusionOk="0" h="1282700" w="16068675">
                <a:moveTo>
                  <a:pt x="16068242"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885598" y="927100"/>
                </a:lnTo>
                <a:lnTo>
                  <a:pt x="1938489" y="914400"/>
                </a:lnTo>
                <a:lnTo>
                  <a:pt x="1987978" y="914400"/>
                </a:lnTo>
                <a:lnTo>
                  <a:pt x="2030386" y="901700"/>
                </a:lnTo>
                <a:lnTo>
                  <a:pt x="2052202" y="863600"/>
                </a:lnTo>
                <a:lnTo>
                  <a:pt x="2088808" y="800100"/>
                </a:lnTo>
                <a:lnTo>
                  <a:pt x="2150089" y="800100"/>
                </a:lnTo>
                <a:lnTo>
                  <a:pt x="2183254" y="774700"/>
                </a:lnTo>
                <a:lnTo>
                  <a:pt x="2218308" y="749300"/>
                </a:lnTo>
                <a:lnTo>
                  <a:pt x="2254611" y="736600"/>
                </a:lnTo>
                <a:lnTo>
                  <a:pt x="2288416" y="711200"/>
                </a:lnTo>
                <a:lnTo>
                  <a:pt x="2317224" y="698500"/>
                </a:lnTo>
                <a:lnTo>
                  <a:pt x="9986210" y="698500"/>
                </a:lnTo>
                <a:lnTo>
                  <a:pt x="10006481" y="673100"/>
                </a:lnTo>
                <a:lnTo>
                  <a:pt x="10224650" y="673100"/>
                </a:lnTo>
                <a:lnTo>
                  <a:pt x="10251366" y="660400"/>
                </a:lnTo>
                <a:lnTo>
                  <a:pt x="10277678" y="635000"/>
                </a:lnTo>
                <a:lnTo>
                  <a:pt x="10309592" y="622300"/>
                </a:lnTo>
                <a:lnTo>
                  <a:pt x="16068242" y="622300"/>
                </a:lnTo>
                <a:lnTo>
                  <a:pt x="16068242" y="0"/>
                </a:lnTo>
                <a:close/>
              </a:path>
              <a:path extrusionOk="0" h="1282700" w="16068675">
                <a:moveTo>
                  <a:pt x="10448791" y="977900"/>
                </a:moveTo>
                <a:lnTo>
                  <a:pt x="10421603" y="977900"/>
                </a:lnTo>
                <a:lnTo>
                  <a:pt x="10471593" y="990600"/>
                </a:lnTo>
                <a:lnTo>
                  <a:pt x="10448791" y="977900"/>
                </a:lnTo>
                <a:close/>
              </a:path>
              <a:path extrusionOk="0" h="1282700" w="16068675">
                <a:moveTo>
                  <a:pt x="5093015" y="965200"/>
                </a:moveTo>
                <a:lnTo>
                  <a:pt x="4493930" y="965200"/>
                </a:lnTo>
                <a:lnTo>
                  <a:pt x="4543969" y="977900"/>
                </a:lnTo>
                <a:lnTo>
                  <a:pt x="5045027" y="977900"/>
                </a:lnTo>
                <a:lnTo>
                  <a:pt x="5093015" y="965200"/>
                </a:lnTo>
                <a:close/>
              </a:path>
              <a:path extrusionOk="0" h="1282700" w="16068675">
                <a:moveTo>
                  <a:pt x="1743300" y="939800"/>
                </a:moveTo>
                <a:lnTo>
                  <a:pt x="1605945" y="939800"/>
                </a:lnTo>
                <a:lnTo>
                  <a:pt x="1713585" y="965200"/>
                </a:lnTo>
                <a:lnTo>
                  <a:pt x="1743300" y="939800"/>
                </a:lnTo>
                <a:close/>
              </a:path>
              <a:path extrusionOk="0" h="1282700" w="16068675">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27100"/>
                </a:lnTo>
                <a:lnTo>
                  <a:pt x="2491181" y="952500"/>
                </a:lnTo>
                <a:lnTo>
                  <a:pt x="2610131" y="952500"/>
                </a:lnTo>
                <a:lnTo>
                  <a:pt x="2714188" y="927100"/>
                </a:lnTo>
                <a:lnTo>
                  <a:pt x="2815894" y="876300"/>
                </a:lnTo>
                <a:lnTo>
                  <a:pt x="2858281" y="863600"/>
                </a:lnTo>
                <a:lnTo>
                  <a:pt x="2901307" y="838200"/>
                </a:lnTo>
                <a:lnTo>
                  <a:pt x="3035827" y="800100"/>
                </a:lnTo>
                <a:lnTo>
                  <a:pt x="10133087" y="800100"/>
                </a:lnTo>
                <a:lnTo>
                  <a:pt x="10027902" y="736600"/>
                </a:lnTo>
                <a:lnTo>
                  <a:pt x="9986210" y="698500"/>
                </a:lnTo>
                <a:close/>
              </a:path>
              <a:path extrusionOk="0" h="1282700" w="16068675">
                <a:moveTo>
                  <a:pt x="11331828" y="939800"/>
                </a:moveTo>
                <a:lnTo>
                  <a:pt x="11137823" y="939800"/>
                </a:lnTo>
                <a:lnTo>
                  <a:pt x="11190427" y="952500"/>
                </a:lnTo>
                <a:lnTo>
                  <a:pt x="11284406" y="952500"/>
                </a:lnTo>
                <a:lnTo>
                  <a:pt x="11331828" y="939800"/>
                </a:lnTo>
                <a:close/>
              </a:path>
              <a:path extrusionOk="0" h="1282700" w="16068675">
                <a:moveTo>
                  <a:pt x="11638149" y="876300"/>
                </a:moveTo>
                <a:lnTo>
                  <a:pt x="10907216" y="876300"/>
                </a:lnTo>
                <a:lnTo>
                  <a:pt x="10939359" y="889000"/>
                </a:lnTo>
                <a:lnTo>
                  <a:pt x="10981389" y="9017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extrusionOk="0" h="1282700" w="16068675">
                <a:moveTo>
                  <a:pt x="4214126" y="901700"/>
                </a:moveTo>
                <a:lnTo>
                  <a:pt x="4079313" y="901700"/>
                </a:lnTo>
                <a:lnTo>
                  <a:pt x="4118536" y="914400"/>
                </a:lnTo>
                <a:lnTo>
                  <a:pt x="4210639" y="914400"/>
                </a:lnTo>
                <a:lnTo>
                  <a:pt x="4214126" y="901700"/>
                </a:lnTo>
                <a:close/>
              </a:path>
              <a:path extrusionOk="0" h="1282700" w="16068675">
                <a:moveTo>
                  <a:pt x="16068242"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42" y="812800"/>
                </a:lnTo>
                <a:lnTo>
                  <a:pt x="16068242" y="622300"/>
                </a:lnTo>
                <a:close/>
              </a:path>
              <a:path extrusionOk="0" h="1282700" w="16068675">
                <a:moveTo>
                  <a:pt x="10907216" y="876300"/>
                </a:moveTo>
                <a:lnTo>
                  <a:pt x="10633658" y="876300"/>
                </a:lnTo>
                <a:lnTo>
                  <a:pt x="10654127" y="889000"/>
                </a:lnTo>
                <a:lnTo>
                  <a:pt x="10681109" y="901700"/>
                </a:lnTo>
                <a:lnTo>
                  <a:pt x="10792791" y="901700"/>
                </a:lnTo>
                <a:lnTo>
                  <a:pt x="10836271" y="889000"/>
                </a:lnTo>
                <a:lnTo>
                  <a:pt x="10875440" y="889000"/>
                </a:lnTo>
                <a:lnTo>
                  <a:pt x="10907216" y="876300"/>
                </a:lnTo>
                <a:close/>
              </a:path>
              <a:path extrusionOk="0" h="1282700" w="16068675">
                <a:moveTo>
                  <a:pt x="2150089" y="800100"/>
                </a:moveTo>
                <a:lnTo>
                  <a:pt x="2100224" y="800100"/>
                </a:lnTo>
                <a:lnTo>
                  <a:pt x="2098065" y="812800"/>
                </a:lnTo>
                <a:lnTo>
                  <a:pt x="2121512" y="812800"/>
                </a:lnTo>
                <a:lnTo>
                  <a:pt x="2150089" y="800100"/>
                </a:lnTo>
                <a:close/>
              </a:path>
              <a:path extrusionOk="0" h="1282700" w="16068675">
                <a:moveTo>
                  <a:pt x="10155427" y="698500"/>
                </a:moveTo>
                <a:lnTo>
                  <a:pt x="10076747" y="698500"/>
                </a:lnTo>
                <a:lnTo>
                  <a:pt x="10112323" y="711200"/>
                </a:lnTo>
                <a:lnTo>
                  <a:pt x="10134313" y="711200"/>
                </a:lnTo>
                <a:lnTo>
                  <a:pt x="10155427" y="698500"/>
                </a:lnTo>
                <a:close/>
              </a:path>
              <a:path extrusionOk="0" h="1282700" w="16068675">
                <a:moveTo>
                  <a:pt x="10224650" y="673100"/>
                </a:moveTo>
                <a:lnTo>
                  <a:pt x="10006481" y="673100"/>
                </a:lnTo>
                <a:lnTo>
                  <a:pt x="10020183" y="685800"/>
                </a:lnTo>
                <a:lnTo>
                  <a:pt x="10044820" y="698500"/>
                </a:lnTo>
                <a:lnTo>
                  <a:pt x="10191520" y="698500"/>
                </a:lnTo>
                <a:lnTo>
                  <a:pt x="10224650" y="67310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7" name="Google Shape;97;p14"/>
          <p:cNvSpPr/>
          <p:nvPr/>
        </p:nvSpPr>
        <p:spPr>
          <a:xfrm>
            <a:off x="1109470" y="51"/>
            <a:ext cx="8028445" cy="570161"/>
          </a:xfrm>
          <a:custGeom>
            <a:rect b="b" l="l" r="r" t="t"/>
            <a:pathLst>
              <a:path extrusionOk="0" h="1141730" w="1606804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extrusionOk="0" h="1141730" w="1606804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extrusionOk="0" h="1141730" w="16068040">
                <a:moveTo>
                  <a:pt x="1584703" y="1108051"/>
                </a:moveTo>
                <a:lnTo>
                  <a:pt x="1575212" y="1108710"/>
                </a:lnTo>
                <a:lnTo>
                  <a:pt x="1567433" y="1109980"/>
                </a:lnTo>
                <a:lnTo>
                  <a:pt x="1570374" y="1109980"/>
                </a:lnTo>
                <a:lnTo>
                  <a:pt x="1584703" y="1108051"/>
                </a:lnTo>
                <a:close/>
              </a:path>
              <a:path extrusionOk="0" h="1141730" w="1606804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extrusionOk="0" h="1141730" w="1606804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extrusionOk="0" h="1141730" w="1606804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extrusionOk="0" h="1141730" w="1606804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extrusionOk="0" h="1141730" w="1606804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extrusionOk="0" h="1141730" w="16068040">
                <a:moveTo>
                  <a:pt x="8140938" y="1059180"/>
                </a:moveTo>
                <a:lnTo>
                  <a:pt x="8072576" y="1059180"/>
                </a:lnTo>
                <a:lnTo>
                  <a:pt x="8093455" y="1082040"/>
                </a:lnTo>
                <a:lnTo>
                  <a:pt x="8134592" y="1062990"/>
                </a:lnTo>
                <a:lnTo>
                  <a:pt x="8140938" y="1059180"/>
                </a:lnTo>
                <a:close/>
              </a:path>
              <a:path extrusionOk="0" h="1141730" w="1606804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extrusionOk="0" h="1141730" w="1606804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extrusionOk="0" h="1141730" w="1606804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extrusionOk="0" h="1141730" w="1606804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extrusionOk="0" h="1141730" w="1606804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extrusionOk="0" h="1141730" w="1606804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extrusionOk="0" h="1141730" w="1606804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extrusionOk="0" h="1141730" w="16068040">
                <a:moveTo>
                  <a:pt x="5859156" y="991870"/>
                </a:moveTo>
                <a:lnTo>
                  <a:pt x="5833389" y="991870"/>
                </a:lnTo>
                <a:lnTo>
                  <a:pt x="5837707" y="996950"/>
                </a:lnTo>
                <a:lnTo>
                  <a:pt x="5835548" y="1005840"/>
                </a:lnTo>
                <a:lnTo>
                  <a:pt x="5845435" y="998220"/>
                </a:lnTo>
                <a:lnTo>
                  <a:pt x="5854717" y="993140"/>
                </a:lnTo>
                <a:lnTo>
                  <a:pt x="5859156" y="991870"/>
                </a:lnTo>
                <a:close/>
              </a:path>
              <a:path extrusionOk="0" h="1141730" w="16068040">
                <a:moveTo>
                  <a:pt x="16067518"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18" y="628650"/>
                </a:lnTo>
                <a:lnTo>
                  <a:pt x="16067518" y="283210"/>
                </a:lnTo>
                <a:lnTo>
                  <a:pt x="333349" y="283210"/>
                </a:lnTo>
                <a:lnTo>
                  <a:pt x="333349" y="257810"/>
                </a:lnTo>
                <a:lnTo>
                  <a:pt x="16067518" y="257810"/>
                </a:lnTo>
                <a:lnTo>
                  <a:pt x="16067518" y="0"/>
                </a:lnTo>
                <a:close/>
              </a:path>
              <a:path extrusionOk="0" h="1141730" w="1606804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extrusionOk="0" h="1141730" w="1606804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extrusionOk="0" h="1141730" w="1606804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extrusionOk="0" h="1141730" w="1606804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extrusionOk="0" h="1141730" w="1606804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extrusionOk="0" h="1141730" w="1606804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extrusionOk="0" h="1141730" w="1606804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extrusionOk="0" h="1141730" w="1606804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extrusionOk="0" h="1141730" w="16068040">
                <a:moveTo>
                  <a:pt x="13511386" y="728755"/>
                </a:moveTo>
                <a:lnTo>
                  <a:pt x="13504214" y="732790"/>
                </a:lnTo>
                <a:lnTo>
                  <a:pt x="13492926" y="740410"/>
                </a:lnTo>
                <a:lnTo>
                  <a:pt x="13481925" y="746760"/>
                </a:lnTo>
                <a:lnTo>
                  <a:pt x="13483352" y="746760"/>
                </a:lnTo>
                <a:lnTo>
                  <a:pt x="13511386" y="728755"/>
                </a:lnTo>
                <a:close/>
              </a:path>
              <a:path extrusionOk="0" h="1141730" w="16068040">
                <a:moveTo>
                  <a:pt x="13845015" y="730894"/>
                </a:moveTo>
                <a:lnTo>
                  <a:pt x="13848098" y="732790"/>
                </a:lnTo>
                <a:lnTo>
                  <a:pt x="13858567" y="740410"/>
                </a:lnTo>
                <a:lnTo>
                  <a:pt x="13869275" y="746760"/>
                </a:lnTo>
                <a:lnTo>
                  <a:pt x="13871067" y="746760"/>
                </a:lnTo>
                <a:lnTo>
                  <a:pt x="13860091" y="739140"/>
                </a:lnTo>
                <a:lnTo>
                  <a:pt x="13845015" y="730894"/>
                </a:lnTo>
                <a:close/>
              </a:path>
              <a:path extrusionOk="0" h="1141730" w="16068040">
                <a:moveTo>
                  <a:pt x="15599939" y="738211"/>
                </a:moveTo>
                <a:lnTo>
                  <a:pt x="15584692" y="746760"/>
                </a:lnTo>
                <a:lnTo>
                  <a:pt x="15585045" y="746760"/>
                </a:lnTo>
                <a:lnTo>
                  <a:pt x="15596658" y="740410"/>
                </a:lnTo>
                <a:lnTo>
                  <a:pt x="15599939" y="738211"/>
                </a:lnTo>
                <a:close/>
              </a:path>
              <a:path extrusionOk="0" h="1141730" w="16068040">
                <a:moveTo>
                  <a:pt x="15629739" y="721920"/>
                </a:moveTo>
                <a:lnTo>
                  <a:pt x="15619406" y="726440"/>
                </a:lnTo>
                <a:lnTo>
                  <a:pt x="15608032" y="732790"/>
                </a:lnTo>
                <a:lnTo>
                  <a:pt x="15599939" y="738211"/>
                </a:lnTo>
                <a:lnTo>
                  <a:pt x="15614140" y="730250"/>
                </a:lnTo>
                <a:lnTo>
                  <a:pt x="15629739" y="721920"/>
                </a:lnTo>
                <a:close/>
              </a:path>
              <a:path extrusionOk="0" h="1141730" w="16068040">
                <a:moveTo>
                  <a:pt x="13828431" y="721824"/>
                </a:moveTo>
                <a:lnTo>
                  <a:pt x="13845015" y="730894"/>
                </a:lnTo>
                <a:lnTo>
                  <a:pt x="13837771" y="726440"/>
                </a:lnTo>
                <a:lnTo>
                  <a:pt x="13828431" y="721824"/>
                </a:lnTo>
                <a:close/>
              </a:path>
              <a:path extrusionOk="0" h="1141730" w="16068040">
                <a:moveTo>
                  <a:pt x="13514492" y="727007"/>
                </a:moveTo>
                <a:lnTo>
                  <a:pt x="13513013" y="727710"/>
                </a:lnTo>
                <a:lnTo>
                  <a:pt x="13511386" y="728755"/>
                </a:lnTo>
                <a:lnTo>
                  <a:pt x="13514492" y="727007"/>
                </a:lnTo>
                <a:close/>
              </a:path>
              <a:path extrusionOk="0" h="1141730" w="16068040">
                <a:moveTo>
                  <a:pt x="13522202" y="723345"/>
                </a:moveTo>
                <a:lnTo>
                  <a:pt x="13515501" y="726440"/>
                </a:lnTo>
                <a:lnTo>
                  <a:pt x="13514492" y="727007"/>
                </a:lnTo>
                <a:lnTo>
                  <a:pt x="13522202" y="723345"/>
                </a:lnTo>
                <a:close/>
              </a:path>
              <a:path extrusionOk="0" h="1141730" w="16068040">
                <a:moveTo>
                  <a:pt x="13526502" y="721360"/>
                </a:moveTo>
                <a:lnTo>
                  <a:pt x="13522202" y="723345"/>
                </a:lnTo>
                <a:lnTo>
                  <a:pt x="13526502" y="721360"/>
                </a:lnTo>
                <a:close/>
              </a:path>
              <a:path extrusionOk="0" h="1141730" w="16068040">
                <a:moveTo>
                  <a:pt x="15631019" y="721360"/>
                </a:moveTo>
                <a:lnTo>
                  <a:pt x="15630787" y="721360"/>
                </a:lnTo>
                <a:lnTo>
                  <a:pt x="15629739" y="721920"/>
                </a:lnTo>
                <a:lnTo>
                  <a:pt x="15631019" y="721360"/>
                </a:lnTo>
                <a:close/>
              </a:path>
              <a:path extrusionOk="0" h="1141730" w="16068040">
                <a:moveTo>
                  <a:pt x="13827583" y="721360"/>
                </a:moveTo>
                <a:lnTo>
                  <a:pt x="13828431" y="721824"/>
                </a:lnTo>
                <a:lnTo>
                  <a:pt x="13827583" y="721360"/>
                </a:lnTo>
                <a:close/>
              </a:path>
              <a:path extrusionOk="0" h="1141730" w="1606804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extrusionOk="0" h="1141730" w="16068040">
                <a:moveTo>
                  <a:pt x="16067518" y="628650"/>
                </a:moveTo>
                <a:lnTo>
                  <a:pt x="15950805" y="628650"/>
                </a:lnTo>
                <a:lnTo>
                  <a:pt x="15985699" y="636270"/>
                </a:lnTo>
                <a:lnTo>
                  <a:pt x="16019949" y="651510"/>
                </a:lnTo>
                <a:lnTo>
                  <a:pt x="16053674" y="673100"/>
                </a:lnTo>
                <a:lnTo>
                  <a:pt x="16067518" y="684530"/>
                </a:lnTo>
                <a:lnTo>
                  <a:pt x="16067518" y="62865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8" name="Google Shape;98;p14"/>
          <p:cNvSpPr/>
          <p:nvPr/>
        </p:nvSpPr>
        <p:spPr>
          <a:xfrm>
            <a:off x="1274588" y="357451"/>
            <a:ext cx="7645171" cy="16172"/>
          </a:xfrm>
          <a:custGeom>
            <a:rect b="b" l="l" r="r" t="t"/>
            <a:pathLst>
              <a:path extrusionOk="0" h="32384" w="15300960">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extrusionOk="0" h="32384" w="15300960">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extrusionOk="0" h="32384" w="15300960">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99" name="Google Shape;99;p14"/>
          <p:cNvSpPr/>
          <p:nvPr/>
        </p:nvSpPr>
        <p:spPr>
          <a:xfrm>
            <a:off x="1274595" y="357716"/>
            <a:ext cx="7645171" cy="15855"/>
          </a:xfrm>
          <a:custGeom>
            <a:rect b="b" l="l" r="r" t="t"/>
            <a:pathLst>
              <a:path extrusionOk="0" h="31750" w="1530096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extrusionOk="0" h="31750" w="1530096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0" name="Google Shape;100;p14"/>
          <p:cNvSpPr/>
          <p:nvPr/>
        </p:nvSpPr>
        <p:spPr>
          <a:xfrm>
            <a:off x="1274594" y="126171"/>
            <a:ext cx="7863142" cy="16490"/>
          </a:xfrm>
          <a:custGeom>
            <a:rect b="b" l="l" r="r" t="t"/>
            <a:pathLst>
              <a:path extrusionOk="0" h="33020" w="15737205">
                <a:moveTo>
                  <a:pt x="15737038" y="0"/>
                </a:moveTo>
                <a:lnTo>
                  <a:pt x="0" y="0"/>
                </a:lnTo>
                <a:lnTo>
                  <a:pt x="0" y="32397"/>
                </a:lnTo>
                <a:lnTo>
                  <a:pt x="15737038" y="32397"/>
                </a:lnTo>
                <a:lnTo>
                  <a:pt x="15737038"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1" name="Google Shape;101;p14"/>
          <p:cNvSpPr/>
          <p:nvPr/>
        </p:nvSpPr>
        <p:spPr>
          <a:xfrm>
            <a:off x="1274595" y="126172"/>
            <a:ext cx="7863142" cy="16490"/>
          </a:xfrm>
          <a:custGeom>
            <a:rect b="b" l="l" r="r" t="t"/>
            <a:pathLst>
              <a:path extrusionOk="0" h="33020" w="15737205">
                <a:moveTo>
                  <a:pt x="15737039" y="0"/>
                </a:moveTo>
                <a:lnTo>
                  <a:pt x="0" y="0"/>
                </a:lnTo>
                <a:lnTo>
                  <a:pt x="0" y="32397"/>
                </a:lnTo>
                <a:lnTo>
                  <a:pt x="15737039" y="3239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2" name="Google Shape;102;p14"/>
          <p:cNvSpPr/>
          <p:nvPr/>
        </p:nvSpPr>
        <p:spPr>
          <a:xfrm>
            <a:off x="1338628" y="4485823"/>
            <a:ext cx="2062635" cy="651341"/>
          </a:xfrm>
          <a:custGeom>
            <a:rect b="b" l="l" r="r" t="t"/>
            <a:pathLst>
              <a:path extrusionOk="0" h="1304290" w="4128134">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extrusionOk="0" h="1304290" w="4128134">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extrusionOk="0" h="1304290" w="4128134">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extrusionOk="0" h="1304290" w="4128134">
                <a:moveTo>
                  <a:pt x="1252766" y="107994"/>
                </a:moveTo>
                <a:lnTo>
                  <a:pt x="1154125" y="128870"/>
                </a:lnTo>
                <a:lnTo>
                  <a:pt x="1384842" y="128870"/>
                </a:lnTo>
                <a:lnTo>
                  <a:pt x="1372095" y="126206"/>
                </a:lnTo>
                <a:lnTo>
                  <a:pt x="1329692" y="118388"/>
                </a:lnTo>
                <a:lnTo>
                  <a:pt x="1289835" y="112262"/>
                </a:lnTo>
                <a:lnTo>
                  <a:pt x="1252766" y="107994"/>
                </a:lnTo>
                <a:close/>
              </a:path>
              <a:path extrusionOk="0" h="1304290" w="4128134">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extrusionOk="0" h="1304290" w="4128134">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extrusionOk="0" h="1304290" w="4128134">
                <a:moveTo>
                  <a:pt x="41046" y="112311"/>
                </a:moveTo>
                <a:lnTo>
                  <a:pt x="37439" y="113035"/>
                </a:lnTo>
                <a:lnTo>
                  <a:pt x="57835" y="113035"/>
                </a:lnTo>
                <a:lnTo>
                  <a:pt x="49164" y="112412"/>
                </a:lnTo>
                <a:lnTo>
                  <a:pt x="41046" y="112311"/>
                </a:lnTo>
                <a:close/>
              </a:path>
              <a:path extrusionOk="0" h="1304290" w="4128134">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extrusionOk="0" h="1304290" w="4128134">
                <a:moveTo>
                  <a:pt x="851738" y="51837"/>
                </a:moveTo>
                <a:lnTo>
                  <a:pt x="820070" y="54435"/>
                </a:lnTo>
                <a:lnTo>
                  <a:pt x="788469" y="61285"/>
                </a:lnTo>
                <a:lnTo>
                  <a:pt x="758083" y="70970"/>
                </a:lnTo>
                <a:lnTo>
                  <a:pt x="730059" y="82073"/>
                </a:lnTo>
                <a:lnTo>
                  <a:pt x="933392" y="82073"/>
                </a:lnTo>
                <a:lnTo>
                  <a:pt x="892784" y="57597"/>
                </a:lnTo>
                <a:lnTo>
                  <a:pt x="851738" y="51837"/>
                </a:lnTo>
                <a:close/>
              </a:path>
              <a:path extrusionOk="0" h="1304290" w="4128134">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3" name="Google Shape;103;p14"/>
          <p:cNvSpPr/>
          <p:nvPr/>
        </p:nvSpPr>
        <p:spPr>
          <a:xfrm>
            <a:off x="1338628" y="4490255"/>
            <a:ext cx="2062635" cy="646901"/>
          </a:xfrm>
          <a:custGeom>
            <a:rect b="b" l="l" r="r" t="t"/>
            <a:pathLst>
              <a:path extrusionOk="0" h="1295400" w="4128134">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extrusionOk="0" h="1295400" w="4128134">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extrusionOk="0" h="1295400" w="4128134">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extrusionOk="0" h="1295400" w="4128134">
                <a:moveTo>
                  <a:pt x="1739331" y="223180"/>
                </a:moveTo>
                <a:lnTo>
                  <a:pt x="1742628" y="228600"/>
                </a:lnTo>
                <a:lnTo>
                  <a:pt x="1750423" y="228600"/>
                </a:lnTo>
                <a:lnTo>
                  <a:pt x="1739331" y="223180"/>
                </a:lnTo>
                <a:close/>
              </a:path>
              <a:path extrusionOk="0" h="1295400" w="4128134">
                <a:moveTo>
                  <a:pt x="1734900" y="215900"/>
                </a:moveTo>
                <a:lnTo>
                  <a:pt x="1724428" y="215900"/>
                </a:lnTo>
                <a:lnTo>
                  <a:pt x="1739331" y="223180"/>
                </a:lnTo>
                <a:lnTo>
                  <a:pt x="1734900" y="215900"/>
                </a:lnTo>
                <a:close/>
              </a:path>
              <a:path extrusionOk="0" h="1295400" w="4128134">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extrusionOk="0" h="1295400" w="4128134">
                <a:moveTo>
                  <a:pt x="1117590" y="63500"/>
                </a:moveTo>
                <a:lnTo>
                  <a:pt x="650138" y="63500"/>
                </a:lnTo>
                <a:lnTo>
                  <a:pt x="535673" y="101600"/>
                </a:lnTo>
                <a:lnTo>
                  <a:pt x="1424987" y="101600"/>
                </a:lnTo>
                <a:lnTo>
                  <a:pt x="1377112" y="88900"/>
                </a:lnTo>
                <a:lnTo>
                  <a:pt x="1154125" y="88900"/>
                </a:lnTo>
                <a:lnTo>
                  <a:pt x="1117590" y="63500"/>
                </a:lnTo>
                <a:close/>
              </a:path>
              <a:path extrusionOk="0" h="1295400" w="4128134">
                <a:moveTo>
                  <a:pt x="1332240" y="76200"/>
                </a:moveTo>
                <a:lnTo>
                  <a:pt x="1203717" y="76200"/>
                </a:lnTo>
                <a:lnTo>
                  <a:pt x="1179158" y="88900"/>
                </a:lnTo>
                <a:lnTo>
                  <a:pt x="1377112" y="88900"/>
                </a:lnTo>
                <a:lnTo>
                  <a:pt x="1332240" y="76200"/>
                </a:lnTo>
                <a:close/>
              </a:path>
              <a:path extrusionOk="0" h="1295400" w="4128134">
                <a:moveTo>
                  <a:pt x="1252766" y="63500"/>
                </a:moveTo>
                <a:lnTo>
                  <a:pt x="1228139" y="76200"/>
                </a:lnTo>
                <a:lnTo>
                  <a:pt x="1290687" y="76200"/>
                </a:lnTo>
                <a:lnTo>
                  <a:pt x="1252766" y="63500"/>
                </a:lnTo>
                <a:close/>
              </a:path>
              <a:path extrusionOk="0" h="1295400" w="4128134">
                <a:moveTo>
                  <a:pt x="935253" y="38100"/>
                </a:moveTo>
                <a:lnTo>
                  <a:pt x="705858" y="38100"/>
                </a:lnTo>
                <a:lnTo>
                  <a:pt x="698623" y="50800"/>
                </a:lnTo>
                <a:lnTo>
                  <a:pt x="684707" y="50800"/>
                </a:lnTo>
                <a:lnTo>
                  <a:pt x="678330" y="63500"/>
                </a:lnTo>
                <a:lnTo>
                  <a:pt x="973235" y="63500"/>
                </a:lnTo>
                <a:lnTo>
                  <a:pt x="954447" y="50800"/>
                </a:lnTo>
                <a:lnTo>
                  <a:pt x="935253" y="38100"/>
                </a:lnTo>
                <a:close/>
              </a:path>
              <a:path extrusionOk="0" h="1295400" w="4128134">
                <a:moveTo>
                  <a:pt x="4037113" y="50800"/>
                </a:moveTo>
                <a:lnTo>
                  <a:pt x="3993192" y="50800"/>
                </a:lnTo>
                <a:lnTo>
                  <a:pt x="3982640" y="63500"/>
                </a:lnTo>
                <a:lnTo>
                  <a:pt x="4044403" y="63500"/>
                </a:lnTo>
                <a:lnTo>
                  <a:pt x="4037113" y="50800"/>
                </a:lnTo>
                <a:close/>
              </a:path>
              <a:path extrusionOk="0" h="1295400" w="4128134">
                <a:moveTo>
                  <a:pt x="916452" y="25400"/>
                </a:moveTo>
                <a:lnTo>
                  <a:pt x="757981" y="25400"/>
                </a:lnTo>
                <a:lnTo>
                  <a:pt x="730059" y="38100"/>
                </a:lnTo>
                <a:lnTo>
                  <a:pt x="926090" y="38100"/>
                </a:lnTo>
                <a:lnTo>
                  <a:pt x="916452" y="25400"/>
                </a:lnTo>
                <a:close/>
              </a:path>
              <a:path extrusionOk="0" h="1295400" w="4128134">
                <a:moveTo>
                  <a:pt x="3595585" y="25400"/>
                </a:moveTo>
                <a:lnTo>
                  <a:pt x="3584790" y="25400"/>
                </a:lnTo>
                <a:lnTo>
                  <a:pt x="3579024" y="38100"/>
                </a:lnTo>
                <a:lnTo>
                  <a:pt x="3599903" y="38100"/>
                </a:lnTo>
                <a:lnTo>
                  <a:pt x="3595585" y="25400"/>
                </a:lnTo>
                <a:close/>
              </a:path>
              <a:path extrusionOk="0" h="1295400" w="4128134">
                <a:moveTo>
                  <a:pt x="892784" y="12700"/>
                </a:moveTo>
                <a:lnTo>
                  <a:pt x="819765" y="12700"/>
                </a:lnTo>
                <a:lnTo>
                  <a:pt x="788198" y="25400"/>
                </a:lnTo>
                <a:lnTo>
                  <a:pt x="905597" y="25400"/>
                </a:lnTo>
                <a:lnTo>
                  <a:pt x="892784" y="12700"/>
                </a:lnTo>
                <a:close/>
              </a:path>
              <a:path extrusionOk="0" h="1295400" w="4128134">
                <a:moveTo>
                  <a:pt x="3709928" y="12700"/>
                </a:moveTo>
                <a:lnTo>
                  <a:pt x="3660958" y="12700"/>
                </a:lnTo>
                <a:lnTo>
                  <a:pt x="3640134" y="25400"/>
                </a:lnTo>
                <a:lnTo>
                  <a:pt x="3715829" y="25400"/>
                </a:lnTo>
                <a:lnTo>
                  <a:pt x="3709928" y="12700"/>
                </a:lnTo>
                <a:close/>
              </a:path>
              <a:path extrusionOk="0" h="1295400" w="4128134">
                <a:moveTo>
                  <a:pt x="3893657" y="12700"/>
                </a:moveTo>
                <a:lnTo>
                  <a:pt x="3753175" y="12700"/>
                </a:lnTo>
                <a:lnTo>
                  <a:pt x="3735548" y="25400"/>
                </a:lnTo>
                <a:lnTo>
                  <a:pt x="3904095" y="25400"/>
                </a:lnTo>
                <a:lnTo>
                  <a:pt x="3893657" y="12700"/>
                </a:lnTo>
                <a:close/>
              </a:path>
              <a:path extrusionOk="0" h="1295400" w="4128134">
                <a:moveTo>
                  <a:pt x="3784116" y="0"/>
                </a:moveTo>
                <a:lnTo>
                  <a:pt x="3779176" y="0"/>
                </a:lnTo>
                <a:lnTo>
                  <a:pt x="3767966" y="12700"/>
                </a:lnTo>
                <a:lnTo>
                  <a:pt x="3791148" y="12700"/>
                </a:lnTo>
                <a:lnTo>
                  <a:pt x="3784116" y="0"/>
                </a:lnTo>
                <a:close/>
              </a:path>
              <a:path extrusionOk="0" h="1295400" w="4128134">
                <a:moveTo>
                  <a:pt x="3874934" y="0"/>
                </a:moveTo>
                <a:lnTo>
                  <a:pt x="3846185" y="0"/>
                </a:lnTo>
                <a:lnTo>
                  <a:pt x="3834979" y="12700"/>
                </a:lnTo>
                <a:lnTo>
                  <a:pt x="3883758" y="12700"/>
                </a:lnTo>
                <a:lnTo>
                  <a:pt x="3874934"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4" name="Google Shape;104;p14"/>
          <p:cNvSpPr/>
          <p:nvPr/>
        </p:nvSpPr>
        <p:spPr>
          <a:xfrm>
            <a:off x="1416692" y="4593386"/>
            <a:ext cx="800814" cy="8879"/>
          </a:xfrm>
          <a:custGeom>
            <a:rect b="b" l="l" r="r" t="t"/>
            <a:pathLst>
              <a:path extrusionOk="0" h="17779" w="160273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5" name="Google Shape;105;p14"/>
          <p:cNvSpPr/>
          <p:nvPr/>
        </p:nvSpPr>
        <p:spPr>
          <a:xfrm>
            <a:off x="2988400" y="4593386"/>
            <a:ext cx="413098" cy="8879"/>
          </a:xfrm>
          <a:custGeom>
            <a:rect b="b" l="l" r="r" t="t"/>
            <a:pathLst>
              <a:path extrusionOk="0" h="17779" w="826770">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6" name="Google Shape;106;p14"/>
          <p:cNvSpPr/>
          <p:nvPr/>
        </p:nvSpPr>
        <p:spPr>
          <a:xfrm>
            <a:off x="1417053" y="4744964"/>
            <a:ext cx="1984902" cy="312035"/>
          </a:xfrm>
          <a:custGeom>
            <a:rect b="b" l="l" r="r" t="t"/>
            <a:pathLst>
              <a:path extrusionOk="0" h="624840" w="3972559">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extrusionOk="0" h="624840" w="3972559">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extrusionOk="0" h="624840" w="3972559">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7" name="Google Shape;107;p14"/>
          <p:cNvSpPr/>
          <p:nvPr/>
        </p:nvSpPr>
        <p:spPr>
          <a:xfrm>
            <a:off x="55086" y="4166805"/>
            <a:ext cx="732599" cy="970352"/>
          </a:xfrm>
          <a:custGeom>
            <a:rect b="b" l="l" r="r" t="t"/>
            <a:pathLst>
              <a:path extrusionOk="0" h="1943100" w="1466215">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extrusionOk="0" h="1943100" w="1466215">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extrusionOk="0" h="1943100" w="1466215">
                <a:moveTo>
                  <a:pt x="1465964" y="1676400"/>
                </a:moveTo>
                <a:lnTo>
                  <a:pt x="1438151" y="1676400"/>
                </a:lnTo>
                <a:lnTo>
                  <a:pt x="1443810" y="1689100"/>
                </a:lnTo>
                <a:lnTo>
                  <a:pt x="1464525" y="1689100"/>
                </a:lnTo>
                <a:lnTo>
                  <a:pt x="1465964" y="1676400"/>
                </a:lnTo>
                <a:close/>
              </a:path>
              <a:path extrusionOk="0" h="1943100" w="1466215">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extrusionOk="0" h="1943100" w="1466215">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extrusionOk="0" h="1943100" w="1466215">
                <a:moveTo>
                  <a:pt x="7831" y="165100"/>
                </a:moveTo>
                <a:lnTo>
                  <a:pt x="5673" y="165100"/>
                </a:lnTo>
                <a:lnTo>
                  <a:pt x="5673" y="177800"/>
                </a:lnTo>
                <a:lnTo>
                  <a:pt x="12152" y="177800"/>
                </a:lnTo>
                <a:lnTo>
                  <a:pt x="7831" y="16510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08" name="Google Shape;108;p14"/>
          <p:cNvPicPr preferRelativeResize="0"/>
          <p:nvPr/>
        </p:nvPicPr>
        <p:blipFill rotWithShape="1">
          <a:blip r:embed="rId6">
            <a:alphaModFix/>
          </a:blip>
          <a:srcRect b="0" l="0" r="0" t="0"/>
          <a:stretch/>
        </p:blipFill>
        <p:spPr>
          <a:xfrm>
            <a:off x="0" y="206329"/>
            <a:ext cx="843838" cy="769405"/>
          </a:xfrm>
          <a:prstGeom prst="rect">
            <a:avLst/>
          </a:prstGeom>
          <a:noFill/>
          <a:ln>
            <a:noFill/>
          </a:ln>
        </p:spPr>
      </p:pic>
      <p:sp>
        <p:nvSpPr>
          <p:cNvPr id="109" name="Google Shape;109;p14"/>
          <p:cNvSpPr/>
          <p:nvPr/>
        </p:nvSpPr>
        <p:spPr>
          <a:xfrm>
            <a:off x="8467433" y="628"/>
            <a:ext cx="395013" cy="488347"/>
          </a:xfrm>
          <a:custGeom>
            <a:rect b="b" l="l" r="r" t="t"/>
            <a:pathLst>
              <a:path extrusionOk="0" h="977900" w="790575">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extrusionOk="0" h="977900" w="790575">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extrusionOk="0" h="977900" w="790575">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extrusionOk="0" h="977900" w="790575">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extrusionOk="0" h="977900" w="790575">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extrusionOk="0" h="977900" w="790575">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extrusionOk="0" h="977900" w="790575">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extrusionOk="0" h="977900" w="790575">
                <a:moveTo>
                  <a:pt x="779780" y="360680"/>
                </a:moveTo>
                <a:lnTo>
                  <a:pt x="768985" y="360680"/>
                </a:lnTo>
                <a:lnTo>
                  <a:pt x="763905" y="361950"/>
                </a:lnTo>
                <a:lnTo>
                  <a:pt x="732917" y="367030"/>
                </a:lnTo>
                <a:lnTo>
                  <a:pt x="787654" y="367030"/>
                </a:lnTo>
                <a:lnTo>
                  <a:pt x="784098" y="361950"/>
                </a:lnTo>
                <a:lnTo>
                  <a:pt x="779780" y="360680"/>
                </a:lnTo>
                <a:close/>
              </a:path>
              <a:path extrusionOk="0" h="977900" w="790575">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0" name="Google Shape;110;p14"/>
          <p:cNvSpPr/>
          <p:nvPr/>
        </p:nvSpPr>
        <p:spPr>
          <a:xfrm>
            <a:off x="8630951" y="538253"/>
            <a:ext cx="452124" cy="349454"/>
          </a:xfrm>
          <a:custGeom>
            <a:rect b="b" l="l" r="r" t="t"/>
            <a:pathLst>
              <a:path extrusionOk="0" h="699769" w="904875">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extrusionOk="0" h="699769" w="904875">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extrusionOk="0" h="699769" w="904875">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extrusionOk="0" h="699769" w="904875">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extrusionOk="0" h="699769" w="904875">
                <a:moveTo>
                  <a:pt x="571261" y="379730"/>
                </a:moveTo>
                <a:lnTo>
                  <a:pt x="554081" y="379730"/>
                </a:lnTo>
                <a:lnTo>
                  <a:pt x="530578" y="382270"/>
                </a:lnTo>
                <a:lnTo>
                  <a:pt x="596153" y="382270"/>
                </a:lnTo>
                <a:lnTo>
                  <a:pt x="589414" y="381000"/>
                </a:lnTo>
                <a:lnTo>
                  <a:pt x="577103" y="381000"/>
                </a:lnTo>
                <a:lnTo>
                  <a:pt x="571261" y="379730"/>
                </a:lnTo>
                <a:close/>
              </a:path>
              <a:path extrusionOk="0" h="699769" w="904875">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extrusionOk="0" h="699769" w="904875">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extrusionOk="0" h="699769" w="904875">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extrusionOk="0" h="699769" w="904875">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1" name="Google Shape;111;p14"/>
          <p:cNvSpPr/>
          <p:nvPr/>
        </p:nvSpPr>
        <p:spPr>
          <a:xfrm>
            <a:off x="7505440" y="4187315"/>
            <a:ext cx="628214" cy="583163"/>
          </a:xfrm>
          <a:custGeom>
            <a:rect b="b" l="l" r="r" t="t"/>
            <a:pathLst>
              <a:path extrusionOk="0" h="1167765" w="1257300">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extrusionOk="0" h="1167765" w="1257300">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extrusionOk="0" h="1167765" w="1257300">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extrusionOk="0" h="1167765" w="1257300">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extrusionOk="0" h="1167765" w="1257300">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extrusionOk="0" h="1167765" w="1257300">
                <a:moveTo>
                  <a:pt x="998600" y="866"/>
                </a:moveTo>
                <a:lnTo>
                  <a:pt x="997838" y="1590"/>
                </a:lnTo>
                <a:lnTo>
                  <a:pt x="999530" y="1590"/>
                </a:lnTo>
                <a:lnTo>
                  <a:pt x="998600" y="866"/>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2" name="Google Shape;112;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3" name="Google Shape;113;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4" name="Google Shape;11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5" name="Shape 115"/>
        <p:cNvGrpSpPr/>
        <p:nvPr/>
      </p:nvGrpSpPr>
      <p:grpSpPr>
        <a:xfrm>
          <a:off x="0" y="0"/>
          <a:ext cx="0" cy="0"/>
          <a:chOff x="0" y="0"/>
          <a:chExt cx="0" cy="0"/>
        </a:xfrm>
      </p:grpSpPr>
      <p:sp>
        <p:nvSpPr>
          <p:cNvPr id="116" name="Google Shape;116;p15"/>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7" name="Google Shape;117;p15"/>
          <p:cNvSpPr txBox="1"/>
          <p:nvPr>
            <p:ph idx="1" type="body"/>
          </p:nvPr>
        </p:nvSpPr>
        <p:spPr>
          <a:xfrm>
            <a:off x="3996658" y="1434247"/>
            <a:ext cx="3847650" cy="1289363"/>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b="0" i="0" sz="1200">
                <a:solidFill>
                  <a:srgbClr val="4C2A13"/>
                </a:solidFill>
                <a:latin typeface="Cousine"/>
                <a:ea typeface="Cousine"/>
                <a:cs typeface="Cousine"/>
                <a:sym typeface="Cousi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18" name="Google Shape;11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9" name="Google Shape;11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0" name="Google Shape;12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1" name="Shape 121"/>
        <p:cNvGrpSpPr/>
        <p:nvPr/>
      </p:nvGrpSpPr>
      <p:grpSpPr>
        <a:xfrm>
          <a:off x="0" y="0"/>
          <a:ext cx="0" cy="0"/>
          <a:chOff x="0" y="0"/>
          <a:chExt cx="0" cy="0"/>
        </a:xfrm>
      </p:grpSpPr>
      <p:sp>
        <p:nvSpPr>
          <p:cNvPr id="122" name="Google Shape;122;p1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3" name="Google Shape;123;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0" i="0" sz="1200">
                <a:solidFill>
                  <a:srgbClr val="4C2A13"/>
                </a:solidFill>
                <a:latin typeface="Cousine"/>
                <a:ea typeface="Cousine"/>
                <a:cs typeface="Cousine"/>
                <a:sym typeface="Cousi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5" name="Google Shape;125;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6" name="Google Shape;126;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7" name="Shape 127"/>
        <p:cNvGrpSpPr/>
        <p:nvPr/>
      </p:nvGrpSpPr>
      <p:grpSpPr>
        <a:xfrm>
          <a:off x="0" y="0"/>
          <a:ext cx="0" cy="0"/>
          <a:chOff x="0" y="0"/>
          <a:chExt cx="0" cy="0"/>
        </a:xfrm>
      </p:grpSpPr>
      <p:sp>
        <p:nvSpPr>
          <p:cNvPr id="128" name="Google Shape;128;p17"/>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9" name="Google Shape;129;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0" name="Google Shape;130;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1" name="Google Shape;13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2" name="Google Shape;13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4" name="Shape 134"/>
        <p:cNvGrpSpPr/>
        <p:nvPr/>
      </p:nvGrpSpPr>
      <p:grpSpPr>
        <a:xfrm>
          <a:off x="0" y="0"/>
          <a:ext cx="0" cy="0"/>
          <a:chOff x="0" y="0"/>
          <a:chExt cx="0" cy="0"/>
        </a:xfrm>
      </p:grpSpPr>
      <p:sp>
        <p:nvSpPr>
          <p:cNvPr id="135" name="Google Shape;135;p18"/>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500">
                <a:solidFill>
                  <a:srgbClr val="4C2A13"/>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6" name="Google Shape;136;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7" name="Google Shape;137;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8" name="Google Shape;138;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CF5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52" name="Google Shape;52;p13"/>
          <p:cNvSpPr txBox="1"/>
          <p:nvPr>
            <p:ph type="title"/>
          </p:nvPr>
        </p:nvSpPr>
        <p:spPr>
          <a:xfrm>
            <a:off x="808803" y="1924370"/>
            <a:ext cx="3655696" cy="26954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1" i="0" sz="1500" u="none" cap="none" strike="noStrike">
                <a:solidFill>
                  <a:srgbClr val="4C2A13"/>
                </a:solidFill>
                <a:latin typeface="Verdana"/>
                <a:ea typeface="Verdana"/>
                <a:cs typeface="Verdana"/>
                <a:sym typeface="Verdana"/>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3" name="Google Shape;53;p13"/>
          <p:cNvSpPr txBox="1"/>
          <p:nvPr>
            <p:ph idx="1" type="body"/>
          </p:nvPr>
        </p:nvSpPr>
        <p:spPr>
          <a:xfrm>
            <a:off x="3996658" y="1434247"/>
            <a:ext cx="3847650" cy="1289363"/>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0" i="0" sz="1200" u="none" cap="none" strike="noStrike">
                <a:solidFill>
                  <a:srgbClr val="4C2A13"/>
                </a:solidFill>
                <a:latin typeface="Cousine"/>
                <a:ea typeface="Cousine"/>
                <a:cs typeface="Cousine"/>
                <a:sym typeface="Cousine"/>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900">
                <a:solidFill>
                  <a:srgbClr val="888888"/>
                </a:solidFill>
              </a:defRPr>
            </a:lvl1pPr>
            <a:lvl2pPr indent="0" lvl="1" algn="r">
              <a:spcBef>
                <a:spcPts val="0"/>
              </a:spcBef>
              <a:buNone/>
              <a:defRPr sz="900">
                <a:solidFill>
                  <a:srgbClr val="888888"/>
                </a:solidFill>
              </a:defRPr>
            </a:lvl2pPr>
            <a:lvl3pPr indent="0" lvl="2" algn="r">
              <a:spcBef>
                <a:spcPts val="0"/>
              </a:spcBef>
              <a:buNone/>
              <a:defRPr sz="900">
                <a:solidFill>
                  <a:srgbClr val="888888"/>
                </a:solidFill>
              </a:defRPr>
            </a:lvl3pPr>
            <a:lvl4pPr indent="0" lvl="3" algn="r">
              <a:spcBef>
                <a:spcPts val="0"/>
              </a:spcBef>
              <a:buNone/>
              <a:defRPr sz="900">
                <a:solidFill>
                  <a:srgbClr val="888888"/>
                </a:solidFill>
              </a:defRPr>
            </a:lvl4pPr>
            <a:lvl5pPr indent="0" lvl="4" algn="r">
              <a:spcBef>
                <a:spcPts val="0"/>
              </a:spcBef>
              <a:buNone/>
              <a:defRPr sz="900">
                <a:solidFill>
                  <a:srgbClr val="888888"/>
                </a:solidFill>
              </a:defRPr>
            </a:lvl5pPr>
            <a:lvl6pPr indent="0" lvl="5" algn="r">
              <a:spcBef>
                <a:spcPts val="0"/>
              </a:spcBef>
              <a:buNone/>
              <a:defRPr sz="900">
                <a:solidFill>
                  <a:srgbClr val="888888"/>
                </a:solidFill>
              </a:defRPr>
            </a:lvl6pPr>
            <a:lvl7pPr indent="0" lvl="6" algn="r">
              <a:spcBef>
                <a:spcPts val="0"/>
              </a:spcBef>
              <a:buNone/>
              <a:defRPr sz="900">
                <a:solidFill>
                  <a:srgbClr val="888888"/>
                </a:solidFill>
              </a:defRPr>
            </a:lvl7pPr>
            <a:lvl8pPr indent="0" lvl="7" algn="r">
              <a:spcBef>
                <a:spcPts val="0"/>
              </a:spcBef>
              <a:buNone/>
              <a:defRPr sz="900">
                <a:solidFill>
                  <a:srgbClr val="888888"/>
                </a:solidFill>
              </a:defRPr>
            </a:lvl8pPr>
            <a:lvl9pPr indent="0" lvl="8"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7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4.jp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5.png"/><Relationship Id="rId8"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9.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17.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25.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p:nvPr/>
        </p:nvSpPr>
        <p:spPr>
          <a:xfrm>
            <a:off x="2070662" y="2848878"/>
            <a:ext cx="5000308" cy="20002"/>
          </a:xfrm>
          <a:custGeom>
            <a:rect b="b" l="l" r="r" t="t"/>
            <a:pathLst>
              <a:path extrusionOk="0" h="40004" w="10000615">
                <a:moveTo>
                  <a:pt x="10000031" y="1447"/>
                </a:moveTo>
                <a:lnTo>
                  <a:pt x="0" y="0"/>
                </a:lnTo>
                <a:lnTo>
                  <a:pt x="0" y="38100"/>
                </a:lnTo>
                <a:lnTo>
                  <a:pt x="10000031" y="39547"/>
                </a:lnTo>
                <a:lnTo>
                  <a:pt x="10000031" y="1447"/>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44" name="Google Shape;144;p19"/>
          <p:cNvSpPr txBox="1"/>
          <p:nvPr/>
        </p:nvSpPr>
        <p:spPr>
          <a:xfrm>
            <a:off x="2220687" y="1840473"/>
            <a:ext cx="4849800" cy="864600"/>
          </a:xfrm>
          <a:prstGeom prst="rect">
            <a:avLst/>
          </a:prstGeom>
          <a:noFill/>
          <a:ln>
            <a:noFill/>
          </a:ln>
        </p:spPr>
        <p:txBody>
          <a:bodyPr anchorCtr="0" anchor="t" bIns="0" lIns="0" spcFirstLastPara="1" rIns="0" wrap="square" tIns="44725">
            <a:spAutoFit/>
          </a:bodyPr>
          <a:lstStyle/>
          <a:p>
            <a:pPr indent="0" lvl="0" marL="0" marR="0" rtl="0" algn="ctr">
              <a:lnSpc>
                <a:spcPct val="91800"/>
              </a:lnSpc>
              <a:spcBef>
                <a:spcPts val="0"/>
              </a:spcBef>
              <a:spcAft>
                <a:spcPts val="0"/>
              </a:spcAft>
              <a:buNone/>
            </a:pPr>
            <a:r>
              <a:rPr b="1" lang="en" sz="2900">
                <a:solidFill>
                  <a:srgbClr val="4C2A13"/>
                </a:solidFill>
                <a:latin typeface="Verdana"/>
                <a:ea typeface="Verdana"/>
                <a:cs typeface="Verdana"/>
                <a:sym typeface="Verdana"/>
              </a:rPr>
              <a:t>PASSWORD STRENGTH CHECKER</a:t>
            </a:r>
            <a:endParaRPr sz="2900">
              <a:latin typeface="Verdana"/>
              <a:ea typeface="Verdana"/>
              <a:cs typeface="Verdana"/>
              <a:sym typeface="Verdana"/>
            </a:endParaRPr>
          </a:p>
        </p:txBody>
      </p:sp>
      <p:sp>
        <p:nvSpPr>
          <p:cNvPr id="145" name="Google Shape;145;p19"/>
          <p:cNvSpPr/>
          <p:nvPr/>
        </p:nvSpPr>
        <p:spPr>
          <a:xfrm>
            <a:off x="7217478" y="1763721"/>
            <a:ext cx="474663" cy="804863"/>
          </a:xfrm>
          <a:custGeom>
            <a:rect b="b" l="l" r="r" t="t"/>
            <a:pathLst>
              <a:path extrusionOk="0" h="1609725" w="9493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extrusionOk="0" h="1609725" w="9493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extrusionOk="0" h="1609725" w="9493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46" name="Google Shape;146;p19"/>
          <p:cNvSpPr/>
          <p:nvPr/>
        </p:nvSpPr>
        <p:spPr>
          <a:xfrm>
            <a:off x="1598478" y="1785894"/>
            <a:ext cx="461963" cy="822960"/>
          </a:xfrm>
          <a:custGeom>
            <a:rect b="b" l="l" r="r" t="t"/>
            <a:pathLst>
              <a:path extrusionOk="0" h="1645920" w="923925">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extrusionOk="0" h="1645920" w="923925">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extrusionOk="0" h="1645920" w="923925">
                <a:moveTo>
                  <a:pt x="923886" y="743191"/>
                </a:moveTo>
                <a:lnTo>
                  <a:pt x="922528" y="740295"/>
                </a:lnTo>
                <a:lnTo>
                  <a:pt x="917257" y="734949"/>
                </a:lnTo>
                <a:lnTo>
                  <a:pt x="910640" y="731570"/>
                </a:lnTo>
                <a:lnTo>
                  <a:pt x="906322" y="731570"/>
                </a:lnTo>
                <a:lnTo>
                  <a:pt x="903439" y="732294"/>
                </a:lnTo>
                <a:lnTo>
                  <a:pt x="895108" y="733310"/>
                </a:lnTo>
                <a:lnTo>
                  <a:pt x="866000" y="758355"/>
                </a:lnTo>
                <a:lnTo>
                  <a:pt x="866000" y="866203"/>
                </a:lnTo>
                <a:lnTo>
                  <a:pt x="864565" y="871956"/>
                </a:lnTo>
                <a:lnTo>
                  <a:pt x="863117" y="876274"/>
                </a:lnTo>
                <a:lnTo>
                  <a:pt x="861682" y="881316"/>
                </a:lnTo>
                <a:lnTo>
                  <a:pt x="859917" y="887984"/>
                </a:lnTo>
                <a:lnTo>
                  <a:pt x="857821" y="894181"/>
                </a:lnTo>
                <a:lnTo>
                  <a:pt x="855306" y="900239"/>
                </a:lnTo>
                <a:lnTo>
                  <a:pt x="852322" y="906513"/>
                </a:lnTo>
                <a:lnTo>
                  <a:pt x="834555" y="950988"/>
                </a:lnTo>
                <a:lnTo>
                  <a:pt x="819099" y="996416"/>
                </a:lnTo>
                <a:lnTo>
                  <a:pt x="805522" y="1042581"/>
                </a:lnTo>
                <a:lnTo>
                  <a:pt x="793394" y="1089215"/>
                </a:lnTo>
                <a:lnTo>
                  <a:pt x="782243" y="1136180"/>
                </a:lnTo>
                <a:lnTo>
                  <a:pt x="771677" y="1182979"/>
                </a:lnTo>
                <a:lnTo>
                  <a:pt x="768337" y="1197000"/>
                </a:lnTo>
                <a:lnTo>
                  <a:pt x="764844" y="1210957"/>
                </a:lnTo>
                <a:lnTo>
                  <a:pt x="761352" y="1224788"/>
                </a:lnTo>
                <a:lnTo>
                  <a:pt x="757999" y="1238415"/>
                </a:lnTo>
                <a:lnTo>
                  <a:pt x="746683" y="1285049"/>
                </a:lnTo>
                <a:lnTo>
                  <a:pt x="733818" y="1331620"/>
                </a:lnTo>
                <a:lnTo>
                  <a:pt x="719899" y="1378051"/>
                </a:lnTo>
                <a:lnTo>
                  <a:pt x="703529" y="1430451"/>
                </a:lnTo>
                <a:lnTo>
                  <a:pt x="691045" y="1470228"/>
                </a:lnTo>
                <a:lnTo>
                  <a:pt x="670623" y="1524762"/>
                </a:lnTo>
                <a:lnTo>
                  <a:pt x="659358" y="1551622"/>
                </a:lnTo>
                <a:lnTo>
                  <a:pt x="648563" y="1578229"/>
                </a:lnTo>
                <a:lnTo>
                  <a:pt x="643724" y="1584794"/>
                </a:lnTo>
                <a:lnTo>
                  <a:pt x="637946" y="1589290"/>
                </a:lnTo>
                <a:lnTo>
                  <a:pt x="631355" y="1591475"/>
                </a:lnTo>
                <a:lnTo>
                  <a:pt x="624090" y="1591183"/>
                </a:lnTo>
                <a:lnTo>
                  <a:pt x="617601" y="1589024"/>
                </a:lnTo>
                <a:lnTo>
                  <a:pt x="611124" y="1587588"/>
                </a:lnTo>
                <a:lnTo>
                  <a:pt x="606082" y="1584706"/>
                </a:lnTo>
                <a:lnTo>
                  <a:pt x="600329" y="1581823"/>
                </a:lnTo>
                <a:lnTo>
                  <a:pt x="562851" y="1556702"/>
                </a:lnTo>
                <a:lnTo>
                  <a:pt x="525094" y="1532051"/>
                </a:lnTo>
                <a:lnTo>
                  <a:pt x="449846" y="1483906"/>
                </a:lnTo>
                <a:lnTo>
                  <a:pt x="445528" y="1481035"/>
                </a:lnTo>
                <a:lnTo>
                  <a:pt x="441210" y="1476717"/>
                </a:lnTo>
                <a:lnTo>
                  <a:pt x="437603" y="1474558"/>
                </a:lnTo>
                <a:lnTo>
                  <a:pt x="431495" y="1467040"/>
                </a:lnTo>
                <a:lnTo>
                  <a:pt x="428078" y="1458709"/>
                </a:lnTo>
                <a:lnTo>
                  <a:pt x="427088" y="1449844"/>
                </a:lnTo>
                <a:lnTo>
                  <a:pt x="428244" y="1440713"/>
                </a:lnTo>
                <a:lnTo>
                  <a:pt x="430403" y="1433512"/>
                </a:lnTo>
                <a:lnTo>
                  <a:pt x="433285" y="1427035"/>
                </a:lnTo>
                <a:lnTo>
                  <a:pt x="438327" y="1421993"/>
                </a:lnTo>
                <a:lnTo>
                  <a:pt x="447433" y="1405712"/>
                </a:lnTo>
                <a:lnTo>
                  <a:pt x="507479" y="1313268"/>
                </a:lnTo>
                <a:lnTo>
                  <a:pt x="538988" y="1267879"/>
                </a:lnTo>
                <a:lnTo>
                  <a:pt x="634885" y="1131138"/>
                </a:lnTo>
                <a:lnTo>
                  <a:pt x="663600" y="1093254"/>
                </a:lnTo>
                <a:lnTo>
                  <a:pt x="678929" y="1075143"/>
                </a:lnTo>
                <a:lnTo>
                  <a:pt x="693928" y="1056982"/>
                </a:lnTo>
                <a:lnTo>
                  <a:pt x="848715" y="859726"/>
                </a:lnTo>
                <a:lnTo>
                  <a:pt x="850874" y="856843"/>
                </a:lnTo>
                <a:lnTo>
                  <a:pt x="854481" y="853960"/>
                </a:lnTo>
                <a:lnTo>
                  <a:pt x="858799" y="854684"/>
                </a:lnTo>
                <a:lnTo>
                  <a:pt x="860234" y="855395"/>
                </a:lnTo>
                <a:lnTo>
                  <a:pt x="861682" y="855395"/>
                </a:lnTo>
                <a:lnTo>
                  <a:pt x="863117" y="856843"/>
                </a:lnTo>
                <a:lnTo>
                  <a:pt x="863841" y="859002"/>
                </a:lnTo>
                <a:lnTo>
                  <a:pt x="865276" y="862596"/>
                </a:lnTo>
                <a:lnTo>
                  <a:pt x="866000" y="866203"/>
                </a:lnTo>
                <a:lnTo>
                  <a:pt x="866000" y="758355"/>
                </a:lnTo>
                <a:lnTo>
                  <a:pt x="857999" y="769366"/>
                </a:lnTo>
                <a:lnTo>
                  <a:pt x="849947" y="780999"/>
                </a:lnTo>
                <a:lnTo>
                  <a:pt x="842238" y="792772"/>
                </a:lnTo>
                <a:lnTo>
                  <a:pt x="831481" y="808278"/>
                </a:lnTo>
                <a:lnTo>
                  <a:pt x="801204" y="853236"/>
                </a:lnTo>
                <a:lnTo>
                  <a:pt x="737933" y="940714"/>
                </a:lnTo>
                <a:lnTo>
                  <a:pt x="705929" y="983830"/>
                </a:lnTo>
                <a:lnTo>
                  <a:pt x="673049" y="1026020"/>
                </a:lnTo>
                <a:lnTo>
                  <a:pt x="659587" y="1042022"/>
                </a:lnTo>
                <a:lnTo>
                  <a:pt x="646315" y="1057973"/>
                </a:lnTo>
                <a:lnTo>
                  <a:pt x="633463" y="1074318"/>
                </a:lnTo>
                <a:lnTo>
                  <a:pt x="621207" y="1091539"/>
                </a:lnTo>
                <a:lnTo>
                  <a:pt x="588746" y="1136180"/>
                </a:lnTo>
                <a:lnTo>
                  <a:pt x="523697" y="1226096"/>
                </a:lnTo>
                <a:lnTo>
                  <a:pt x="459206" y="1316164"/>
                </a:lnTo>
                <a:lnTo>
                  <a:pt x="426542" y="1363853"/>
                </a:lnTo>
                <a:lnTo>
                  <a:pt x="394411" y="1412633"/>
                </a:lnTo>
                <a:lnTo>
                  <a:pt x="382866" y="1438249"/>
                </a:lnTo>
                <a:lnTo>
                  <a:pt x="380009" y="1444320"/>
                </a:lnTo>
                <a:lnTo>
                  <a:pt x="376783" y="1460512"/>
                </a:lnTo>
                <a:lnTo>
                  <a:pt x="377939" y="1472387"/>
                </a:lnTo>
                <a:lnTo>
                  <a:pt x="383552" y="1481569"/>
                </a:lnTo>
                <a:lnTo>
                  <a:pt x="393687" y="1489671"/>
                </a:lnTo>
                <a:lnTo>
                  <a:pt x="466864" y="1536192"/>
                </a:lnTo>
                <a:lnTo>
                  <a:pt x="503148" y="1560029"/>
                </a:lnTo>
                <a:lnTo>
                  <a:pt x="538403" y="1585429"/>
                </a:lnTo>
                <a:lnTo>
                  <a:pt x="550100" y="1594104"/>
                </a:lnTo>
                <a:lnTo>
                  <a:pt x="562254" y="1601978"/>
                </a:lnTo>
                <a:lnTo>
                  <a:pt x="574548" y="1609305"/>
                </a:lnTo>
                <a:lnTo>
                  <a:pt x="586638" y="1616379"/>
                </a:lnTo>
                <a:lnTo>
                  <a:pt x="599592" y="1624088"/>
                </a:lnTo>
                <a:lnTo>
                  <a:pt x="612482" y="1631137"/>
                </a:lnTo>
                <a:lnTo>
                  <a:pt x="625221" y="1637639"/>
                </a:lnTo>
                <a:lnTo>
                  <a:pt x="637755" y="1643735"/>
                </a:lnTo>
                <a:lnTo>
                  <a:pt x="639927" y="1643735"/>
                </a:lnTo>
                <a:lnTo>
                  <a:pt x="642086" y="1644459"/>
                </a:lnTo>
                <a:lnTo>
                  <a:pt x="643521" y="1644459"/>
                </a:lnTo>
                <a:lnTo>
                  <a:pt x="652589" y="1645323"/>
                </a:lnTo>
                <a:lnTo>
                  <a:pt x="660895" y="1642745"/>
                </a:lnTo>
                <a:lnTo>
                  <a:pt x="667727" y="1637055"/>
                </a:lnTo>
                <a:lnTo>
                  <a:pt x="672325" y="1628622"/>
                </a:lnTo>
                <a:lnTo>
                  <a:pt x="673760" y="1624304"/>
                </a:lnTo>
                <a:lnTo>
                  <a:pt x="681088" y="1593481"/>
                </a:lnTo>
                <a:lnTo>
                  <a:pt x="681672" y="1591475"/>
                </a:lnTo>
                <a:lnTo>
                  <a:pt x="690156" y="1563001"/>
                </a:lnTo>
                <a:lnTo>
                  <a:pt x="701103" y="1533474"/>
                </a:lnTo>
                <a:lnTo>
                  <a:pt x="714082" y="1505508"/>
                </a:lnTo>
                <a:lnTo>
                  <a:pt x="716534" y="1499120"/>
                </a:lnTo>
                <a:lnTo>
                  <a:pt x="718578" y="1492808"/>
                </a:lnTo>
                <a:lnTo>
                  <a:pt x="720369" y="1486369"/>
                </a:lnTo>
                <a:lnTo>
                  <a:pt x="722007" y="1479588"/>
                </a:lnTo>
                <a:lnTo>
                  <a:pt x="736968" y="1430362"/>
                </a:lnTo>
                <a:lnTo>
                  <a:pt x="751420" y="1381010"/>
                </a:lnTo>
                <a:lnTo>
                  <a:pt x="765390" y="1331277"/>
                </a:lnTo>
                <a:lnTo>
                  <a:pt x="778751" y="1281315"/>
                </a:lnTo>
                <a:lnTo>
                  <a:pt x="791438" y="1231138"/>
                </a:lnTo>
                <a:lnTo>
                  <a:pt x="803363" y="1180820"/>
                </a:lnTo>
                <a:lnTo>
                  <a:pt x="812685" y="1137234"/>
                </a:lnTo>
                <a:lnTo>
                  <a:pt x="822807" y="1094054"/>
                </a:lnTo>
                <a:lnTo>
                  <a:pt x="834555" y="1051420"/>
                </a:lnTo>
                <a:lnTo>
                  <a:pt x="848715" y="1009472"/>
                </a:lnTo>
                <a:lnTo>
                  <a:pt x="864590" y="965415"/>
                </a:lnTo>
                <a:lnTo>
                  <a:pt x="882205" y="921715"/>
                </a:lnTo>
                <a:lnTo>
                  <a:pt x="900366" y="878154"/>
                </a:lnTo>
                <a:lnTo>
                  <a:pt x="910056" y="853960"/>
                </a:lnTo>
                <a:lnTo>
                  <a:pt x="917841" y="834529"/>
                </a:lnTo>
                <a:lnTo>
                  <a:pt x="918565" y="830922"/>
                </a:lnTo>
                <a:lnTo>
                  <a:pt x="922159" y="828763"/>
                </a:lnTo>
                <a:lnTo>
                  <a:pt x="922883" y="825157"/>
                </a:lnTo>
                <a:lnTo>
                  <a:pt x="923607" y="822286"/>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20"/>
          <p:cNvGrpSpPr/>
          <p:nvPr/>
        </p:nvGrpSpPr>
        <p:grpSpPr>
          <a:xfrm>
            <a:off x="0" y="0"/>
            <a:ext cx="3387633" cy="2719985"/>
            <a:chOff x="0" y="0"/>
            <a:chExt cx="6779971" cy="5446687"/>
          </a:xfrm>
        </p:grpSpPr>
        <p:sp>
          <p:nvSpPr>
            <p:cNvPr id="152" name="Google Shape;152;p20"/>
            <p:cNvSpPr/>
            <p:nvPr/>
          </p:nvSpPr>
          <p:spPr>
            <a:xfrm>
              <a:off x="0" y="11087"/>
              <a:ext cx="6777355" cy="5435600"/>
            </a:xfrm>
            <a:custGeom>
              <a:rect b="b" l="l" r="r" t="t"/>
              <a:pathLst>
                <a:path extrusionOk="0" h="5435600" w="6777355">
                  <a:moveTo>
                    <a:pt x="1910226"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1" y="5435600"/>
                  </a:lnTo>
                  <a:lnTo>
                    <a:pt x="1296967" y="5435600"/>
                  </a:lnTo>
                  <a:lnTo>
                    <a:pt x="1483906" y="5384800"/>
                  </a:lnTo>
                  <a:lnTo>
                    <a:pt x="1647248" y="5346700"/>
                  </a:lnTo>
                  <a:lnTo>
                    <a:pt x="1698216" y="5334000"/>
                  </a:lnTo>
                  <a:lnTo>
                    <a:pt x="1827694" y="5334000"/>
                  </a:lnTo>
                  <a:lnTo>
                    <a:pt x="1870714" y="5321300"/>
                  </a:lnTo>
                  <a:lnTo>
                    <a:pt x="1910226" y="5308600"/>
                  </a:lnTo>
                  <a:close/>
                </a:path>
                <a:path extrusionOk="0" h="5435600" w="6777355">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6" y="5308600"/>
                  </a:lnTo>
                  <a:lnTo>
                    <a:pt x="1947583" y="5295900"/>
                  </a:lnTo>
                  <a:lnTo>
                    <a:pt x="1980911" y="5270500"/>
                  </a:lnTo>
                  <a:lnTo>
                    <a:pt x="2045686" y="5245100"/>
                  </a:lnTo>
                  <a:lnTo>
                    <a:pt x="2157422" y="5245100"/>
                  </a:lnTo>
                  <a:lnTo>
                    <a:pt x="2165827" y="5219700"/>
                  </a:lnTo>
                  <a:lnTo>
                    <a:pt x="2172206" y="5168900"/>
                  </a:lnTo>
                  <a:lnTo>
                    <a:pt x="2177973" y="5118100"/>
                  </a:lnTo>
                  <a:lnTo>
                    <a:pt x="2184691" y="5054600"/>
                  </a:lnTo>
                  <a:lnTo>
                    <a:pt x="2193905" y="5016500"/>
                  </a:lnTo>
                  <a:lnTo>
                    <a:pt x="2207034" y="4978400"/>
                  </a:lnTo>
                  <a:lnTo>
                    <a:pt x="2225497" y="4965700"/>
                  </a:lnTo>
                  <a:lnTo>
                    <a:pt x="2399844" y="4965700"/>
                  </a:lnTo>
                  <a:lnTo>
                    <a:pt x="2427808" y="4953000"/>
                  </a:lnTo>
                  <a:lnTo>
                    <a:pt x="2440771" y="4927600"/>
                  </a:lnTo>
                  <a:lnTo>
                    <a:pt x="2466693" y="4889500"/>
                  </a:lnTo>
                  <a:lnTo>
                    <a:pt x="2479649" y="4876800"/>
                  </a:lnTo>
                  <a:lnTo>
                    <a:pt x="6777303" y="4876800"/>
                  </a:lnTo>
                  <a:lnTo>
                    <a:pt x="6777303" y="127000"/>
                  </a:lnTo>
                  <a:lnTo>
                    <a:pt x="3963974" y="127000"/>
                  </a:lnTo>
                  <a:lnTo>
                    <a:pt x="3784774" y="88900"/>
                  </a:lnTo>
                  <a:lnTo>
                    <a:pt x="3731796" y="88900"/>
                  </a:lnTo>
                  <a:lnTo>
                    <a:pt x="3688793" y="76200"/>
                  </a:lnTo>
                  <a:lnTo>
                    <a:pt x="3622186" y="76200"/>
                  </a:lnTo>
                  <a:lnTo>
                    <a:pt x="3583071" y="63500"/>
                  </a:lnTo>
                  <a:lnTo>
                    <a:pt x="3500386" y="63500"/>
                  </a:lnTo>
                  <a:lnTo>
                    <a:pt x="3412245" y="38100"/>
                  </a:lnTo>
                  <a:lnTo>
                    <a:pt x="3366310" y="38100"/>
                  </a:lnTo>
                  <a:lnTo>
                    <a:pt x="3221914" y="0"/>
                  </a:lnTo>
                  <a:close/>
                </a:path>
                <a:path extrusionOk="0" h="5435600" w="6777355">
                  <a:moveTo>
                    <a:pt x="2157422" y="5245100"/>
                  </a:moveTo>
                  <a:lnTo>
                    <a:pt x="2109125" y="5245100"/>
                  </a:lnTo>
                  <a:lnTo>
                    <a:pt x="2124886" y="5257800"/>
                  </a:lnTo>
                  <a:lnTo>
                    <a:pt x="2145575" y="5257800"/>
                  </a:lnTo>
                  <a:lnTo>
                    <a:pt x="2157422" y="5245100"/>
                  </a:lnTo>
                  <a:close/>
                </a:path>
                <a:path extrusionOk="0" h="5435600" w="6777355">
                  <a:moveTo>
                    <a:pt x="6777303" y="4876800"/>
                  </a:moveTo>
                  <a:lnTo>
                    <a:pt x="2479649" y="4876800"/>
                  </a:lnTo>
                  <a:lnTo>
                    <a:pt x="2517007" y="4889500"/>
                  </a:lnTo>
                  <a:lnTo>
                    <a:pt x="2593043" y="4940300"/>
                  </a:lnTo>
                  <a:lnTo>
                    <a:pt x="2670676" y="4991100"/>
                  </a:lnTo>
                  <a:lnTo>
                    <a:pt x="2710032" y="5029200"/>
                  </a:lnTo>
                  <a:lnTo>
                    <a:pt x="2749714" y="5054600"/>
                  </a:lnTo>
                  <a:lnTo>
                    <a:pt x="2829962" y="5130800"/>
                  </a:lnTo>
                  <a:lnTo>
                    <a:pt x="2993316" y="5232400"/>
                  </a:lnTo>
                  <a:lnTo>
                    <a:pt x="3076035" y="5257800"/>
                  </a:lnTo>
                  <a:lnTo>
                    <a:pt x="3167964" y="5257800"/>
                  </a:lnTo>
                  <a:lnTo>
                    <a:pt x="3522929" y="5181600"/>
                  </a:lnTo>
                  <a:lnTo>
                    <a:pt x="3539032" y="5181600"/>
                  </a:lnTo>
                  <a:lnTo>
                    <a:pt x="3549346" y="5168900"/>
                  </a:lnTo>
                  <a:lnTo>
                    <a:pt x="4358577" y="5168900"/>
                  </a:lnTo>
                  <a:lnTo>
                    <a:pt x="4374873" y="5156200"/>
                  </a:lnTo>
                  <a:lnTo>
                    <a:pt x="4412253" y="5143500"/>
                  </a:lnTo>
                  <a:lnTo>
                    <a:pt x="4453824" y="5130800"/>
                  </a:lnTo>
                  <a:lnTo>
                    <a:pt x="4498986" y="5118100"/>
                  </a:lnTo>
                  <a:lnTo>
                    <a:pt x="4547140" y="5118100"/>
                  </a:lnTo>
                  <a:lnTo>
                    <a:pt x="4597689" y="5105400"/>
                  </a:lnTo>
                  <a:lnTo>
                    <a:pt x="4703573" y="5105400"/>
                  </a:lnTo>
                  <a:lnTo>
                    <a:pt x="4757711" y="5092700"/>
                  </a:lnTo>
                  <a:lnTo>
                    <a:pt x="6777303" y="5092700"/>
                  </a:lnTo>
                  <a:lnTo>
                    <a:pt x="6777303" y="4876800"/>
                  </a:lnTo>
                  <a:close/>
                </a:path>
                <a:path extrusionOk="0" h="5435600" w="6777355">
                  <a:moveTo>
                    <a:pt x="4280804" y="5219700"/>
                  </a:moveTo>
                  <a:lnTo>
                    <a:pt x="4144125" y="5219700"/>
                  </a:lnTo>
                  <a:lnTo>
                    <a:pt x="4187897" y="5232400"/>
                  </a:lnTo>
                  <a:lnTo>
                    <a:pt x="4256854" y="5232400"/>
                  </a:lnTo>
                  <a:lnTo>
                    <a:pt x="4280804" y="5219700"/>
                  </a:lnTo>
                  <a:close/>
                </a:path>
                <a:path extrusionOk="0" h="5435600" w="6777355">
                  <a:moveTo>
                    <a:pt x="4317436" y="5194300"/>
                  </a:moveTo>
                  <a:lnTo>
                    <a:pt x="3878605" y="5194300"/>
                  </a:lnTo>
                  <a:lnTo>
                    <a:pt x="3934782" y="5207000"/>
                  </a:lnTo>
                  <a:lnTo>
                    <a:pt x="3990368" y="5207000"/>
                  </a:lnTo>
                  <a:lnTo>
                    <a:pt x="4044416" y="5219700"/>
                  </a:lnTo>
                  <a:lnTo>
                    <a:pt x="4305553" y="5219700"/>
                  </a:lnTo>
                  <a:lnTo>
                    <a:pt x="4309672" y="5207000"/>
                  </a:lnTo>
                  <a:lnTo>
                    <a:pt x="4317436" y="5194300"/>
                  </a:lnTo>
                  <a:close/>
                </a:path>
                <a:path extrusionOk="0" h="5435600" w="6777355">
                  <a:moveTo>
                    <a:pt x="4358577" y="5168900"/>
                  </a:moveTo>
                  <a:lnTo>
                    <a:pt x="3561079" y="5168900"/>
                  </a:lnTo>
                  <a:lnTo>
                    <a:pt x="3598400" y="5181600"/>
                  </a:lnTo>
                  <a:lnTo>
                    <a:pt x="3753563" y="5181600"/>
                  </a:lnTo>
                  <a:lnTo>
                    <a:pt x="3814884" y="5194300"/>
                  </a:lnTo>
                  <a:lnTo>
                    <a:pt x="4328440" y="5194300"/>
                  </a:lnTo>
                  <a:lnTo>
                    <a:pt x="4342282" y="5181600"/>
                  </a:lnTo>
                  <a:lnTo>
                    <a:pt x="4358577" y="5168900"/>
                  </a:lnTo>
                  <a:close/>
                </a:path>
                <a:path extrusionOk="0" h="5435600" w="6777355">
                  <a:moveTo>
                    <a:pt x="5518389" y="5130800"/>
                  </a:moveTo>
                  <a:lnTo>
                    <a:pt x="5175362" y="5130800"/>
                  </a:lnTo>
                  <a:lnTo>
                    <a:pt x="5207637" y="5143500"/>
                  </a:lnTo>
                  <a:lnTo>
                    <a:pt x="5237949" y="5143500"/>
                  </a:lnTo>
                  <a:lnTo>
                    <a:pt x="5265803" y="5156200"/>
                  </a:lnTo>
                  <a:lnTo>
                    <a:pt x="5297168" y="5168900"/>
                  </a:lnTo>
                  <a:lnTo>
                    <a:pt x="5331502" y="5181600"/>
                  </a:lnTo>
                  <a:lnTo>
                    <a:pt x="5423179" y="5181600"/>
                  </a:lnTo>
                  <a:lnTo>
                    <a:pt x="5450079" y="5168900"/>
                  </a:lnTo>
                  <a:lnTo>
                    <a:pt x="5500026" y="5143500"/>
                  </a:lnTo>
                  <a:lnTo>
                    <a:pt x="5518389" y="5130800"/>
                  </a:lnTo>
                  <a:close/>
                </a:path>
                <a:path extrusionOk="0" h="5435600" w="6777355">
                  <a:moveTo>
                    <a:pt x="6777303" y="5092700"/>
                  </a:moveTo>
                  <a:lnTo>
                    <a:pt x="4757711" y="5092700"/>
                  </a:lnTo>
                  <a:lnTo>
                    <a:pt x="4828330" y="5105400"/>
                  </a:lnTo>
                  <a:lnTo>
                    <a:pt x="4964092" y="5105400"/>
                  </a:lnTo>
                  <a:lnTo>
                    <a:pt x="5026496" y="5118100"/>
                  </a:lnTo>
                  <a:lnTo>
                    <a:pt x="5083422" y="5118100"/>
                  </a:lnTo>
                  <a:lnTo>
                    <a:pt x="5133500" y="5130800"/>
                  </a:lnTo>
                  <a:lnTo>
                    <a:pt x="5724119" y="5130800"/>
                  </a:lnTo>
                  <a:lnTo>
                    <a:pt x="5781344" y="5143500"/>
                  </a:lnTo>
                  <a:lnTo>
                    <a:pt x="5822154" y="5156200"/>
                  </a:lnTo>
                  <a:lnTo>
                    <a:pt x="6003303" y="5156200"/>
                  </a:lnTo>
                  <a:lnTo>
                    <a:pt x="6035346" y="5168900"/>
                  </a:lnTo>
                  <a:lnTo>
                    <a:pt x="6063068" y="5181600"/>
                  </a:lnTo>
                  <a:lnTo>
                    <a:pt x="6084285" y="5181600"/>
                  </a:lnTo>
                  <a:lnTo>
                    <a:pt x="6124808" y="5168900"/>
                  </a:lnTo>
                  <a:lnTo>
                    <a:pt x="6748587" y="5168900"/>
                  </a:lnTo>
                  <a:lnTo>
                    <a:pt x="6762505" y="5156200"/>
                  </a:lnTo>
                  <a:lnTo>
                    <a:pt x="6777303" y="5143500"/>
                  </a:lnTo>
                  <a:lnTo>
                    <a:pt x="6777303" y="5092700"/>
                  </a:lnTo>
                  <a:close/>
                </a:path>
                <a:path extrusionOk="0" h="5435600" w="6777355">
                  <a:moveTo>
                    <a:pt x="6711784" y="5168900"/>
                  </a:moveTo>
                  <a:lnTo>
                    <a:pt x="6511305" y="5168900"/>
                  </a:lnTo>
                  <a:lnTo>
                    <a:pt x="6561299" y="5181600"/>
                  </a:lnTo>
                  <a:lnTo>
                    <a:pt x="6700645" y="5181600"/>
                  </a:lnTo>
                  <a:lnTo>
                    <a:pt x="6711784" y="5168900"/>
                  </a:lnTo>
                  <a:close/>
                </a:path>
                <a:path extrusionOk="0" h="5435600" w="6777355">
                  <a:moveTo>
                    <a:pt x="6748587" y="5168900"/>
                  </a:moveTo>
                  <a:lnTo>
                    <a:pt x="6711784" y="5168900"/>
                  </a:lnTo>
                  <a:lnTo>
                    <a:pt x="6714654" y="5181600"/>
                  </a:lnTo>
                  <a:lnTo>
                    <a:pt x="6735886" y="5181600"/>
                  </a:lnTo>
                  <a:lnTo>
                    <a:pt x="6748587" y="5168900"/>
                  </a:lnTo>
                  <a:close/>
                </a:path>
                <a:path extrusionOk="0" h="5435600" w="6777355">
                  <a:moveTo>
                    <a:pt x="2367694" y="4965700"/>
                  </a:moveTo>
                  <a:lnTo>
                    <a:pt x="2229091" y="4965700"/>
                  </a:lnTo>
                  <a:lnTo>
                    <a:pt x="2245539" y="4978400"/>
                  </a:lnTo>
                  <a:lnTo>
                    <a:pt x="2332840" y="4978400"/>
                  </a:lnTo>
                  <a:lnTo>
                    <a:pt x="2367694" y="4965700"/>
                  </a:lnTo>
                  <a:close/>
                </a:path>
                <a:path extrusionOk="0" h="5435600" w="6777355">
                  <a:moveTo>
                    <a:pt x="6777303" y="0"/>
                  </a:moveTo>
                  <a:lnTo>
                    <a:pt x="4571284" y="0"/>
                  </a:lnTo>
                  <a:lnTo>
                    <a:pt x="4530019" y="25400"/>
                  </a:lnTo>
                  <a:lnTo>
                    <a:pt x="4480382" y="50800"/>
                  </a:lnTo>
                  <a:lnTo>
                    <a:pt x="4425073" y="63500"/>
                  </a:lnTo>
                  <a:lnTo>
                    <a:pt x="4394197" y="63500"/>
                  </a:lnTo>
                  <a:lnTo>
                    <a:pt x="4363249" y="76200"/>
                  </a:lnTo>
                  <a:lnTo>
                    <a:pt x="4334054" y="76200"/>
                  </a:lnTo>
                  <a:lnTo>
                    <a:pt x="4308436" y="88900"/>
                  </a:lnTo>
                  <a:lnTo>
                    <a:pt x="4269012" y="101600"/>
                  </a:lnTo>
                  <a:lnTo>
                    <a:pt x="4224747" y="101600"/>
                  </a:lnTo>
                  <a:lnTo>
                    <a:pt x="4179099" y="114300"/>
                  </a:lnTo>
                  <a:lnTo>
                    <a:pt x="4135523" y="114300"/>
                  </a:lnTo>
                  <a:lnTo>
                    <a:pt x="4097476" y="127000"/>
                  </a:lnTo>
                  <a:lnTo>
                    <a:pt x="6777303" y="127000"/>
                  </a:lnTo>
                  <a:lnTo>
                    <a:pt x="677730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3" name="Google Shape;153;p20"/>
            <p:cNvSpPr/>
            <p:nvPr/>
          </p:nvSpPr>
          <p:spPr>
            <a:xfrm>
              <a:off x="0" y="0"/>
              <a:ext cx="6777355" cy="5429885"/>
            </a:xfrm>
            <a:custGeom>
              <a:rect b="b" l="l" r="r" t="t"/>
              <a:pathLst>
                <a:path extrusionOk="0" h="5429885" w="6777355">
                  <a:moveTo>
                    <a:pt x="1450313" y="5244363"/>
                  </a:moveTo>
                  <a:lnTo>
                    <a:pt x="872623" y="5244363"/>
                  </a:lnTo>
                  <a:lnTo>
                    <a:pt x="900412" y="5245973"/>
                  </a:lnTo>
                  <a:lnTo>
                    <a:pt x="922666" y="5250757"/>
                  </a:lnTo>
                  <a:lnTo>
                    <a:pt x="936818" y="5258647"/>
                  </a:lnTo>
                  <a:lnTo>
                    <a:pt x="940305" y="5269572"/>
                  </a:lnTo>
                  <a:lnTo>
                    <a:pt x="964403" y="5271682"/>
                  </a:lnTo>
                  <a:lnTo>
                    <a:pt x="988905" y="5273525"/>
                  </a:lnTo>
                  <a:lnTo>
                    <a:pt x="1013408" y="5274830"/>
                  </a:lnTo>
                  <a:lnTo>
                    <a:pt x="1037506" y="5275325"/>
                  </a:lnTo>
                  <a:lnTo>
                    <a:pt x="1063096" y="5299781"/>
                  </a:lnTo>
                  <a:lnTo>
                    <a:pt x="1067191" y="5329283"/>
                  </a:lnTo>
                  <a:lnTo>
                    <a:pt x="1063891" y="5360238"/>
                  </a:lnTo>
                  <a:lnTo>
                    <a:pt x="1067295" y="5389052"/>
                  </a:lnTo>
                  <a:lnTo>
                    <a:pt x="1102685" y="5417607"/>
                  </a:lnTo>
                  <a:lnTo>
                    <a:pt x="1139746" y="5425808"/>
                  </a:lnTo>
                  <a:lnTo>
                    <a:pt x="1148382" y="5425808"/>
                  </a:lnTo>
                  <a:lnTo>
                    <a:pt x="1154141" y="5429402"/>
                  </a:lnTo>
                  <a:lnTo>
                    <a:pt x="1159902" y="5429402"/>
                  </a:lnTo>
                  <a:lnTo>
                    <a:pt x="1201448" y="5423125"/>
                  </a:lnTo>
                  <a:lnTo>
                    <a:pt x="1243875" y="5405828"/>
                  </a:lnTo>
                  <a:lnTo>
                    <a:pt x="1286981" y="5379811"/>
                  </a:lnTo>
                  <a:lnTo>
                    <a:pt x="1330569" y="5347375"/>
                  </a:lnTo>
                  <a:lnTo>
                    <a:pt x="1374437" y="5310818"/>
                  </a:lnTo>
                  <a:lnTo>
                    <a:pt x="1450313" y="5244363"/>
                  </a:lnTo>
                  <a:close/>
                </a:path>
                <a:path extrusionOk="0" h="5429885" w="6777355">
                  <a:moveTo>
                    <a:pt x="0" y="4902162"/>
                  </a:moveTo>
                  <a:lnTo>
                    <a:pt x="0" y="5311529"/>
                  </a:lnTo>
                  <a:lnTo>
                    <a:pt x="10794" y="5312041"/>
                  </a:lnTo>
                  <a:lnTo>
                    <a:pt x="27703" y="5311659"/>
                  </a:lnTo>
                  <a:lnTo>
                    <a:pt x="45083" y="5310601"/>
                  </a:lnTo>
                  <a:lnTo>
                    <a:pt x="63139" y="5309003"/>
                  </a:lnTo>
                  <a:lnTo>
                    <a:pt x="82073" y="5306999"/>
                  </a:lnTo>
                  <a:lnTo>
                    <a:pt x="135864" y="5296565"/>
                  </a:lnTo>
                  <a:lnTo>
                    <a:pt x="188584" y="5289173"/>
                  </a:lnTo>
                  <a:lnTo>
                    <a:pt x="240545" y="5284406"/>
                  </a:lnTo>
                  <a:lnTo>
                    <a:pt x="292057" y="5281851"/>
                  </a:lnTo>
                  <a:lnTo>
                    <a:pt x="343430" y="5281091"/>
                  </a:lnTo>
                  <a:lnTo>
                    <a:pt x="700491" y="5281091"/>
                  </a:lnTo>
                  <a:lnTo>
                    <a:pt x="725763" y="5269405"/>
                  </a:lnTo>
                  <a:lnTo>
                    <a:pt x="773796" y="5255816"/>
                  </a:lnTo>
                  <a:lnTo>
                    <a:pt x="824696" y="5247307"/>
                  </a:lnTo>
                  <a:lnTo>
                    <a:pt x="872623" y="5244363"/>
                  </a:lnTo>
                  <a:lnTo>
                    <a:pt x="1450313" y="5244363"/>
                  </a:lnTo>
                  <a:lnTo>
                    <a:pt x="1462811" y="5233370"/>
                  </a:lnTo>
                  <a:lnTo>
                    <a:pt x="1507396" y="5196738"/>
                  </a:lnTo>
                  <a:lnTo>
                    <a:pt x="1551941" y="5164626"/>
                  </a:lnTo>
                  <a:lnTo>
                    <a:pt x="1596245" y="5139113"/>
                  </a:lnTo>
                  <a:lnTo>
                    <a:pt x="1640110" y="5122280"/>
                  </a:lnTo>
                  <a:lnTo>
                    <a:pt x="1683334" y="5116207"/>
                  </a:lnTo>
                  <a:lnTo>
                    <a:pt x="2170851" y="5116207"/>
                  </a:lnTo>
                  <a:lnTo>
                    <a:pt x="2172981" y="5101820"/>
                  </a:lnTo>
                  <a:lnTo>
                    <a:pt x="2177973" y="5047805"/>
                  </a:lnTo>
                  <a:lnTo>
                    <a:pt x="2184626" y="5001142"/>
                  </a:lnTo>
                  <a:lnTo>
                    <a:pt x="2192289" y="4958529"/>
                  </a:lnTo>
                  <a:lnTo>
                    <a:pt x="2214702" y="4905971"/>
                  </a:lnTo>
                  <a:lnTo>
                    <a:pt x="0" y="4902162"/>
                  </a:lnTo>
                  <a:close/>
                </a:path>
                <a:path extrusionOk="0" h="5429885" w="6777355">
                  <a:moveTo>
                    <a:pt x="700491" y="5281091"/>
                  </a:moveTo>
                  <a:lnTo>
                    <a:pt x="343430" y="5281091"/>
                  </a:lnTo>
                  <a:lnTo>
                    <a:pt x="395803" y="5282024"/>
                  </a:lnTo>
                  <a:lnTo>
                    <a:pt x="448015" y="5284717"/>
                  </a:lnTo>
                  <a:lnTo>
                    <a:pt x="500388" y="5289010"/>
                  </a:lnTo>
                  <a:lnTo>
                    <a:pt x="553240" y="5294741"/>
                  </a:lnTo>
                  <a:lnTo>
                    <a:pt x="606892" y="5301752"/>
                  </a:lnTo>
                  <a:lnTo>
                    <a:pt x="661664" y="5309882"/>
                  </a:lnTo>
                  <a:lnTo>
                    <a:pt x="686439" y="5287589"/>
                  </a:lnTo>
                  <a:lnTo>
                    <a:pt x="700491" y="5281091"/>
                  </a:lnTo>
                  <a:close/>
                </a:path>
                <a:path extrusionOk="0" h="5429885" w="6777355">
                  <a:moveTo>
                    <a:pt x="2170851" y="5116207"/>
                  </a:moveTo>
                  <a:lnTo>
                    <a:pt x="1688376" y="5116207"/>
                  </a:lnTo>
                  <a:lnTo>
                    <a:pt x="1799910" y="5120705"/>
                  </a:lnTo>
                  <a:lnTo>
                    <a:pt x="1853787" y="5124183"/>
                  </a:lnTo>
                  <a:lnTo>
                    <a:pt x="1906206" y="5129135"/>
                  </a:lnTo>
                  <a:lnTo>
                    <a:pt x="1957020" y="5136055"/>
                  </a:lnTo>
                  <a:lnTo>
                    <a:pt x="2006081" y="5145434"/>
                  </a:lnTo>
                  <a:lnTo>
                    <a:pt x="2053239" y="5157764"/>
                  </a:lnTo>
                  <a:lnTo>
                    <a:pt x="2098347" y="5173537"/>
                  </a:lnTo>
                  <a:lnTo>
                    <a:pt x="2141257" y="5193245"/>
                  </a:lnTo>
                  <a:lnTo>
                    <a:pt x="2143416" y="5193245"/>
                  </a:lnTo>
                  <a:lnTo>
                    <a:pt x="2156510" y="5180950"/>
                  </a:lnTo>
                  <a:lnTo>
                    <a:pt x="2166096" y="5148338"/>
                  </a:lnTo>
                  <a:lnTo>
                    <a:pt x="2170851" y="5116207"/>
                  </a:lnTo>
                  <a:close/>
                </a:path>
                <a:path extrusionOk="0" h="5429885" w="6777355">
                  <a:moveTo>
                    <a:pt x="2861913" y="0"/>
                  </a:moveTo>
                  <a:lnTo>
                    <a:pt x="0" y="0"/>
                  </a:lnTo>
                  <a:lnTo>
                    <a:pt x="0" y="326392"/>
                  </a:lnTo>
                  <a:lnTo>
                    <a:pt x="3204653" y="331900"/>
                  </a:lnTo>
                  <a:lnTo>
                    <a:pt x="6777303" y="326860"/>
                  </a:lnTo>
                  <a:lnTo>
                    <a:pt x="6777303" y="318224"/>
                  </a:lnTo>
                  <a:lnTo>
                    <a:pt x="4177398" y="318224"/>
                  </a:lnTo>
                  <a:lnTo>
                    <a:pt x="4126859" y="316947"/>
                  </a:lnTo>
                  <a:lnTo>
                    <a:pt x="4070377" y="313656"/>
                  </a:lnTo>
                  <a:lnTo>
                    <a:pt x="3861828" y="296462"/>
                  </a:lnTo>
                  <a:lnTo>
                    <a:pt x="3833240" y="295186"/>
                  </a:lnTo>
                  <a:lnTo>
                    <a:pt x="3766861" y="289234"/>
                  </a:lnTo>
                  <a:lnTo>
                    <a:pt x="3694592" y="277768"/>
                  </a:lnTo>
                  <a:lnTo>
                    <a:pt x="3656399" y="270105"/>
                  </a:lnTo>
                  <a:lnTo>
                    <a:pt x="3616912" y="261226"/>
                  </a:lnTo>
                  <a:lnTo>
                    <a:pt x="3576192" y="251188"/>
                  </a:lnTo>
                  <a:lnTo>
                    <a:pt x="3534299" y="240044"/>
                  </a:lnTo>
                  <a:lnTo>
                    <a:pt x="3491293" y="227848"/>
                  </a:lnTo>
                  <a:lnTo>
                    <a:pt x="3447232" y="214656"/>
                  </a:lnTo>
                  <a:lnTo>
                    <a:pt x="3402177" y="200522"/>
                  </a:lnTo>
                  <a:lnTo>
                    <a:pt x="3356189" y="185500"/>
                  </a:lnTo>
                  <a:lnTo>
                    <a:pt x="3309325" y="169645"/>
                  </a:lnTo>
                  <a:lnTo>
                    <a:pt x="3213215" y="135654"/>
                  </a:lnTo>
                  <a:lnTo>
                    <a:pt x="3114324" y="98985"/>
                  </a:lnTo>
                  <a:lnTo>
                    <a:pt x="2961820" y="39913"/>
                  </a:lnTo>
                  <a:lnTo>
                    <a:pt x="2861913" y="0"/>
                  </a:lnTo>
                  <a:close/>
                </a:path>
                <a:path extrusionOk="0" h="5429885" w="6777355">
                  <a:moveTo>
                    <a:pt x="4638192" y="73418"/>
                  </a:moveTo>
                  <a:lnTo>
                    <a:pt x="4608507" y="103591"/>
                  </a:lnTo>
                  <a:lnTo>
                    <a:pt x="4568089" y="129579"/>
                  </a:lnTo>
                  <a:lnTo>
                    <a:pt x="4518625" y="150169"/>
                  </a:lnTo>
                  <a:lnTo>
                    <a:pt x="4461801" y="164147"/>
                  </a:lnTo>
                  <a:lnTo>
                    <a:pt x="4401680" y="174945"/>
                  </a:lnTo>
                  <a:lnTo>
                    <a:pt x="4373305" y="181156"/>
                  </a:lnTo>
                  <a:lnTo>
                    <a:pt x="4348035" y="190068"/>
                  </a:lnTo>
                  <a:lnTo>
                    <a:pt x="4314534" y="216133"/>
                  </a:lnTo>
                  <a:lnTo>
                    <a:pt x="4297636" y="248474"/>
                  </a:lnTo>
                  <a:lnTo>
                    <a:pt x="4281818" y="281488"/>
                  </a:lnTo>
                  <a:lnTo>
                    <a:pt x="4251553" y="309575"/>
                  </a:lnTo>
                  <a:lnTo>
                    <a:pt x="4240270" y="313359"/>
                  </a:lnTo>
                  <a:lnTo>
                    <a:pt x="4223924" y="316061"/>
                  </a:lnTo>
                  <a:lnTo>
                    <a:pt x="4202854" y="317683"/>
                  </a:lnTo>
                  <a:lnTo>
                    <a:pt x="4177398" y="318224"/>
                  </a:lnTo>
                  <a:lnTo>
                    <a:pt x="6777303" y="318224"/>
                  </a:lnTo>
                  <a:lnTo>
                    <a:pt x="6777303" y="93586"/>
                  </a:lnTo>
                  <a:lnTo>
                    <a:pt x="4890909" y="93586"/>
                  </a:lnTo>
                  <a:lnTo>
                    <a:pt x="4638192" y="73418"/>
                  </a:lnTo>
                  <a:close/>
                </a:path>
                <a:path extrusionOk="0" h="5429885" w="6777355">
                  <a:moveTo>
                    <a:pt x="6777303" y="0"/>
                  </a:moveTo>
                  <a:lnTo>
                    <a:pt x="5072549" y="0"/>
                  </a:lnTo>
                  <a:lnTo>
                    <a:pt x="5068911" y="3700"/>
                  </a:lnTo>
                  <a:lnTo>
                    <a:pt x="5027867" y="37758"/>
                  </a:lnTo>
                  <a:lnTo>
                    <a:pt x="4984470" y="65088"/>
                  </a:lnTo>
                  <a:lnTo>
                    <a:pt x="4938792" y="84195"/>
                  </a:lnTo>
                  <a:lnTo>
                    <a:pt x="4890909" y="93586"/>
                  </a:lnTo>
                  <a:lnTo>
                    <a:pt x="6777303" y="93586"/>
                  </a:lnTo>
                  <a:lnTo>
                    <a:pt x="6777303" y="0"/>
                  </a:lnTo>
                  <a:close/>
                </a:path>
                <a:path extrusionOk="0" h="5429885" w="6777355">
                  <a:moveTo>
                    <a:pt x="0" y="350660"/>
                  </a:moveTo>
                  <a:lnTo>
                    <a:pt x="0" y="895444"/>
                  </a:lnTo>
                  <a:lnTo>
                    <a:pt x="3102600" y="900695"/>
                  </a:lnTo>
                  <a:lnTo>
                    <a:pt x="6777303" y="892771"/>
                  </a:lnTo>
                  <a:lnTo>
                    <a:pt x="6777303" y="354924"/>
                  </a:lnTo>
                  <a:lnTo>
                    <a:pt x="3306807" y="354924"/>
                  </a:lnTo>
                  <a:lnTo>
                    <a:pt x="0" y="350660"/>
                  </a:lnTo>
                  <a:close/>
                </a:path>
                <a:path extrusionOk="0" h="5429885" w="6777355">
                  <a:moveTo>
                    <a:pt x="6777303" y="349186"/>
                  </a:moveTo>
                  <a:lnTo>
                    <a:pt x="3306807" y="354924"/>
                  </a:lnTo>
                  <a:lnTo>
                    <a:pt x="6777303" y="354924"/>
                  </a:lnTo>
                  <a:lnTo>
                    <a:pt x="6777303" y="349186"/>
                  </a:lnTo>
                  <a:close/>
                </a:path>
                <a:path extrusionOk="0" h="5429885" w="6777355">
                  <a:moveTo>
                    <a:pt x="0" y="919447"/>
                  </a:moveTo>
                  <a:lnTo>
                    <a:pt x="0" y="1464284"/>
                  </a:lnTo>
                  <a:lnTo>
                    <a:pt x="3102600" y="1470201"/>
                  </a:lnTo>
                  <a:lnTo>
                    <a:pt x="6777303" y="1461554"/>
                  </a:lnTo>
                  <a:lnTo>
                    <a:pt x="6777303" y="923719"/>
                  </a:lnTo>
                  <a:lnTo>
                    <a:pt x="3306807" y="923719"/>
                  </a:lnTo>
                  <a:lnTo>
                    <a:pt x="0" y="919447"/>
                  </a:lnTo>
                  <a:close/>
                </a:path>
                <a:path extrusionOk="0" h="5429885" w="6777355">
                  <a:moveTo>
                    <a:pt x="6777303" y="917968"/>
                  </a:moveTo>
                  <a:lnTo>
                    <a:pt x="3306807" y="923719"/>
                  </a:lnTo>
                  <a:lnTo>
                    <a:pt x="6777303" y="923719"/>
                  </a:lnTo>
                  <a:lnTo>
                    <a:pt x="6777303" y="917968"/>
                  </a:lnTo>
                  <a:close/>
                </a:path>
                <a:path extrusionOk="0" h="5429885" w="6777355">
                  <a:moveTo>
                    <a:pt x="0" y="1488237"/>
                  </a:moveTo>
                  <a:lnTo>
                    <a:pt x="0" y="2033077"/>
                  </a:lnTo>
                  <a:lnTo>
                    <a:pt x="3102600" y="2038983"/>
                  </a:lnTo>
                  <a:lnTo>
                    <a:pt x="6777303" y="2030349"/>
                  </a:lnTo>
                  <a:lnTo>
                    <a:pt x="6777303" y="1492501"/>
                  </a:lnTo>
                  <a:lnTo>
                    <a:pt x="3306807" y="1492501"/>
                  </a:lnTo>
                  <a:lnTo>
                    <a:pt x="0" y="1488237"/>
                  </a:lnTo>
                  <a:close/>
                </a:path>
                <a:path extrusionOk="0" h="5429885" w="6777355">
                  <a:moveTo>
                    <a:pt x="6777303" y="1486763"/>
                  </a:moveTo>
                  <a:lnTo>
                    <a:pt x="3306807" y="1492501"/>
                  </a:lnTo>
                  <a:lnTo>
                    <a:pt x="6777303" y="1492501"/>
                  </a:lnTo>
                  <a:lnTo>
                    <a:pt x="6777303" y="1486763"/>
                  </a:lnTo>
                  <a:close/>
                </a:path>
                <a:path extrusionOk="0" h="5429885" w="6777355">
                  <a:moveTo>
                    <a:pt x="0" y="2057024"/>
                  </a:moveTo>
                  <a:lnTo>
                    <a:pt x="0" y="2601861"/>
                  </a:lnTo>
                  <a:lnTo>
                    <a:pt x="3102600" y="2607778"/>
                  </a:lnTo>
                  <a:lnTo>
                    <a:pt x="6777303" y="2599131"/>
                  </a:lnTo>
                  <a:lnTo>
                    <a:pt x="6777303" y="2061296"/>
                  </a:lnTo>
                  <a:lnTo>
                    <a:pt x="3306807" y="2061296"/>
                  </a:lnTo>
                  <a:lnTo>
                    <a:pt x="0" y="2057024"/>
                  </a:lnTo>
                  <a:close/>
                </a:path>
                <a:path extrusionOk="0" h="5429885" w="6777355">
                  <a:moveTo>
                    <a:pt x="6777303" y="2055545"/>
                  </a:moveTo>
                  <a:lnTo>
                    <a:pt x="3306807" y="2061296"/>
                  </a:lnTo>
                  <a:lnTo>
                    <a:pt x="6777303" y="2061296"/>
                  </a:lnTo>
                  <a:lnTo>
                    <a:pt x="6777303" y="2055545"/>
                  </a:lnTo>
                  <a:close/>
                </a:path>
                <a:path extrusionOk="0" h="5429885" w="6777355">
                  <a:moveTo>
                    <a:pt x="0" y="2625814"/>
                  </a:moveTo>
                  <a:lnTo>
                    <a:pt x="0" y="3170654"/>
                  </a:lnTo>
                  <a:lnTo>
                    <a:pt x="3102600" y="3176560"/>
                  </a:lnTo>
                  <a:lnTo>
                    <a:pt x="6777303" y="3167926"/>
                  </a:lnTo>
                  <a:lnTo>
                    <a:pt x="6777303" y="2630078"/>
                  </a:lnTo>
                  <a:lnTo>
                    <a:pt x="3306807" y="2630078"/>
                  </a:lnTo>
                  <a:lnTo>
                    <a:pt x="0" y="2625814"/>
                  </a:lnTo>
                  <a:close/>
                </a:path>
                <a:path extrusionOk="0" h="5429885" w="6777355">
                  <a:moveTo>
                    <a:pt x="6777303" y="2624340"/>
                  </a:moveTo>
                  <a:lnTo>
                    <a:pt x="3306807" y="2630078"/>
                  </a:lnTo>
                  <a:lnTo>
                    <a:pt x="6777303" y="2630078"/>
                  </a:lnTo>
                  <a:lnTo>
                    <a:pt x="6777303" y="2624340"/>
                  </a:lnTo>
                  <a:close/>
                </a:path>
                <a:path extrusionOk="0" h="5429885" w="6777355">
                  <a:moveTo>
                    <a:pt x="0" y="3195011"/>
                  </a:moveTo>
                  <a:lnTo>
                    <a:pt x="0" y="3739445"/>
                  </a:lnTo>
                  <a:lnTo>
                    <a:pt x="3102600" y="3745355"/>
                  </a:lnTo>
                  <a:lnTo>
                    <a:pt x="6777303" y="3736720"/>
                  </a:lnTo>
                  <a:lnTo>
                    <a:pt x="6777303" y="3198886"/>
                  </a:lnTo>
                  <a:lnTo>
                    <a:pt x="3204653" y="3198886"/>
                  </a:lnTo>
                  <a:lnTo>
                    <a:pt x="0" y="3195011"/>
                  </a:lnTo>
                  <a:close/>
                </a:path>
                <a:path extrusionOk="0" h="5429885" w="6777355">
                  <a:moveTo>
                    <a:pt x="6777303" y="3193846"/>
                  </a:moveTo>
                  <a:lnTo>
                    <a:pt x="3204653" y="3198886"/>
                  </a:lnTo>
                  <a:lnTo>
                    <a:pt x="6777303" y="3198886"/>
                  </a:lnTo>
                  <a:lnTo>
                    <a:pt x="6777303" y="3193846"/>
                  </a:lnTo>
                  <a:close/>
                </a:path>
                <a:path extrusionOk="0" h="5429885" w="6777355">
                  <a:moveTo>
                    <a:pt x="0" y="3764057"/>
                  </a:moveTo>
                  <a:lnTo>
                    <a:pt x="0" y="4308232"/>
                  </a:lnTo>
                  <a:lnTo>
                    <a:pt x="3102600" y="4314150"/>
                  </a:lnTo>
                  <a:lnTo>
                    <a:pt x="6777303" y="4305503"/>
                  </a:lnTo>
                  <a:lnTo>
                    <a:pt x="6777303" y="3767669"/>
                  </a:lnTo>
                  <a:lnTo>
                    <a:pt x="3102600" y="3767669"/>
                  </a:lnTo>
                  <a:lnTo>
                    <a:pt x="0" y="3764057"/>
                  </a:lnTo>
                  <a:close/>
                </a:path>
                <a:path extrusionOk="0" h="5429885" w="6777355">
                  <a:moveTo>
                    <a:pt x="6777303" y="3762641"/>
                  </a:moveTo>
                  <a:lnTo>
                    <a:pt x="3102600" y="3767669"/>
                  </a:lnTo>
                  <a:lnTo>
                    <a:pt x="6777303" y="3767669"/>
                  </a:lnTo>
                  <a:lnTo>
                    <a:pt x="6777303" y="3762641"/>
                  </a:lnTo>
                  <a:close/>
                </a:path>
                <a:path extrusionOk="0" h="5429885" w="6777355">
                  <a:moveTo>
                    <a:pt x="0" y="4332902"/>
                  </a:moveTo>
                  <a:lnTo>
                    <a:pt x="0" y="4877279"/>
                  </a:lnTo>
                  <a:lnTo>
                    <a:pt x="2427808" y="4882933"/>
                  </a:lnTo>
                  <a:lnTo>
                    <a:pt x="2427850" y="4879992"/>
                  </a:lnTo>
                  <a:lnTo>
                    <a:pt x="2440771" y="4862390"/>
                  </a:lnTo>
                  <a:lnTo>
                    <a:pt x="2453733" y="4844054"/>
                  </a:lnTo>
                  <a:lnTo>
                    <a:pt x="2466693" y="4825178"/>
                  </a:lnTo>
                  <a:lnTo>
                    <a:pt x="2479649" y="4805895"/>
                  </a:lnTo>
                  <a:lnTo>
                    <a:pt x="6777303" y="4805895"/>
                  </a:lnTo>
                  <a:lnTo>
                    <a:pt x="6777303" y="4337174"/>
                  </a:lnTo>
                  <a:lnTo>
                    <a:pt x="3306807" y="4337174"/>
                  </a:lnTo>
                  <a:lnTo>
                    <a:pt x="0" y="4332902"/>
                  </a:lnTo>
                  <a:close/>
                </a:path>
                <a:path extrusionOk="0" h="5429885" w="6777355">
                  <a:moveTo>
                    <a:pt x="6777303" y="4805895"/>
                  </a:moveTo>
                  <a:lnTo>
                    <a:pt x="2479649" y="4805895"/>
                  </a:lnTo>
                  <a:lnTo>
                    <a:pt x="2517987" y="4822088"/>
                  </a:lnTo>
                  <a:lnTo>
                    <a:pt x="2556327" y="4840371"/>
                  </a:lnTo>
                  <a:lnTo>
                    <a:pt x="2594669" y="4860675"/>
                  </a:lnTo>
                  <a:lnTo>
                    <a:pt x="2633014" y="4882933"/>
                  </a:lnTo>
                  <a:lnTo>
                    <a:pt x="3153574" y="4882933"/>
                  </a:lnTo>
                  <a:lnTo>
                    <a:pt x="4769230" y="4880051"/>
                  </a:lnTo>
                  <a:lnTo>
                    <a:pt x="4789773" y="4864595"/>
                  </a:lnTo>
                  <a:lnTo>
                    <a:pt x="4808830" y="4853054"/>
                  </a:lnTo>
                  <a:lnTo>
                    <a:pt x="4825728" y="4845832"/>
                  </a:lnTo>
                  <a:lnTo>
                    <a:pt x="4839791" y="4843335"/>
                  </a:lnTo>
                  <a:lnTo>
                    <a:pt x="6777303" y="4843335"/>
                  </a:lnTo>
                  <a:lnTo>
                    <a:pt x="6777303" y="4805895"/>
                  </a:lnTo>
                  <a:close/>
                </a:path>
                <a:path extrusionOk="0" h="5429885" w="6777355">
                  <a:moveTo>
                    <a:pt x="6777303" y="4843335"/>
                  </a:moveTo>
                  <a:lnTo>
                    <a:pt x="4842674" y="4843335"/>
                  </a:lnTo>
                  <a:lnTo>
                    <a:pt x="4858578" y="4847454"/>
                  </a:lnTo>
                  <a:lnTo>
                    <a:pt x="4879750" y="4855216"/>
                  </a:lnTo>
                  <a:lnTo>
                    <a:pt x="4905245" y="4866216"/>
                  </a:lnTo>
                  <a:lnTo>
                    <a:pt x="4934114" y="4880051"/>
                  </a:lnTo>
                  <a:lnTo>
                    <a:pt x="6777303" y="4874297"/>
                  </a:lnTo>
                  <a:lnTo>
                    <a:pt x="6777303" y="4843335"/>
                  </a:lnTo>
                  <a:close/>
                </a:path>
                <a:path extrusionOk="0" h="5429885" w="6777355">
                  <a:moveTo>
                    <a:pt x="6777303" y="4331423"/>
                  </a:moveTo>
                  <a:lnTo>
                    <a:pt x="3306807" y="4337174"/>
                  </a:lnTo>
                  <a:lnTo>
                    <a:pt x="6777303" y="4337174"/>
                  </a:lnTo>
                  <a:lnTo>
                    <a:pt x="6777303" y="4331423"/>
                  </a:lnTo>
                  <a:close/>
                </a:path>
                <a:path extrusionOk="0" h="5429885" w="6777355">
                  <a:moveTo>
                    <a:pt x="6495639" y="5110454"/>
                  </a:moveTo>
                  <a:lnTo>
                    <a:pt x="6083223" y="5110454"/>
                  </a:lnTo>
                  <a:lnTo>
                    <a:pt x="6097286" y="5113907"/>
                  </a:lnTo>
                  <a:lnTo>
                    <a:pt x="6114184" y="5122962"/>
                  </a:lnTo>
                  <a:lnTo>
                    <a:pt x="6133242" y="5135662"/>
                  </a:lnTo>
                  <a:lnTo>
                    <a:pt x="6162919" y="5156485"/>
                  </a:lnTo>
                  <a:lnTo>
                    <a:pt x="6172864" y="5162648"/>
                  </a:lnTo>
                  <a:lnTo>
                    <a:pt x="6183350" y="5168273"/>
                  </a:lnTo>
                  <a:lnTo>
                    <a:pt x="6194107" y="5173090"/>
                  </a:lnTo>
                  <a:lnTo>
                    <a:pt x="6206650" y="5178984"/>
                  </a:lnTo>
                  <a:lnTo>
                    <a:pt x="6219394" y="5183530"/>
                  </a:lnTo>
                  <a:lnTo>
                    <a:pt x="6232274" y="5186456"/>
                  </a:lnTo>
                  <a:lnTo>
                    <a:pt x="6245224" y="5187492"/>
                  </a:lnTo>
                  <a:lnTo>
                    <a:pt x="6256743" y="5187492"/>
                  </a:lnTo>
                  <a:lnTo>
                    <a:pt x="6259626" y="5193245"/>
                  </a:lnTo>
                  <a:lnTo>
                    <a:pt x="6276187" y="5193245"/>
                  </a:lnTo>
                  <a:lnTo>
                    <a:pt x="6290604" y="5192121"/>
                  </a:lnTo>
                  <a:lnTo>
                    <a:pt x="6307859" y="5188568"/>
                  </a:lnTo>
                  <a:lnTo>
                    <a:pt x="6327816" y="5182315"/>
                  </a:lnTo>
                  <a:lnTo>
                    <a:pt x="6350342" y="5173090"/>
                  </a:lnTo>
                  <a:lnTo>
                    <a:pt x="6389871" y="5157797"/>
                  </a:lnTo>
                  <a:lnTo>
                    <a:pt x="6433839" y="5138901"/>
                  </a:lnTo>
                  <a:lnTo>
                    <a:pt x="6481192" y="5117279"/>
                  </a:lnTo>
                  <a:lnTo>
                    <a:pt x="6495639" y="5110454"/>
                  </a:lnTo>
                  <a:close/>
                </a:path>
                <a:path extrusionOk="0" h="5429885" w="6777355">
                  <a:moveTo>
                    <a:pt x="6777303" y="4900218"/>
                  </a:moveTo>
                  <a:lnTo>
                    <a:pt x="4982349" y="4903101"/>
                  </a:lnTo>
                  <a:lnTo>
                    <a:pt x="5036232" y="4930926"/>
                  </a:lnTo>
                  <a:lnTo>
                    <a:pt x="5185125" y="5009489"/>
                  </a:lnTo>
                  <a:lnTo>
                    <a:pt x="5218568" y="5027838"/>
                  </a:lnTo>
                  <a:lnTo>
                    <a:pt x="5237949" y="5039169"/>
                  </a:lnTo>
                  <a:lnTo>
                    <a:pt x="5262291" y="5063740"/>
                  </a:lnTo>
                  <a:lnTo>
                    <a:pt x="5290052" y="5102481"/>
                  </a:lnTo>
                  <a:lnTo>
                    <a:pt x="5320272" y="5143777"/>
                  </a:lnTo>
                  <a:lnTo>
                    <a:pt x="5352598" y="5176850"/>
                  </a:lnTo>
                  <a:lnTo>
                    <a:pt x="5386272" y="5190362"/>
                  </a:lnTo>
                  <a:lnTo>
                    <a:pt x="5392026" y="5190362"/>
                  </a:lnTo>
                  <a:lnTo>
                    <a:pt x="5423179" y="5171634"/>
                  </a:lnTo>
                  <a:lnTo>
                    <a:pt x="5450079" y="5135016"/>
                  </a:lnTo>
                  <a:lnTo>
                    <a:pt x="5474952" y="5096911"/>
                  </a:lnTo>
                  <a:lnTo>
                    <a:pt x="5500026" y="5073726"/>
                  </a:lnTo>
                  <a:lnTo>
                    <a:pt x="5534363" y="5060274"/>
                  </a:lnTo>
                  <a:lnTo>
                    <a:pt x="5572748" y="5050331"/>
                  </a:lnTo>
                  <a:lnTo>
                    <a:pt x="5613832" y="5044167"/>
                  </a:lnTo>
                  <a:lnTo>
                    <a:pt x="5656262" y="5042052"/>
                  </a:lnTo>
                  <a:lnTo>
                    <a:pt x="6638891" y="5042052"/>
                  </a:lnTo>
                  <a:lnTo>
                    <a:pt x="6683349" y="5021072"/>
                  </a:lnTo>
                  <a:lnTo>
                    <a:pt x="6731799" y="4998976"/>
                  </a:lnTo>
                  <a:lnTo>
                    <a:pt x="6777303" y="4979415"/>
                  </a:lnTo>
                  <a:lnTo>
                    <a:pt x="6777303" y="4900218"/>
                  </a:lnTo>
                  <a:close/>
                </a:path>
                <a:path extrusionOk="0" h="5429885" w="6777355">
                  <a:moveTo>
                    <a:pt x="6638891" y="5042052"/>
                  </a:moveTo>
                  <a:lnTo>
                    <a:pt x="5812510" y="5042052"/>
                  </a:lnTo>
                  <a:lnTo>
                    <a:pt x="5821014" y="5061335"/>
                  </a:lnTo>
                  <a:lnTo>
                    <a:pt x="5828709" y="5075889"/>
                  </a:lnTo>
                  <a:lnTo>
                    <a:pt x="5834784" y="5085584"/>
                  </a:lnTo>
                  <a:lnTo>
                    <a:pt x="5838431" y="5090286"/>
                  </a:lnTo>
                  <a:lnTo>
                    <a:pt x="5844851" y="5094609"/>
                  </a:lnTo>
                  <a:lnTo>
                    <a:pt x="5850935" y="5098929"/>
                  </a:lnTo>
                  <a:lnTo>
                    <a:pt x="5856345" y="5103249"/>
                  </a:lnTo>
                  <a:lnTo>
                    <a:pt x="5860744" y="5107571"/>
                  </a:lnTo>
                  <a:lnTo>
                    <a:pt x="5873661" y="5115129"/>
                  </a:lnTo>
                  <a:lnTo>
                    <a:pt x="5886305" y="5120527"/>
                  </a:lnTo>
                  <a:lnTo>
                    <a:pt x="5898408" y="5123764"/>
                  </a:lnTo>
                  <a:lnTo>
                    <a:pt x="5909703" y="5124843"/>
                  </a:lnTo>
                  <a:lnTo>
                    <a:pt x="5923914" y="5123854"/>
                  </a:lnTo>
                  <a:lnTo>
                    <a:pt x="5937517" y="5121246"/>
                  </a:lnTo>
                  <a:lnTo>
                    <a:pt x="5950713" y="5117556"/>
                  </a:lnTo>
                  <a:lnTo>
                    <a:pt x="5963703" y="5113324"/>
                  </a:lnTo>
                  <a:lnTo>
                    <a:pt x="5976248" y="5109097"/>
                  </a:lnTo>
                  <a:lnTo>
                    <a:pt x="5988995" y="5105407"/>
                  </a:lnTo>
                  <a:lnTo>
                    <a:pt x="6001876" y="5102796"/>
                  </a:lnTo>
                  <a:lnTo>
                    <a:pt x="6014821" y="5101805"/>
                  </a:lnTo>
                  <a:lnTo>
                    <a:pt x="6513947" y="5101805"/>
                  </a:lnTo>
                  <a:lnTo>
                    <a:pt x="6638891" y="5042052"/>
                  </a:lnTo>
                  <a:close/>
                </a:path>
                <a:path extrusionOk="0" h="5429885" w="6777355">
                  <a:moveTo>
                    <a:pt x="6513947" y="5101805"/>
                  </a:moveTo>
                  <a:lnTo>
                    <a:pt x="6014821" y="5101805"/>
                  </a:lnTo>
                  <a:lnTo>
                    <a:pt x="6026915" y="5102481"/>
                  </a:lnTo>
                  <a:lnTo>
                    <a:pt x="6038673" y="5105047"/>
                  </a:lnTo>
                  <a:lnTo>
                    <a:pt x="6050566" y="5110313"/>
                  </a:lnTo>
                  <a:lnTo>
                    <a:pt x="6063068" y="5119090"/>
                  </a:lnTo>
                  <a:lnTo>
                    <a:pt x="6068821" y="5113324"/>
                  </a:lnTo>
                  <a:lnTo>
                    <a:pt x="6074587" y="5110454"/>
                  </a:lnTo>
                  <a:lnTo>
                    <a:pt x="6495639" y="5110454"/>
                  </a:lnTo>
                  <a:lnTo>
                    <a:pt x="6513947" y="5101805"/>
                  </a:lnTo>
                  <a:close/>
                </a:path>
                <a:path extrusionOk="0" h="5429885" w="6777355">
                  <a:moveTo>
                    <a:pt x="5812510" y="5042052"/>
                  </a:moveTo>
                  <a:lnTo>
                    <a:pt x="5656262" y="5042052"/>
                  </a:lnTo>
                  <a:lnTo>
                    <a:pt x="5693988" y="5043626"/>
                  </a:lnTo>
                  <a:lnTo>
                    <a:pt x="5730158" y="5048170"/>
                  </a:lnTo>
                  <a:lnTo>
                    <a:pt x="5764302" y="5055414"/>
                  </a:lnTo>
                  <a:lnTo>
                    <a:pt x="5795949" y="5065090"/>
                  </a:lnTo>
                  <a:lnTo>
                    <a:pt x="5812510" y="5042052"/>
                  </a:lnTo>
                  <a:close/>
                </a:path>
                <a:path extrusionOk="0" h="5429885" w="6777355">
                  <a:moveTo>
                    <a:pt x="4692553" y="4959972"/>
                  </a:moveTo>
                  <a:lnTo>
                    <a:pt x="3907408" y="4959972"/>
                  </a:lnTo>
                  <a:lnTo>
                    <a:pt x="3937599" y="4986965"/>
                  </a:lnTo>
                  <a:lnTo>
                    <a:pt x="3969821" y="5023316"/>
                  </a:lnTo>
                  <a:lnTo>
                    <a:pt x="4003542" y="5064102"/>
                  </a:lnTo>
                  <a:lnTo>
                    <a:pt x="4038235" y="5104397"/>
                  </a:lnTo>
                  <a:lnTo>
                    <a:pt x="4073368" y="5139277"/>
                  </a:lnTo>
                  <a:lnTo>
                    <a:pt x="4108414" y="5163816"/>
                  </a:lnTo>
                  <a:lnTo>
                    <a:pt x="4142841" y="5173090"/>
                  </a:lnTo>
                  <a:lnTo>
                    <a:pt x="4150985" y="5172550"/>
                  </a:lnTo>
                  <a:lnTo>
                    <a:pt x="4158317" y="5170928"/>
                  </a:lnTo>
                  <a:lnTo>
                    <a:pt x="4165110" y="5168225"/>
                  </a:lnTo>
                  <a:lnTo>
                    <a:pt x="4171632" y="5164442"/>
                  </a:lnTo>
                  <a:lnTo>
                    <a:pt x="4201412" y="5151934"/>
                  </a:lnTo>
                  <a:lnTo>
                    <a:pt x="4243205" y="5139088"/>
                  </a:lnTo>
                  <a:lnTo>
                    <a:pt x="4294087" y="5126207"/>
                  </a:lnTo>
                  <a:lnTo>
                    <a:pt x="4351138" y="5113592"/>
                  </a:lnTo>
                  <a:lnTo>
                    <a:pt x="4411437" y="5101546"/>
                  </a:lnTo>
                  <a:lnTo>
                    <a:pt x="4472061" y="5090371"/>
                  </a:lnTo>
                  <a:lnTo>
                    <a:pt x="4582601" y="5071840"/>
                  </a:lnTo>
                  <a:lnTo>
                    <a:pt x="4626673" y="5065090"/>
                  </a:lnTo>
                  <a:lnTo>
                    <a:pt x="4634067" y="5039724"/>
                  </a:lnTo>
                  <a:lnTo>
                    <a:pt x="4660426" y="4999304"/>
                  </a:lnTo>
                  <a:lnTo>
                    <a:pt x="4692553" y="4959972"/>
                  </a:lnTo>
                  <a:close/>
                </a:path>
                <a:path extrusionOk="0" h="5429885" w="6777355">
                  <a:moveTo>
                    <a:pt x="4743310" y="4905971"/>
                  </a:moveTo>
                  <a:lnTo>
                    <a:pt x="2672613" y="4905971"/>
                  </a:lnTo>
                  <a:lnTo>
                    <a:pt x="2758137" y="4956829"/>
                  </a:lnTo>
                  <a:lnTo>
                    <a:pt x="2801062" y="4981142"/>
                  </a:lnTo>
                  <a:lnTo>
                    <a:pt x="2844183" y="5003730"/>
                  </a:lnTo>
                  <a:lnTo>
                    <a:pt x="2887564" y="5023860"/>
                  </a:lnTo>
                  <a:lnTo>
                    <a:pt x="2931272" y="5040795"/>
                  </a:lnTo>
                  <a:lnTo>
                    <a:pt x="2975371" y="5053802"/>
                  </a:lnTo>
                  <a:lnTo>
                    <a:pt x="3019927" y="5062145"/>
                  </a:lnTo>
                  <a:lnTo>
                    <a:pt x="3065005" y="5065090"/>
                  </a:lnTo>
                  <a:lnTo>
                    <a:pt x="3082728" y="5064549"/>
                  </a:lnTo>
                  <a:lnTo>
                    <a:pt x="3100919" y="5062929"/>
                  </a:lnTo>
                  <a:lnTo>
                    <a:pt x="3118974" y="5060230"/>
                  </a:lnTo>
                  <a:lnTo>
                    <a:pt x="3491966" y="4979415"/>
                  </a:lnTo>
                  <a:lnTo>
                    <a:pt x="3521406" y="4973630"/>
                  </a:lnTo>
                  <a:lnTo>
                    <a:pt x="3553615" y="4969333"/>
                  </a:lnTo>
                  <a:lnTo>
                    <a:pt x="3587039" y="4966658"/>
                  </a:lnTo>
                  <a:lnTo>
                    <a:pt x="3620122" y="4965737"/>
                  </a:lnTo>
                  <a:lnTo>
                    <a:pt x="3884820" y="4965737"/>
                  </a:lnTo>
                  <a:lnTo>
                    <a:pt x="3907408" y="4959972"/>
                  </a:lnTo>
                  <a:lnTo>
                    <a:pt x="4692553" y="4959972"/>
                  </a:lnTo>
                  <a:lnTo>
                    <a:pt x="4699068" y="4951997"/>
                  </a:lnTo>
                  <a:lnTo>
                    <a:pt x="4743310" y="4905971"/>
                  </a:lnTo>
                  <a:close/>
                </a:path>
                <a:path extrusionOk="0" h="5429885" w="6777355">
                  <a:moveTo>
                    <a:pt x="3884820" y="4965737"/>
                  </a:moveTo>
                  <a:lnTo>
                    <a:pt x="3620122" y="4965737"/>
                  </a:lnTo>
                  <a:lnTo>
                    <a:pt x="3663201" y="4967919"/>
                  </a:lnTo>
                  <a:lnTo>
                    <a:pt x="3700136" y="4975094"/>
                  </a:lnTo>
                  <a:lnTo>
                    <a:pt x="3726944" y="4988208"/>
                  </a:lnTo>
                  <a:lnTo>
                    <a:pt x="3739641" y="5008206"/>
                  </a:lnTo>
                  <a:lnTo>
                    <a:pt x="3780637" y="4995306"/>
                  </a:lnTo>
                  <a:lnTo>
                    <a:pt x="3822444" y="4982741"/>
                  </a:lnTo>
                  <a:lnTo>
                    <a:pt x="3864791" y="4970850"/>
                  </a:lnTo>
                  <a:lnTo>
                    <a:pt x="3884820" y="4965737"/>
                  </a:lnTo>
                  <a:close/>
                </a:path>
                <a:path extrusionOk="0" h="5429885" w="6777355">
                  <a:moveTo>
                    <a:pt x="2345740" y="4905971"/>
                  </a:moveTo>
                  <a:lnTo>
                    <a:pt x="2246375" y="4905971"/>
                  </a:lnTo>
                  <a:lnTo>
                    <a:pt x="2258875" y="4907638"/>
                  </a:lnTo>
                  <a:lnTo>
                    <a:pt x="2271307" y="4908494"/>
                  </a:lnTo>
                  <a:lnTo>
                    <a:pt x="2283332" y="4908809"/>
                  </a:lnTo>
                  <a:lnTo>
                    <a:pt x="2294610" y="4908854"/>
                  </a:lnTo>
                  <a:lnTo>
                    <a:pt x="2307460" y="4908809"/>
                  </a:lnTo>
                  <a:lnTo>
                    <a:pt x="2320175" y="4908494"/>
                  </a:lnTo>
                  <a:lnTo>
                    <a:pt x="2332890" y="4907638"/>
                  </a:lnTo>
                  <a:lnTo>
                    <a:pt x="2345740" y="4905971"/>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4" name="Google Shape;154;p20"/>
            <p:cNvSpPr/>
            <p:nvPr/>
          </p:nvSpPr>
          <p:spPr>
            <a:xfrm>
              <a:off x="0" y="322084"/>
              <a:ext cx="6779895" cy="4015740"/>
            </a:xfrm>
            <a:custGeom>
              <a:rect b="b" l="l" r="r" t="t"/>
              <a:pathLst>
                <a:path extrusionOk="0" h="4015740" w="6779895">
                  <a:moveTo>
                    <a:pt x="6779450" y="3981450"/>
                  </a:moveTo>
                  <a:lnTo>
                    <a:pt x="6298489" y="3981450"/>
                  </a:lnTo>
                  <a:lnTo>
                    <a:pt x="6298489" y="3986530"/>
                  </a:lnTo>
                  <a:lnTo>
                    <a:pt x="52539" y="3986530"/>
                  </a:lnTo>
                  <a:lnTo>
                    <a:pt x="52539" y="3981450"/>
                  </a:lnTo>
                  <a:lnTo>
                    <a:pt x="0" y="3981450"/>
                  </a:lnTo>
                  <a:lnTo>
                    <a:pt x="0" y="3986530"/>
                  </a:lnTo>
                  <a:lnTo>
                    <a:pt x="0" y="4009390"/>
                  </a:lnTo>
                  <a:lnTo>
                    <a:pt x="46786" y="4009390"/>
                  </a:lnTo>
                  <a:lnTo>
                    <a:pt x="46786" y="4015740"/>
                  </a:lnTo>
                  <a:lnTo>
                    <a:pt x="6304254" y="4015740"/>
                  </a:lnTo>
                  <a:lnTo>
                    <a:pt x="6304254" y="4009390"/>
                  </a:lnTo>
                  <a:lnTo>
                    <a:pt x="6779450" y="4009390"/>
                  </a:lnTo>
                  <a:lnTo>
                    <a:pt x="6779450" y="3986530"/>
                  </a:lnTo>
                  <a:lnTo>
                    <a:pt x="6779450" y="3981450"/>
                  </a:lnTo>
                  <a:close/>
                </a:path>
                <a:path extrusionOk="0" h="4015740" w="6779895">
                  <a:moveTo>
                    <a:pt x="6779450" y="3411220"/>
                  </a:moveTo>
                  <a:lnTo>
                    <a:pt x="6298489" y="3411220"/>
                  </a:lnTo>
                  <a:lnTo>
                    <a:pt x="6298489" y="3417570"/>
                  </a:lnTo>
                  <a:lnTo>
                    <a:pt x="52539" y="3417570"/>
                  </a:lnTo>
                  <a:lnTo>
                    <a:pt x="52539" y="3411220"/>
                  </a:lnTo>
                  <a:lnTo>
                    <a:pt x="0" y="3411220"/>
                  </a:lnTo>
                  <a:lnTo>
                    <a:pt x="0" y="3417570"/>
                  </a:lnTo>
                  <a:lnTo>
                    <a:pt x="0" y="3440430"/>
                  </a:lnTo>
                  <a:lnTo>
                    <a:pt x="46786" y="3440430"/>
                  </a:lnTo>
                  <a:lnTo>
                    <a:pt x="46786" y="3445510"/>
                  </a:lnTo>
                  <a:lnTo>
                    <a:pt x="6304254" y="3445510"/>
                  </a:lnTo>
                  <a:lnTo>
                    <a:pt x="6304254" y="3440430"/>
                  </a:lnTo>
                  <a:lnTo>
                    <a:pt x="6779450" y="3440430"/>
                  </a:lnTo>
                  <a:lnTo>
                    <a:pt x="6779450" y="3417570"/>
                  </a:lnTo>
                  <a:lnTo>
                    <a:pt x="6779450" y="3411220"/>
                  </a:lnTo>
                  <a:close/>
                </a:path>
                <a:path extrusionOk="0" h="4015740" w="6779895">
                  <a:moveTo>
                    <a:pt x="6779450" y="2843530"/>
                  </a:moveTo>
                  <a:lnTo>
                    <a:pt x="6298489" y="2843530"/>
                  </a:lnTo>
                  <a:lnTo>
                    <a:pt x="6298489" y="2848610"/>
                  </a:lnTo>
                  <a:lnTo>
                    <a:pt x="52539" y="2848610"/>
                  </a:lnTo>
                  <a:lnTo>
                    <a:pt x="52539" y="2843530"/>
                  </a:lnTo>
                  <a:lnTo>
                    <a:pt x="0" y="2843530"/>
                  </a:lnTo>
                  <a:lnTo>
                    <a:pt x="0" y="2848610"/>
                  </a:lnTo>
                  <a:lnTo>
                    <a:pt x="0" y="2871470"/>
                  </a:lnTo>
                  <a:lnTo>
                    <a:pt x="46786" y="2871470"/>
                  </a:lnTo>
                  <a:lnTo>
                    <a:pt x="46786" y="2877820"/>
                  </a:lnTo>
                  <a:lnTo>
                    <a:pt x="6304254" y="2877820"/>
                  </a:lnTo>
                  <a:lnTo>
                    <a:pt x="6304254" y="2871470"/>
                  </a:lnTo>
                  <a:lnTo>
                    <a:pt x="6779450" y="2871470"/>
                  </a:lnTo>
                  <a:lnTo>
                    <a:pt x="6779450" y="2848610"/>
                  </a:lnTo>
                  <a:lnTo>
                    <a:pt x="6779450" y="2843530"/>
                  </a:lnTo>
                  <a:close/>
                </a:path>
                <a:path extrusionOk="0" h="4015740" w="6779895">
                  <a:moveTo>
                    <a:pt x="6779450" y="2274570"/>
                  </a:moveTo>
                  <a:lnTo>
                    <a:pt x="6298489" y="2274570"/>
                  </a:lnTo>
                  <a:lnTo>
                    <a:pt x="6298489" y="2279650"/>
                  </a:lnTo>
                  <a:lnTo>
                    <a:pt x="52539" y="2279650"/>
                  </a:lnTo>
                  <a:lnTo>
                    <a:pt x="52539" y="2274570"/>
                  </a:lnTo>
                  <a:lnTo>
                    <a:pt x="0" y="2274570"/>
                  </a:lnTo>
                  <a:lnTo>
                    <a:pt x="0" y="2279650"/>
                  </a:lnTo>
                  <a:lnTo>
                    <a:pt x="0" y="2302510"/>
                  </a:lnTo>
                  <a:lnTo>
                    <a:pt x="46786" y="2302510"/>
                  </a:lnTo>
                  <a:lnTo>
                    <a:pt x="46786" y="2307590"/>
                  </a:lnTo>
                  <a:lnTo>
                    <a:pt x="6304254" y="2307590"/>
                  </a:lnTo>
                  <a:lnTo>
                    <a:pt x="6304254" y="2302510"/>
                  </a:lnTo>
                  <a:lnTo>
                    <a:pt x="6779450" y="2302510"/>
                  </a:lnTo>
                  <a:lnTo>
                    <a:pt x="6779450" y="2279650"/>
                  </a:lnTo>
                  <a:lnTo>
                    <a:pt x="6779450" y="2274570"/>
                  </a:lnTo>
                  <a:close/>
                </a:path>
                <a:path extrusionOk="0" h="4015740" w="6779895">
                  <a:moveTo>
                    <a:pt x="6779450" y="1705610"/>
                  </a:moveTo>
                  <a:lnTo>
                    <a:pt x="6298489" y="1705610"/>
                  </a:lnTo>
                  <a:lnTo>
                    <a:pt x="6298489" y="1710690"/>
                  </a:lnTo>
                  <a:lnTo>
                    <a:pt x="52539" y="1710690"/>
                  </a:lnTo>
                  <a:lnTo>
                    <a:pt x="52539" y="1705610"/>
                  </a:lnTo>
                  <a:lnTo>
                    <a:pt x="0" y="1705610"/>
                  </a:lnTo>
                  <a:lnTo>
                    <a:pt x="0" y="1710690"/>
                  </a:lnTo>
                  <a:lnTo>
                    <a:pt x="0" y="1734820"/>
                  </a:lnTo>
                  <a:lnTo>
                    <a:pt x="46786" y="1734820"/>
                  </a:lnTo>
                  <a:lnTo>
                    <a:pt x="46786" y="1739900"/>
                  </a:lnTo>
                  <a:lnTo>
                    <a:pt x="6304254" y="1739900"/>
                  </a:lnTo>
                  <a:lnTo>
                    <a:pt x="6304254" y="1734820"/>
                  </a:lnTo>
                  <a:lnTo>
                    <a:pt x="6779450" y="1734820"/>
                  </a:lnTo>
                  <a:lnTo>
                    <a:pt x="6779450" y="1710690"/>
                  </a:lnTo>
                  <a:lnTo>
                    <a:pt x="6779450" y="1705610"/>
                  </a:lnTo>
                  <a:close/>
                </a:path>
                <a:path extrusionOk="0" h="4015740" w="6779895">
                  <a:moveTo>
                    <a:pt x="6779450" y="1137920"/>
                  </a:moveTo>
                  <a:lnTo>
                    <a:pt x="6298489" y="1137920"/>
                  </a:lnTo>
                  <a:lnTo>
                    <a:pt x="6298489" y="1143000"/>
                  </a:lnTo>
                  <a:lnTo>
                    <a:pt x="52539" y="1143000"/>
                  </a:lnTo>
                  <a:lnTo>
                    <a:pt x="52539" y="1137920"/>
                  </a:lnTo>
                  <a:lnTo>
                    <a:pt x="0" y="1137920"/>
                  </a:lnTo>
                  <a:lnTo>
                    <a:pt x="0" y="1143000"/>
                  </a:lnTo>
                  <a:lnTo>
                    <a:pt x="0" y="1165860"/>
                  </a:lnTo>
                  <a:lnTo>
                    <a:pt x="46786" y="1165860"/>
                  </a:lnTo>
                  <a:lnTo>
                    <a:pt x="46786" y="1170940"/>
                  </a:lnTo>
                  <a:lnTo>
                    <a:pt x="6304254" y="1170940"/>
                  </a:lnTo>
                  <a:lnTo>
                    <a:pt x="6304254" y="1165860"/>
                  </a:lnTo>
                  <a:lnTo>
                    <a:pt x="6779450" y="1165860"/>
                  </a:lnTo>
                  <a:lnTo>
                    <a:pt x="6779450" y="1143000"/>
                  </a:lnTo>
                  <a:lnTo>
                    <a:pt x="6779450" y="1137920"/>
                  </a:lnTo>
                  <a:close/>
                </a:path>
                <a:path extrusionOk="0" h="4015740" w="6779895">
                  <a:moveTo>
                    <a:pt x="6779450" y="567690"/>
                  </a:moveTo>
                  <a:lnTo>
                    <a:pt x="6298489" y="567690"/>
                  </a:lnTo>
                  <a:lnTo>
                    <a:pt x="6298489" y="574040"/>
                  </a:lnTo>
                  <a:lnTo>
                    <a:pt x="52539" y="574040"/>
                  </a:lnTo>
                  <a:lnTo>
                    <a:pt x="52539" y="567690"/>
                  </a:lnTo>
                  <a:lnTo>
                    <a:pt x="0" y="567690"/>
                  </a:lnTo>
                  <a:lnTo>
                    <a:pt x="0" y="574040"/>
                  </a:lnTo>
                  <a:lnTo>
                    <a:pt x="0" y="596900"/>
                  </a:lnTo>
                  <a:lnTo>
                    <a:pt x="46786" y="596900"/>
                  </a:lnTo>
                  <a:lnTo>
                    <a:pt x="46786" y="601980"/>
                  </a:lnTo>
                  <a:lnTo>
                    <a:pt x="6304254" y="601980"/>
                  </a:lnTo>
                  <a:lnTo>
                    <a:pt x="6304254" y="596900"/>
                  </a:lnTo>
                  <a:lnTo>
                    <a:pt x="6779450" y="596900"/>
                  </a:lnTo>
                  <a:lnTo>
                    <a:pt x="6779450" y="574040"/>
                  </a:lnTo>
                  <a:lnTo>
                    <a:pt x="6779450" y="567690"/>
                  </a:lnTo>
                  <a:close/>
                </a:path>
                <a:path extrusionOk="0" h="4015740" w="6779895">
                  <a:moveTo>
                    <a:pt x="6779450" y="0"/>
                  </a:moveTo>
                  <a:lnTo>
                    <a:pt x="6298489" y="0"/>
                  </a:lnTo>
                  <a:lnTo>
                    <a:pt x="6298489" y="5080"/>
                  </a:lnTo>
                  <a:lnTo>
                    <a:pt x="52539" y="5080"/>
                  </a:lnTo>
                  <a:lnTo>
                    <a:pt x="52539" y="0"/>
                  </a:lnTo>
                  <a:lnTo>
                    <a:pt x="0" y="0"/>
                  </a:lnTo>
                  <a:lnTo>
                    <a:pt x="0" y="5080"/>
                  </a:lnTo>
                  <a:lnTo>
                    <a:pt x="0" y="27940"/>
                  </a:lnTo>
                  <a:lnTo>
                    <a:pt x="46786" y="27940"/>
                  </a:lnTo>
                  <a:lnTo>
                    <a:pt x="46786" y="33020"/>
                  </a:lnTo>
                  <a:lnTo>
                    <a:pt x="6304254" y="33020"/>
                  </a:lnTo>
                  <a:lnTo>
                    <a:pt x="6304254" y="27940"/>
                  </a:lnTo>
                  <a:lnTo>
                    <a:pt x="6779450" y="27940"/>
                  </a:lnTo>
                  <a:lnTo>
                    <a:pt x="6779450" y="5080"/>
                  </a:lnTo>
                  <a:lnTo>
                    <a:pt x="6779450"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5" name="Google Shape;155;p20"/>
            <p:cNvSpPr/>
            <p:nvPr/>
          </p:nvSpPr>
          <p:spPr>
            <a:xfrm>
              <a:off x="2630855" y="4877574"/>
              <a:ext cx="2144395" cy="27940"/>
            </a:xfrm>
            <a:custGeom>
              <a:rect b="b" l="l" r="r" t="t"/>
              <a:pathLst>
                <a:path extrusionOk="0" h="27939" w="2144395">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6" name="Google Shape;156;p20"/>
            <p:cNvSpPr/>
            <p:nvPr/>
          </p:nvSpPr>
          <p:spPr>
            <a:xfrm>
              <a:off x="0" y="4871224"/>
              <a:ext cx="2430780" cy="34290"/>
            </a:xfrm>
            <a:custGeom>
              <a:rect b="b" l="l" r="r" t="t"/>
              <a:pathLst>
                <a:path extrusionOk="0" h="34289" w="2430780">
                  <a:moveTo>
                    <a:pt x="2430678" y="6350"/>
                  </a:moveTo>
                  <a:lnTo>
                    <a:pt x="41021" y="6350"/>
                  </a:lnTo>
                  <a:lnTo>
                    <a:pt x="41021" y="0"/>
                  </a:lnTo>
                  <a:lnTo>
                    <a:pt x="0" y="0"/>
                  </a:lnTo>
                  <a:lnTo>
                    <a:pt x="0" y="29210"/>
                  </a:lnTo>
                  <a:lnTo>
                    <a:pt x="32385" y="29210"/>
                  </a:lnTo>
                  <a:lnTo>
                    <a:pt x="32385" y="34290"/>
                  </a:lnTo>
                  <a:lnTo>
                    <a:pt x="2370925" y="34290"/>
                  </a:lnTo>
                  <a:lnTo>
                    <a:pt x="2370925" y="29210"/>
                  </a:lnTo>
                  <a:lnTo>
                    <a:pt x="2387485" y="29210"/>
                  </a:lnTo>
                  <a:lnTo>
                    <a:pt x="2387485" y="25400"/>
                  </a:lnTo>
                  <a:lnTo>
                    <a:pt x="2401874" y="25400"/>
                  </a:lnTo>
                  <a:lnTo>
                    <a:pt x="2401874" y="19050"/>
                  </a:lnTo>
                  <a:lnTo>
                    <a:pt x="2416276" y="19050"/>
                  </a:lnTo>
                  <a:lnTo>
                    <a:pt x="2416276" y="15240"/>
                  </a:lnTo>
                  <a:lnTo>
                    <a:pt x="2430678" y="15240"/>
                  </a:lnTo>
                  <a:lnTo>
                    <a:pt x="2430678" y="635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57" name="Google Shape;157;p20"/>
            <p:cNvSpPr/>
            <p:nvPr/>
          </p:nvSpPr>
          <p:spPr>
            <a:xfrm>
              <a:off x="4933391" y="4871224"/>
              <a:ext cx="1846580" cy="34290"/>
            </a:xfrm>
            <a:custGeom>
              <a:rect b="b" l="l" r="r" t="t"/>
              <a:pathLst>
                <a:path extrusionOk="0" h="34289" w="184657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158" name="Google Shape;158;p20"/>
          <p:cNvGrpSpPr/>
          <p:nvPr/>
        </p:nvGrpSpPr>
        <p:grpSpPr>
          <a:xfrm>
            <a:off x="7422021" y="3981562"/>
            <a:ext cx="1715875" cy="1155861"/>
            <a:chOff x="14854350" y="7972955"/>
            <a:chExt cx="3434133" cy="2314575"/>
          </a:xfrm>
        </p:grpSpPr>
        <p:sp>
          <p:nvSpPr>
            <p:cNvPr id="159" name="Google Shape;159;p20"/>
            <p:cNvSpPr/>
            <p:nvPr/>
          </p:nvSpPr>
          <p:spPr>
            <a:xfrm>
              <a:off x="14854350" y="7972955"/>
              <a:ext cx="3434079" cy="2314575"/>
            </a:xfrm>
            <a:custGeom>
              <a:rect b="b" l="l" r="r" t="t"/>
              <a:pathLst>
                <a:path extrusionOk="0" h="2314575" w="3434080">
                  <a:moveTo>
                    <a:pt x="331180" y="2120596"/>
                  </a:moveTo>
                  <a:lnTo>
                    <a:pt x="286461" y="2125760"/>
                  </a:lnTo>
                  <a:lnTo>
                    <a:pt x="241122" y="2148079"/>
                  </a:lnTo>
                  <a:lnTo>
                    <a:pt x="184432" y="2198928"/>
                  </a:lnTo>
                  <a:lnTo>
                    <a:pt x="139649" y="2256797"/>
                  </a:lnTo>
                  <a:lnTo>
                    <a:pt x="114245" y="2259092"/>
                  </a:lnTo>
                  <a:lnTo>
                    <a:pt x="87007" y="2263817"/>
                  </a:lnTo>
                  <a:lnTo>
                    <a:pt x="58531" y="2270972"/>
                  </a:lnTo>
                  <a:lnTo>
                    <a:pt x="29413" y="2280555"/>
                  </a:lnTo>
                  <a:lnTo>
                    <a:pt x="0" y="2314042"/>
                  </a:lnTo>
                  <a:lnTo>
                    <a:pt x="3433597" y="2314042"/>
                  </a:lnTo>
                  <a:lnTo>
                    <a:pt x="3433597" y="2120719"/>
                  </a:lnTo>
                  <a:lnTo>
                    <a:pt x="344881" y="2120719"/>
                  </a:lnTo>
                  <a:lnTo>
                    <a:pt x="331180" y="2120596"/>
                  </a:lnTo>
                  <a:close/>
                </a:path>
                <a:path extrusionOk="0" h="2314575" w="3434080">
                  <a:moveTo>
                    <a:pt x="3433597" y="0"/>
                  </a:moveTo>
                  <a:lnTo>
                    <a:pt x="3379298" y="23720"/>
                  </a:lnTo>
                  <a:lnTo>
                    <a:pt x="3324439" y="46302"/>
                  </a:lnTo>
                  <a:lnTo>
                    <a:pt x="3279569" y="63833"/>
                  </a:lnTo>
                  <a:lnTo>
                    <a:pt x="3221686" y="85709"/>
                  </a:lnTo>
                  <a:lnTo>
                    <a:pt x="3209619" y="91036"/>
                  </a:lnTo>
                  <a:lnTo>
                    <a:pt x="3199594" y="97509"/>
                  </a:lnTo>
                  <a:lnTo>
                    <a:pt x="3180687" y="110179"/>
                  </a:lnTo>
                  <a:lnTo>
                    <a:pt x="3171519" y="116245"/>
                  </a:lnTo>
                  <a:lnTo>
                    <a:pt x="3093754" y="170337"/>
                  </a:lnTo>
                  <a:lnTo>
                    <a:pt x="3029860" y="218527"/>
                  </a:lnTo>
                  <a:lnTo>
                    <a:pt x="2978291" y="261045"/>
                  </a:lnTo>
                  <a:lnTo>
                    <a:pt x="2937500" y="298123"/>
                  </a:lnTo>
                  <a:lnTo>
                    <a:pt x="2905940" y="329992"/>
                  </a:lnTo>
                  <a:lnTo>
                    <a:pt x="2864323" y="379026"/>
                  </a:lnTo>
                  <a:lnTo>
                    <a:pt x="2851173" y="396653"/>
                  </a:lnTo>
                  <a:lnTo>
                    <a:pt x="2841065" y="409996"/>
                  </a:lnTo>
                  <a:lnTo>
                    <a:pt x="2816852" y="436446"/>
                  </a:lnTo>
                  <a:lnTo>
                    <a:pt x="2792234" y="462828"/>
                  </a:lnTo>
                  <a:lnTo>
                    <a:pt x="2769521" y="489078"/>
                  </a:lnTo>
                  <a:lnTo>
                    <a:pt x="2751022" y="515127"/>
                  </a:lnTo>
                  <a:lnTo>
                    <a:pt x="2743849" y="543935"/>
                  </a:lnTo>
                  <a:lnTo>
                    <a:pt x="2743831" y="582531"/>
                  </a:lnTo>
                  <a:lnTo>
                    <a:pt x="2744361" y="620724"/>
                  </a:lnTo>
                  <a:lnTo>
                    <a:pt x="2738830" y="648325"/>
                  </a:lnTo>
                  <a:lnTo>
                    <a:pt x="2724848" y="688382"/>
                  </a:lnTo>
                  <a:lnTo>
                    <a:pt x="2721459" y="724045"/>
                  </a:lnTo>
                  <a:lnTo>
                    <a:pt x="2724065" y="756519"/>
                  </a:lnTo>
                  <a:lnTo>
                    <a:pt x="2728067" y="787010"/>
                  </a:lnTo>
                  <a:lnTo>
                    <a:pt x="2728866" y="816726"/>
                  </a:lnTo>
                  <a:lnTo>
                    <a:pt x="2721864" y="846873"/>
                  </a:lnTo>
                  <a:lnTo>
                    <a:pt x="2702461" y="878657"/>
                  </a:lnTo>
                  <a:lnTo>
                    <a:pt x="2666059" y="913285"/>
                  </a:lnTo>
                  <a:lnTo>
                    <a:pt x="2526360" y="993206"/>
                  </a:lnTo>
                  <a:lnTo>
                    <a:pt x="2519793" y="1018470"/>
                  </a:lnTo>
                  <a:lnTo>
                    <a:pt x="2486372" y="1073593"/>
                  </a:lnTo>
                  <a:lnTo>
                    <a:pt x="2446951" y="1114285"/>
                  </a:lnTo>
                  <a:lnTo>
                    <a:pt x="2432205" y="1127750"/>
                  </a:lnTo>
                  <a:lnTo>
                    <a:pt x="2418816" y="1141082"/>
                  </a:lnTo>
                  <a:lnTo>
                    <a:pt x="2408250" y="1154482"/>
                  </a:lnTo>
                  <a:lnTo>
                    <a:pt x="2386066" y="1179839"/>
                  </a:lnTo>
                  <a:lnTo>
                    <a:pt x="2328936" y="1223533"/>
                  </a:lnTo>
                  <a:lnTo>
                    <a:pt x="2307539" y="1248081"/>
                  </a:lnTo>
                  <a:lnTo>
                    <a:pt x="2248496" y="1287651"/>
                  </a:lnTo>
                  <a:lnTo>
                    <a:pt x="2194027" y="1314319"/>
                  </a:lnTo>
                  <a:lnTo>
                    <a:pt x="2088009" y="1363337"/>
                  </a:lnTo>
                  <a:lnTo>
                    <a:pt x="2056968" y="1379118"/>
                  </a:lnTo>
                  <a:lnTo>
                    <a:pt x="1989326" y="1416725"/>
                  </a:lnTo>
                  <a:lnTo>
                    <a:pt x="1951517" y="1435540"/>
                  </a:lnTo>
                  <a:lnTo>
                    <a:pt x="1911314" y="1454357"/>
                  </a:lnTo>
                  <a:lnTo>
                    <a:pt x="1868915" y="1473172"/>
                  </a:lnTo>
                  <a:lnTo>
                    <a:pt x="1824519" y="1491980"/>
                  </a:lnTo>
                  <a:lnTo>
                    <a:pt x="1778325" y="1510777"/>
                  </a:lnTo>
                  <a:lnTo>
                    <a:pt x="1730532" y="1529560"/>
                  </a:lnTo>
                  <a:lnTo>
                    <a:pt x="1681339" y="1548324"/>
                  </a:lnTo>
                  <a:lnTo>
                    <a:pt x="1579545" y="1585779"/>
                  </a:lnTo>
                  <a:lnTo>
                    <a:pt x="1054120" y="1770505"/>
                  </a:lnTo>
                  <a:lnTo>
                    <a:pt x="956873" y="1806708"/>
                  </a:lnTo>
                  <a:lnTo>
                    <a:pt x="910521" y="1824690"/>
                  </a:lnTo>
                  <a:lnTo>
                    <a:pt x="865949" y="1842586"/>
                  </a:lnTo>
                  <a:lnTo>
                    <a:pt x="823354" y="1860393"/>
                  </a:lnTo>
                  <a:lnTo>
                    <a:pt x="782936" y="1878106"/>
                  </a:lnTo>
                  <a:lnTo>
                    <a:pt x="744894" y="1895721"/>
                  </a:lnTo>
                  <a:lnTo>
                    <a:pt x="709426" y="1913234"/>
                  </a:lnTo>
                  <a:lnTo>
                    <a:pt x="655229" y="1952329"/>
                  </a:lnTo>
                  <a:lnTo>
                    <a:pt x="612509" y="1994628"/>
                  </a:lnTo>
                  <a:lnTo>
                    <a:pt x="591007" y="2016316"/>
                  </a:lnTo>
                  <a:lnTo>
                    <a:pt x="565448" y="2017251"/>
                  </a:lnTo>
                  <a:lnTo>
                    <a:pt x="542366" y="2022708"/>
                  </a:lnTo>
                  <a:lnTo>
                    <a:pt x="501726" y="2043681"/>
                  </a:lnTo>
                  <a:lnTo>
                    <a:pt x="476490" y="2062309"/>
                  </a:lnTo>
                  <a:lnTo>
                    <a:pt x="467944" y="2068877"/>
                  </a:lnTo>
                  <a:lnTo>
                    <a:pt x="459847" y="2074931"/>
                  </a:lnTo>
                  <a:lnTo>
                    <a:pt x="443655" y="2087306"/>
                  </a:lnTo>
                  <a:lnTo>
                    <a:pt x="435559" y="2093360"/>
                  </a:lnTo>
                  <a:lnTo>
                    <a:pt x="415979" y="2104924"/>
                  </a:lnTo>
                  <a:lnTo>
                    <a:pt x="394744" y="2114058"/>
                  </a:lnTo>
                  <a:lnTo>
                    <a:pt x="371247" y="2119683"/>
                  </a:lnTo>
                  <a:lnTo>
                    <a:pt x="344881" y="2120719"/>
                  </a:lnTo>
                  <a:lnTo>
                    <a:pt x="3433597" y="2120719"/>
                  </a:lnTo>
                  <a:lnTo>
                    <a:pt x="343359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0" name="Google Shape;160;p20"/>
            <p:cNvSpPr/>
            <p:nvPr/>
          </p:nvSpPr>
          <p:spPr>
            <a:xfrm>
              <a:off x="14886154" y="8000998"/>
              <a:ext cx="3402329" cy="2286000"/>
            </a:xfrm>
            <a:custGeom>
              <a:rect b="b" l="l" r="r" t="t"/>
              <a:pathLst>
                <a:path extrusionOk="0" h="2286000" w="340233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extrusionOk="0" h="2286000" w="340233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extrusionOk="0" h="2286000" w="340233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extrusionOk="0" h="2286000" w="340233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extrusionOk="0" h="2286000" w="3402330">
                  <a:moveTo>
                    <a:pt x="3401793" y="1435100"/>
                  </a:moveTo>
                  <a:lnTo>
                    <a:pt x="3227556" y="1549400"/>
                  </a:lnTo>
                  <a:lnTo>
                    <a:pt x="2387660" y="2120900"/>
                  </a:lnTo>
                  <a:lnTo>
                    <a:pt x="2127752" y="2286000"/>
                  </a:lnTo>
                  <a:lnTo>
                    <a:pt x="2705867" y="2286000"/>
                  </a:lnTo>
                  <a:lnTo>
                    <a:pt x="2986822" y="2108200"/>
                  </a:lnTo>
                  <a:lnTo>
                    <a:pt x="3196931" y="1968500"/>
                  </a:lnTo>
                  <a:lnTo>
                    <a:pt x="3401793" y="1828800"/>
                  </a:lnTo>
                  <a:lnTo>
                    <a:pt x="3401793" y="1435100"/>
                  </a:lnTo>
                  <a:close/>
                </a:path>
                <a:path extrusionOk="0" h="2286000" w="3402330">
                  <a:moveTo>
                    <a:pt x="3401793" y="1841500"/>
                  </a:moveTo>
                  <a:lnTo>
                    <a:pt x="3330606" y="1892300"/>
                  </a:lnTo>
                  <a:lnTo>
                    <a:pt x="2994616" y="2120900"/>
                  </a:lnTo>
                  <a:lnTo>
                    <a:pt x="2729885" y="2286000"/>
                  </a:lnTo>
                  <a:lnTo>
                    <a:pt x="3307119" y="2286000"/>
                  </a:lnTo>
                  <a:lnTo>
                    <a:pt x="3401793" y="2222500"/>
                  </a:lnTo>
                  <a:lnTo>
                    <a:pt x="3401793" y="1841500"/>
                  </a:lnTo>
                  <a:close/>
                </a:path>
                <a:path extrusionOk="0" h="2286000" w="3402330">
                  <a:moveTo>
                    <a:pt x="3401793" y="2247900"/>
                  </a:moveTo>
                  <a:lnTo>
                    <a:pt x="3331125" y="2286000"/>
                  </a:lnTo>
                  <a:lnTo>
                    <a:pt x="3401793" y="2286000"/>
                  </a:lnTo>
                  <a:lnTo>
                    <a:pt x="3401793" y="2247900"/>
                  </a:lnTo>
                  <a:close/>
                </a:path>
                <a:path extrusionOk="0" h="2286000" w="3402330">
                  <a:moveTo>
                    <a:pt x="1206594" y="1689100"/>
                  </a:moveTo>
                  <a:lnTo>
                    <a:pt x="1187091" y="1689100"/>
                  </a:lnTo>
                  <a:lnTo>
                    <a:pt x="1177028" y="1695856"/>
                  </a:lnTo>
                  <a:lnTo>
                    <a:pt x="1206594" y="1689100"/>
                  </a:lnTo>
                  <a:close/>
                </a:path>
                <a:path extrusionOk="0" h="2286000" w="3402330">
                  <a:moveTo>
                    <a:pt x="2769171" y="647526"/>
                  </a:moveTo>
                  <a:lnTo>
                    <a:pt x="2768876" y="647700"/>
                  </a:lnTo>
                  <a:lnTo>
                    <a:pt x="2769174" y="647700"/>
                  </a:lnTo>
                  <a:lnTo>
                    <a:pt x="2769171" y="647526"/>
                  </a:lnTo>
                  <a:close/>
                </a:path>
                <a:path extrusionOk="0" h="2286000" w="340233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extrusionOk="0" h="2286000" w="3402330">
                  <a:moveTo>
                    <a:pt x="2770273" y="635000"/>
                  </a:moveTo>
                  <a:lnTo>
                    <a:pt x="2769008" y="635000"/>
                  </a:lnTo>
                  <a:lnTo>
                    <a:pt x="2769171" y="647526"/>
                  </a:lnTo>
                  <a:lnTo>
                    <a:pt x="2769661" y="647240"/>
                  </a:lnTo>
                  <a:lnTo>
                    <a:pt x="2770273" y="635000"/>
                  </a:lnTo>
                  <a:close/>
                </a:path>
                <a:path extrusionOk="0" h="2286000" w="3402330">
                  <a:moveTo>
                    <a:pt x="2769007" y="634922"/>
                  </a:moveTo>
                  <a:lnTo>
                    <a:pt x="2768876" y="635000"/>
                  </a:lnTo>
                  <a:lnTo>
                    <a:pt x="2769008" y="635000"/>
                  </a:lnTo>
                  <a:close/>
                </a:path>
                <a:path extrusionOk="0" h="2286000" w="340233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extrusionOk="0" h="2286000" w="340233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1" name="Google Shape;161;p20"/>
            <p:cNvSpPr/>
            <p:nvPr/>
          </p:nvSpPr>
          <p:spPr>
            <a:xfrm>
              <a:off x="15173310" y="9675354"/>
              <a:ext cx="939800" cy="612140"/>
            </a:xfrm>
            <a:custGeom>
              <a:rect b="b" l="l" r="r" t="t"/>
              <a:pathLst>
                <a:path extrusionOk="0" h="612140" w="93980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2" name="Google Shape;162;p20"/>
            <p:cNvSpPr/>
            <p:nvPr/>
          </p:nvSpPr>
          <p:spPr>
            <a:xfrm>
              <a:off x="17652109" y="8198132"/>
              <a:ext cx="636270" cy="447675"/>
            </a:xfrm>
            <a:custGeom>
              <a:rect b="b" l="l" r="r" t="t"/>
              <a:pathLst>
                <a:path extrusionOk="0" h="447675" w="636269">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3" name="Google Shape;163;p20"/>
            <p:cNvSpPr/>
            <p:nvPr/>
          </p:nvSpPr>
          <p:spPr>
            <a:xfrm>
              <a:off x="15777604" y="8605304"/>
              <a:ext cx="2510790" cy="1682114"/>
            </a:xfrm>
            <a:custGeom>
              <a:rect b="b" l="l" r="r" t="t"/>
              <a:pathLst>
                <a:path extrusionOk="0" h="1682115" w="2510790">
                  <a:moveTo>
                    <a:pt x="2510332" y="1614728"/>
                  </a:moveTo>
                  <a:lnTo>
                    <a:pt x="2410371" y="1681695"/>
                  </a:lnTo>
                  <a:lnTo>
                    <a:pt x="2440736" y="1681695"/>
                  </a:lnTo>
                  <a:lnTo>
                    <a:pt x="2510332" y="1635086"/>
                  </a:lnTo>
                  <a:lnTo>
                    <a:pt x="2510332" y="1614728"/>
                  </a:lnTo>
                  <a:close/>
                </a:path>
                <a:path extrusionOk="0" h="1682115" w="2510790">
                  <a:moveTo>
                    <a:pt x="2510332" y="1211199"/>
                  </a:moveTo>
                  <a:lnTo>
                    <a:pt x="1808010" y="1681695"/>
                  </a:lnTo>
                  <a:lnTo>
                    <a:pt x="1839074" y="1681695"/>
                  </a:lnTo>
                  <a:lnTo>
                    <a:pt x="2510332" y="1231811"/>
                  </a:lnTo>
                  <a:lnTo>
                    <a:pt x="2510332" y="1211199"/>
                  </a:lnTo>
                  <a:close/>
                </a:path>
                <a:path extrusionOk="0" h="1682115" w="2510790">
                  <a:moveTo>
                    <a:pt x="2510332" y="807593"/>
                  </a:moveTo>
                  <a:lnTo>
                    <a:pt x="1205572" y="1681695"/>
                  </a:lnTo>
                  <a:lnTo>
                    <a:pt x="1236814" y="1681695"/>
                  </a:lnTo>
                  <a:lnTo>
                    <a:pt x="2510332" y="828205"/>
                  </a:lnTo>
                  <a:lnTo>
                    <a:pt x="2510332" y="807593"/>
                  </a:lnTo>
                  <a:close/>
                </a:path>
                <a:path extrusionOk="0" h="1682115" w="2510790">
                  <a:moveTo>
                    <a:pt x="2510332" y="403542"/>
                  </a:moveTo>
                  <a:lnTo>
                    <a:pt x="602449" y="1681695"/>
                  </a:lnTo>
                  <a:lnTo>
                    <a:pt x="632739" y="1681695"/>
                  </a:lnTo>
                  <a:lnTo>
                    <a:pt x="2510332" y="424002"/>
                  </a:lnTo>
                  <a:lnTo>
                    <a:pt x="2510332" y="403542"/>
                  </a:lnTo>
                  <a:close/>
                </a:path>
                <a:path extrusionOk="0" h="1682115" w="2510790">
                  <a:moveTo>
                    <a:pt x="2510332" y="0"/>
                  </a:moveTo>
                  <a:lnTo>
                    <a:pt x="0" y="1681695"/>
                  </a:lnTo>
                  <a:lnTo>
                    <a:pt x="31623" y="1681695"/>
                  </a:lnTo>
                  <a:lnTo>
                    <a:pt x="2510332" y="20447"/>
                  </a:lnTo>
                  <a:lnTo>
                    <a:pt x="2510332"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164" name="Google Shape;164;p20"/>
          <p:cNvGrpSpPr/>
          <p:nvPr/>
        </p:nvGrpSpPr>
        <p:grpSpPr>
          <a:xfrm>
            <a:off x="7435765" y="-179"/>
            <a:ext cx="1702192" cy="996851"/>
            <a:chOff x="14881857" y="-359"/>
            <a:chExt cx="3406748" cy="1996164"/>
          </a:xfrm>
        </p:grpSpPr>
        <p:sp>
          <p:nvSpPr>
            <p:cNvPr id="165" name="Google Shape;165;p20"/>
            <p:cNvSpPr/>
            <p:nvPr/>
          </p:nvSpPr>
          <p:spPr>
            <a:xfrm>
              <a:off x="14881857" y="0"/>
              <a:ext cx="3406140" cy="1995805"/>
            </a:xfrm>
            <a:custGeom>
              <a:rect b="b" l="l" r="r" t="t"/>
              <a:pathLst>
                <a:path extrusionOk="0" h="1995805" w="3406140">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1"/>
                  </a:lnTo>
                  <a:lnTo>
                    <a:pt x="2205102" y="879055"/>
                  </a:lnTo>
                  <a:lnTo>
                    <a:pt x="2208785" y="879055"/>
                  </a:lnTo>
                  <a:lnTo>
                    <a:pt x="2213738" y="881214"/>
                  </a:lnTo>
                  <a:lnTo>
                    <a:pt x="2220215" y="886256"/>
                  </a:lnTo>
                  <a:lnTo>
                    <a:pt x="2252294" y="918284"/>
                  </a:lnTo>
                  <a:lnTo>
                    <a:pt x="2289208" y="962663"/>
                  </a:lnTo>
                  <a:lnTo>
                    <a:pt x="2323121"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10"/>
                  </a:lnTo>
                  <a:lnTo>
                    <a:pt x="2837778" y="1283134"/>
                  </a:lnTo>
                  <a:lnTo>
                    <a:pt x="2851659" y="1296644"/>
                  </a:lnTo>
                  <a:lnTo>
                    <a:pt x="2893823" y="1312576"/>
                  </a:lnTo>
                  <a:lnTo>
                    <a:pt x="2935987" y="1329042"/>
                  </a:lnTo>
                  <a:lnTo>
                    <a:pt x="2941730" y="1424032"/>
                  </a:lnTo>
                  <a:lnTo>
                    <a:pt x="2944655" y="1471425"/>
                  </a:lnTo>
                  <a:lnTo>
                    <a:pt x="2947643" y="1518697"/>
                  </a:lnTo>
                  <a:lnTo>
                    <a:pt x="2950715" y="1565809"/>
                  </a:lnTo>
                  <a:lnTo>
                    <a:pt x="2953894" y="1612722"/>
                  </a:lnTo>
                  <a:lnTo>
                    <a:pt x="2964054" y="1662404"/>
                  </a:lnTo>
                  <a:lnTo>
                    <a:pt x="2968646" y="1683400"/>
                  </a:lnTo>
                  <a:lnTo>
                    <a:pt x="2957640" y="1691028"/>
                  </a:lnTo>
                  <a:lnTo>
                    <a:pt x="2947302" y="1699464"/>
                  </a:lnTo>
                  <a:lnTo>
                    <a:pt x="2953894" y="1722882"/>
                  </a:lnTo>
                  <a:lnTo>
                    <a:pt x="2956815" y="1725764"/>
                  </a:lnTo>
                  <a:lnTo>
                    <a:pt x="2959736" y="1729371"/>
                  </a:lnTo>
                  <a:lnTo>
                    <a:pt x="3000169" y="1753033"/>
                  </a:lnTo>
                  <a:lnTo>
                    <a:pt x="3046858" y="1771129"/>
                  </a:lnTo>
                  <a:lnTo>
                    <a:pt x="3069160" y="1778809"/>
                  </a:lnTo>
                  <a:lnTo>
                    <a:pt x="3089831" y="1786694"/>
                  </a:lnTo>
                  <a:lnTo>
                    <a:pt x="3107526" y="1794716"/>
                  </a:lnTo>
                  <a:lnTo>
                    <a:pt x="3120899" y="1802803"/>
                  </a:lnTo>
                  <a:lnTo>
                    <a:pt x="3123058" y="1804962"/>
                  </a:lnTo>
                  <a:lnTo>
                    <a:pt x="3125344" y="1807121"/>
                  </a:lnTo>
                  <a:lnTo>
                    <a:pt x="3127503" y="1810004"/>
                  </a:lnTo>
                  <a:lnTo>
                    <a:pt x="3230373" y="1838807"/>
                  </a:lnTo>
                  <a:lnTo>
                    <a:pt x="3245015" y="1867176"/>
                  </a:lnTo>
                  <a:lnTo>
                    <a:pt x="3260361" y="1895143"/>
                  </a:lnTo>
                  <a:lnTo>
                    <a:pt x="3275825" y="1922841"/>
                  </a:lnTo>
                  <a:lnTo>
                    <a:pt x="3290825" y="1950402"/>
                  </a:lnTo>
                  <a:lnTo>
                    <a:pt x="3327635" y="1986040"/>
                  </a:lnTo>
                  <a:lnTo>
                    <a:pt x="3374391" y="1995766"/>
                  </a:lnTo>
                  <a:lnTo>
                    <a:pt x="3406141" y="1990535"/>
                  </a:lnTo>
                  <a:lnTo>
                    <a:pt x="3406141" y="803724"/>
                  </a:lnTo>
                  <a:close/>
                </a:path>
                <a:path extrusionOk="0" h="1995805" w="3406140">
                  <a:moveTo>
                    <a:pt x="3406141" y="530741"/>
                  </a:moveTo>
                  <a:lnTo>
                    <a:pt x="1181692" y="530741"/>
                  </a:lnTo>
                  <a:lnTo>
                    <a:pt x="1214343" y="531514"/>
                  </a:lnTo>
                  <a:lnTo>
                    <a:pt x="1237331" y="533092"/>
                  </a:lnTo>
                  <a:lnTo>
                    <a:pt x="1249681" y="534898"/>
                  </a:lnTo>
                  <a:lnTo>
                    <a:pt x="1275478" y="543225"/>
                  </a:lnTo>
                  <a:lnTo>
                    <a:pt x="1301084" y="551819"/>
                  </a:lnTo>
                  <a:lnTo>
                    <a:pt x="1326548" y="558792"/>
                  </a:lnTo>
                  <a:lnTo>
                    <a:pt x="1351916" y="562254"/>
                  </a:lnTo>
                  <a:lnTo>
                    <a:pt x="1393901" y="565393"/>
                  </a:lnTo>
                  <a:lnTo>
                    <a:pt x="1534260" y="574104"/>
                  </a:lnTo>
                  <a:lnTo>
                    <a:pt x="1575817" y="575221"/>
                  </a:lnTo>
                  <a:lnTo>
                    <a:pt x="1620347" y="578994"/>
                  </a:lnTo>
                  <a:lnTo>
                    <a:pt x="1663428" y="592982"/>
                  </a:lnTo>
                  <a:lnTo>
                    <a:pt x="1705479" y="614704"/>
                  </a:lnTo>
                  <a:lnTo>
                    <a:pt x="1746917" y="641677"/>
                  </a:lnTo>
                  <a:lnTo>
                    <a:pt x="1829623" y="701455"/>
                  </a:lnTo>
                  <a:lnTo>
                    <a:pt x="1871727" y="729297"/>
                  </a:lnTo>
                  <a:lnTo>
                    <a:pt x="1935574" y="792171"/>
                  </a:lnTo>
                  <a:lnTo>
                    <a:pt x="1956055" y="812812"/>
                  </a:lnTo>
                  <a:lnTo>
                    <a:pt x="1979838" y="805671"/>
                  </a:lnTo>
                  <a:lnTo>
                    <a:pt x="2005442" y="803724"/>
                  </a:lnTo>
                  <a:lnTo>
                    <a:pt x="3406141" y="803724"/>
                  </a:lnTo>
                  <a:lnTo>
                    <a:pt x="3406141" y="530741"/>
                  </a:lnTo>
                  <a:close/>
                </a:path>
                <a:path extrusionOk="0" h="1995805" w="3406140">
                  <a:moveTo>
                    <a:pt x="3406141" y="0"/>
                  </a:moveTo>
                  <a:lnTo>
                    <a:pt x="0" y="0"/>
                  </a:lnTo>
                  <a:lnTo>
                    <a:pt x="764414" y="596099"/>
                  </a:lnTo>
                  <a:lnTo>
                    <a:pt x="837423" y="575158"/>
                  </a:lnTo>
                  <a:lnTo>
                    <a:pt x="907590" y="559042"/>
                  </a:lnTo>
                  <a:lnTo>
                    <a:pt x="973941"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6" name="Google Shape;166;p20"/>
            <p:cNvSpPr/>
            <p:nvPr/>
          </p:nvSpPr>
          <p:spPr>
            <a:xfrm>
              <a:off x="14881857" y="0"/>
              <a:ext cx="3406140" cy="1946275"/>
            </a:xfrm>
            <a:custGeom>
              <a:rect b="b" l="l" r="r" t="t"/>
              <a:pathLst>
                <a:path extrusionOk="0" h="1946275" w="3406140">
                  <a:moveTo>
                    <a:pt x="3398744" y="1945193"/>
                  </a:moveTo>
                  <a:lnTo>
                    <a:pt x="3403311" y="1945940"/>
                  </a:lnTo>
                  <a:lnTo>
                    <a:pt x="3406141" y="1946051"/>
                  </a:lnTo>
                  <a:lnTo>
                    <a:pt x="3398744" y="1945193"/>
                  </a:lnTo>
                  <a:close/>
                </a:path>
                <a:path extrusionOk="0" h="1946275" w="3406140">
                  <a:moveTo>
                    <a:pt x="3386383" y="1943171"/>
                  </a:moveTo>
                  <a:lnTo>
                    <a:pt x="3391204" y="1944167"/>
                  </a:lnTo>
                  <a:lnTo>
                    <a:pt x="3398744" y="1945193"/>
                  </a:lnTo>
                  <a:lnTo>
                    <a:pt x="3386383" y="1943171"/>
                  </a:lnTo>
                  <a:close/>
                </a:path>
                <a:path extrusionOk="0" h="1946275" w="3406140">
                  <a:moveTo>
                    <a:pt x="3332783" y="1903017"/>
                  </a:moveTo>
                  <a:lnTo>
                    <a:pt x="3351404" y="1937448"/>
                  </a:lnTo>
                  <a:lnTo>
                    <a:pt x="3386383" y="1943171"/>
                  </a:lnTo>
                  <a:lnTo>
                    <a:pt x="3383027" y="1942477"/>
                  </a:lnTo>
                  <a:lnTo>
                    <a:pt x="3332783" y="1903017"/>
                  </a:lnTo>
                  <a:close/>
                </a:path>
                <a:path extrusionOk="0" h="1946275" w="3406140">
                  <a:moveTo>
                    <a:pt x="3406141" y="1870481"/>
                  </a:moveTo>
                  <a:lnTo>
                    <a:pt x="3315336" y="1870481"/>
                  </a:lnTo>
                  <a:lnTo>
                    <a:pt x="3406141" y="1941726"/>
                  </a:lnTo>
                  <a:lnTo>
                    <a:pt x="3406141" y="1870481"/>
                  </a:lnTo>
                  <a:close/>
                </a:path>
                <a:path extrusionOk="0" h="1946275" w="3406140">
                  <a:moveTo>
                    <a:pt x="3330831" y="1899407"/>
                  </a:moveTo>
                  <a:lnTo>
                    <a:pt x="3332608" y="1902879"/>
                  </a:lnTo>
                  <a:lnTo>
                    <a:pt x="3332783" y="1903017"/>
                  </a:lnTo>
                  <a:lnTo>
                    <a:pt x="3330831" y="1899407"/>
                  </a:lnTo>
                  <a:close/>
                </a:path>
                <a:path extrusionOk="0" h="1946275" w="3406140">
                  <a:moveTo>
                    <a:pt x="3406141" y="1783359"/>
                  </a:moveTo>
                  <a:lnTo>
                    <a:pt x="3269235" y="1783359"/>
                  </a:lnTo>
                  <a:lnTo>
                    <a:pt x="3288789" y="1821609"/>
                  </a:lnTo>
                  <a:lnTo>
                    <a:pt x="3309272" y="1859861"/>
                  </a:lnTo>
                  <a:lnTo>
                    <a:pt x="3330831" y="1899407"/>
                  </a:lnTo>
                  <a:lnTo>
                    <a:pt x="3328516" y="1894882"/>
                  </a:lnTo>
                  <a:lnTo>
                    <a:pt x="3324543" y="1886951"/>
                  </a:lnTo>
                  <a:lnTo>
                    <a:pt x="3320285" y="1878885"/>
                  </a:lnTo>
                  <a:lnTo>
                    <a:pt x="3315336" y="1870481"/>
                  </a:lnTo>
                  <a:lnTo>
                    <a:pt x="3406141" y="1870481"/>
                  </a:lnTo>
                  <a:lnTo>
                    <a:pt x="3406141" y="1783359"/>
                  </a:lnTo>
                  <a:close/>
                </a:path>
                <a:path extrusionOk="0" h="1946275" w="3406140">
                  <a:moveTo>
                    <a:pt x="3167168" y="1774363"/>
                  </a:moveTo>
                  <a:lnTo>
                    <a:pt x="3118819" y="1774363"/>
                  </a:lnTo>
                  <a:lnTo>
                    <a:pt x="3127140" y="1775849"/>
                  </a:lnTo>
                  <a:lnTo>
                    <a:pt x="3134615" y="1779765"/>
                  </a:lnTo>
                  <a:lnTo>
                    <a:pt x="3136139" y="1780489"/>
                  </a:lnTo>
                  <a:lnTo>
                    <a:pt x="3137536" y="1784807"/>
                  </a:lnTo>
                  <a:lnTo>
                    <a:pt x="3138933" y="1786242"/>
                  </a:lnTo>
                  <a:lnTo>
                    <a:pt x="3181207" y="1785307"/>
                  </a:lnTo>
                  <a:lnTo>
                    <a:pt x="3167168" y="1774363"/>
                  </a:lnTo>
                  <a:close/>
                </a:path>
                <a:path extrusionOk="0" h="1946275" w="3406140">
                  <a:moveTo>
                    <a:pt x="3186871" y="1785181"/>
                  </a:moveTo>
                  <a:lnTo>
                    <a:pt x="3181207" y="1785307"/>
                  </a:lnTo>
                  <a:lnTo>
                    <a:pt x="3181478" y="1785518"/>
                  </a:lnTo>
                  <a:lnTo>
                    <a:pt x="3186871" y="1785181"/>
                  </a:lnTo>
                  <a:close/>
                </a:path>
                <a:path extrusionOk="0" h="1946275" w="3406140">
                  <a:moveTo>
                    <a:pt x="3406141" y="1562328"/>
                  </a:moveTo>
                  <a:lnTo>
                    <a:pt x="2920112" y="1562328"/>
                  </a:lnTo>
                  <a:lnTo>
                    <a:pt x="3204465" y="1784083"/>
                  </a:lnTo>
                  <a:lnTo>
                    <a:pt x="3186871" y="1785181"/>
                  </a:lnTo>
                  <a:lnTo>
                    <a:pt x="3269235" y="1783359"/>
                  </a:lnTo>
                  <a:lnTo>
                    <a:pt x="3406141" y="1783359"/>
                  </a:lnTo>
                  <a:lnTo>
                    <a:pt x="3406141" y="1562328"/>
                  </a:lnTo>
                  <a:close/>
                </a:path>
                <a:path extrusionOk="0" h="1946275" w="3406140">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4"/>
                  </a:lnTo>
                  <a:lnTo>
                    <a:pt x="3100833" y="1775447"/>
                  </a:lnTo>
                  <a:lnTo>
                    <a:pt x="3109951" y="1774498"/>
                  </a:lnTo>
                  <a:lnTo>
                    <a:pt x="3118819" y="1774363"/>
                  </a:lnTo>
                  <a:lnTo>
                    <a:pt x="3167168" y="1774363"/>
                  </a:lnTo>
                  <a:lnTo>
                    <a:pt x="2920591" y="1582145"/>
                  </a:lnTo>
                  <a:close/>
                </a:path>
                <a:path extrusionOk="0" h="1946275" w="3406140">
                  <a:moveTo>
                    <a:pt x="2920396" y="1578877"/>
                  </a:moveTo>
                  <a:lnTo>
                    <a:pt x="2920112" y="1581772"/>
                  </a:lnTo>
                  <a:lnTo>
                    <a:pt x="2920591" y="1582145"/>
                  </a:lnTo>
                  <a:lnTo>
                    <a:pt x="2920396" y="1578877"/>
                  </a:lnTo>
                  <a:close/>
                </a:path>
                <a:path extrusionOk="0" h="1946275" w="3406140">
                  <a:moveTo>
                    <a:pt x="2919929" y="1571071"/>
                  </a:moveTo>
                  <a:lnTo>
                    <a:pt x="2920396" y="1578877"/>
                  </a:lnTo>
                  <a:lnTo>
                    <a:pt x="2920747" y="1575295"/>
                  </a:lnTo>
                  <a:lnTo>
                    <a:pt x="2919929" y="1571071"/>
                  </a:lnTo>
                  <a:close/>
                </a:path>
                <a:path extrusionOk="0" h="1946275" w="3406140">
                  <a:moveTo>
                    <a:pt x="2919625" y="1566000"/>
                  </a:moveTo>
                  <a:lnTo>
                    <a:pt x="2919350" y="1568081"/>
                  </a:lnTo>
                  <a:lnTo>
                    <a:pt x="2919929" y="1571071"/>
                  </a:lnTo>
                  <a:lnTo>
                    <a:pt x="2919625" y="1566000"/>
                  </a:lnTo>
                  <a:close/>
                </a:path>
                <a:path extrusionOk="0" h="1946275" w="3406140">
                  <a:moveTo>
                    <a:pt x="2408556" y="741540"/>
                  </a:moveTo>
                  <a:lnTo>
                    <a:pt x="2218818" y="741540"/>
                  </a:lnTo>
                  <a:lnTo>
                    <a:pt x="2225378" y="741986"/>
                  </a:lnTo>
                  <a:lnTo>
                    <a:pt x="2233105" y="745134"/>
                  </a:lnTo>
                  <a:lnTo>
                    <a:pt x="2284296" y="786275"/>
                  </a:lnTo>
                  <a:lnTo>
                    <a:pt x="2318402" y="820104"/>
                  </a:lnTo>
                  <a:lnTo>
                    <a:pt x="2348054" y="850830"/>
                  </a:lnTo>
                  <a:lnTo>
                    <a:pt x="2367789" y="870419"/>
                  </a:lnTo>
                  <a:lnTo>
                    <a:pt x="2411731" y="910172"/>
                  </a:lnTo>
                  <a:lnTo>
                    <a:pt x="2451790" y="947649"/>
                  </a:lnTo>
                  <a:lnTo>
                    <a:pt x="2488618" y="983295"/>
                  </a:lnTo>
                  <a:lnTo>
                    <a:pt x="2522864" y="1017555"/>
                  </a:lnTo>
                  <a:lnTo>
                    <a:pt x="2555181" y="1050872"/>
                  </a:lnTo>
                  <a:lnTo>
                    <a:pt x="2586219" y="1083693"/>
                  </a:lnTo>
                  <a:lnTo>
                    <a:pt x="2616631" y="1116460"/>
                  </a:lnTo>
                  <a:lnTo>
                    <a:pt x="2678177" y="1183614"/>
                  </a:lnTo>
                  <a:lnTo>
                    <a:pt x="2822195" y="1333373"/>
                  </a:lnTo>
                  <a:lnTo>
                    <a:pt x="2864391"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extrusionOk="0" h="1946275" w="3406140">
                  <a:moveTo>
                    <a:pt x="2024660" y="0"/>
                  </a:moveTo>
                  <a:lnTo>
                    <a:pt x="1483616" y="0"/>
                  </a:lnTo>
                  <a:lnTo>
                    <a:pt x="3406141" y="1499497"/>
                  </a:lnTo>
                  <a:lnTo>
                    <a:pt x="3406141" y="1077302"/>
                  </a:lnTo>
                  <a:lnTo>
                    <a:pt x="2024660" y="0"/>
                  </a:lnTo>
                  <a:close/>
                </a:path>
                <a:path extrusionOk="0" h="1946275" w="3406140">
                  <a:moveTo>
                    <a:pt x="2590776" y="0"/>
                  </a:moveTo>
                  <a:lnTo>
                    <a:pt x="2050018" y="0"/>
                  </a:lnTo>
                  <a:lnTo>
                    <a:pt x="3406141" y="1057669"/>
                  </a:lnTo>
                  <a:lnTo>
                    <a:pt x="3406141" y="636022"/>
                  </a:lnTo>
                  <a:lnTo>
                    <a:pt x="2590776" y="0"/>
                  </a:lnTo>
                  <a:close/>
                </a:path>
                <a:path extrusionOk="0" h="1946275" w="3406140">
                  <a:moveTo>
                    <a:pt x="2213360" y="742975"/>
                  </a:moveTo>
                  <a:lnTo>
                    <a:pt x="2029778" y="742975"/>
                  </a:lnTo>
                  <a:lnTo>
                    <a:pt x="2057103" y="746463"/>
                  </a:lnTo>
                  <a:lnTo>
                    <a:pt x="2084833" y="755218"/>
                  </a:lnTo>
                  <a:lnTo>
                    <a:pt x="2097086" y="761514"/>
                  </a:lnTo>
                  <a:lnTo>
                    <a:pt x="2109804" y="767815"/>
                  </a:lnTo>
                  <a:lnTo>
                    <a:pt x="2122641" y="773036"/>
                  </a:lnTo>
                  <a:lnTo>
                    <a:pt x="2135252" y="776097"/>
                  </a:lnTo>
                  <a:lnTo>
                    <a:pt x="2158542" y="771913"/>
                  </a:lnTo>
                  <a:lnTo>
                    <a:pt x="2177844" y="759899"/>
                  </a:lnTo>
                  <a:lnTo>
                    <a:pt x="2196742" y="747345"/>
                  </a:lnTo>
                  <a:lnTo>
                    <a:pt x="2213360" y="742975"/>
                  </a:lnTo>
                  <a:close/>
                </a:path>
                <a:path extrusionOk="0" h="1946275" w="3406140">
                  <a:moveTo>
                    <a:pt x="1494017" y="469471"/>
                  </a:moveTo>
                  <a:lnTo>
                    <a:pt x="1222439" y="469471"/>
                  </a:lnTo>
                  <a:lnTo>
                    <a:pt x="1247816" y="469709"/>
                  </a:lnTo>
                  <a:lnTo>
                    <a:pt x="1274192" y="475145"/>
                  </a:lnTo>
                  <a:lnTo>
                    <a:pt x="1299370" y="482329"/>
                  </a:lnTo>
                  <a:lnTo>
                    <a:pt x="1324928" y="490528"/>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3"/>
                  </a:lnTo>
                  <a:lnTo>
                    <a:pt x="1617600" y="565861"/>
                  </a:lnTo>
                  <a:lnTo>
                    <a:pt x="1494017" y="469471"/>
                  </a:lnTo>
                  <a:close/>
                </a:path>
                <a:path extrusionOk="0" h="1946275" w="3406140">
                  <a:moveTo>
                    <a:pt x="3157682" y="0"/>
                  </a:moveTo>
                  <a:lnTo>
                    <a:pt x="2616947" y="0"/>
                  </a:lnTo>
                  <a:lnTo>
                    <a:pt x="3406141" y="615426"/>
                  </a:lnTo>
                  <a:lnTo>
                    <a:pt x="3406141" y="193781"/>
                  </a:lnTo>
                  <a:lnTo>
                    <a:pt x="3157682" y="0"/>
                  </a:lnTo>
                  <a:close/>
                </a:path>
                <a:path extrusionOk="0" h="1946275" w="3406140">
                  <a:moveTo>
                    <a:pt x="326115" y="0"/>
                  </a:moveTo>
                  <a:lnTo>
                    <a:pt x="0" y="0"/>
                  </a:lnTo>
                  <a:lnTo>
                    <a:pt x="764414" y="596099"/>
                  </a:lnTo>
                  <a:lnTo>
                    <a:pt x="777876" y="592680"/>
                  </a:lnTo>
                  <a:lnTo>
                    <a:pt x="785238" y="590631"/>
                  </a:lnTo>
                  <a:lnTo>
                    <a:pt x="962603" y="532462"/>
                  </a:lnTo>
                  <a:lnTo>
                    <a:pt x="995805" y="522257"/>
                  </a:lnTo>
                  <a:lnTo>
                    <a:pt x="326115" y="0"/>
                  </a:lnTo>
                  <a:close/>
                </a:path>
                <a:path extrusionOk="0" h="1946275" w="3406140">
                  <a:moveTo>
                    <a:pt x="1457770" y="0"/>
                  </a:moveTo>
                  <a:lnTo>
                    <a:pt x="916729" y="0"/>
                  </a:lnTo>
                  <a:lnTo>
                    <a:pt x="1657986" y="578091"/>
                  </a:lnTo>
                  <a:lnTo>
                    <a:pt x="2198985" y="578091"/>
                  </a:lnTo>
                  <a:lnTo>
                    <a:pt x="1457770" y="0"/>
                  </a:lnTo>
                  <a:close/>
                </a:path>
                <a:path extrusionOk="0" h="1946275" w="3406140">
                  <a:moveTo>
                    <a:pt x="1013486" y="516823"/>
                  </a:moveTo>
                  <a:lnTo>
                    <a:pt x="995805" y="522257"/>
                  </a:lnTo>
                  <a:lnTo>
                    <a:pt x="996316" y="522655"/>
                  </a:lnTo>
                  <a:lnTo>
                    <a:pt x="1002031" y="521220"/>
                  </a:lnTo>
                  <a:lnTo>
                    <a:pt x="1013588" y="516902"/>
                  </a:lnTo>
                  <a:close/>
                </a:path>
                <a:path extrusionOk="0" h="1946275" w="3406140">
                  <a:moveTo>
                    <a:pt x="892101" y="0"/>
                  </a:moveTo>
                  <a:lnTo>
                    <a:pt x="350663" y="0"/>
                  </a:lnTo>
                  <a:lnTo>
                    <a:pt x="1013486" y="516823"/>
                  </a:lnTo>
                  <a:lnTo>
                    <a:pt x="1023795" y="513654"/>
                  </a:lnTo>
                  <a:lnTo>
                    <a:pt x="1080601" y="497681"/>
                  </a:lnTo>
                  <a:lnTo>
                    <a:pt x="1129041" y="486316"/>
                  </a:lnTo>
                  <a:lnTo>
                    <a:pt x="1165137" y="481328"/>
                  </a:lnTo>
                  <a:lnTo>
                    <a:pt x="1195393" y="481328"/>
                  </a:lnTo>
                  <a:lnTo>
                    <a:pt x="1200968" y="475848"/>
                  </a:lnTo>
                  <a:lnTo>
                    <a:pt x="1222439" y="469471"/>
                  </a:lnTo>
                  <a:lnTo>
                    <a:pt x="1494017" y="469471"/>
                  </a:lnTo>
                  <a:lnTo>
                    <a:pt x="892101" y="0"/>
                  </a:lnTo>
                  <a:close/>
                </a:path>
                <a:path extrusionOk="0" h="1946275" w="3406140">
                  <a:moveTo>
                    <a:pt x="1187832" y="488760"/>
                  </a:moveTo>
                  <a:lnTo>
                    <a:pt x="1186308" y="490258"/>
                  </a:lnTo>
                  <a:lnTo>
                    <a:pt x="1187832" y="488823"/>
                  </a:lnTo>
                  <a:close/>
                </a:path>
                <a:path extrusionOk="0" h="1946275" w="3406140">
                  <a:moveTo>
                    <a:pt x="1195393" y="481328"/>
                  </a:moveTo>
                  <a:lnTo>
                    <a:pt x="1165137" y="481328"/>
                  </a:lnTo>
                  <a:lnTo>
                    <a:pt x="1184911" y="484492"/>
                  </a:lnTo>
                  <a:lnTo>
                    <a:pt x="1187832" y="486664"/>
                  </a:lnTo>
                  <a:lnTo>
                    <a:pt x="1187832" y="488760"/>
                  </a:lnTo>
                  <a:lnTo>
                    <a:pt x="1195393" y="481328"/>
                  </a:lnTo>
                  <a:close/>
                </a:path>
                <a:path extrusionOk="0" h="1946275" w="3406140">
                  <a:moveTo>
                    <a:pt x="3406141" y="0"/>
                  </a:moveTo>
                  <a:lnTo>
                    <a:pt x="3183573" y="0"/>
                  </a:lnTo>
                  <a:lnTo>
                    <a:pt x="3406141" y="173592"/>
                  </a:lnTo>
                  <a:lnTo>
                    <a:pt x="3406141"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7" name="Google Shape;167;p20"/>
            <p:cNvSpPr/>
            <p:nvPr/>
          </p:nvSpPr>
          <p:spPr>
            <a:xfrm>
              <a:off x="15205289" y="0"/>
              <a:ext cx="688975" cy="524510"/>
            </a:xfrm>
            <a:custGeom>
              <a:rect b="b" l="l" r="r" t="t"/>
              <a:pathLst>
                <a:path extrusionOk="0" h="524510" w="688975">
                  <a:moveTo>
                    <a:pt x="25964" y="0"/>
                  </a:moveTo>
                  <a:lnTo>
                    <a:pt x="0" y="0"/>
                  </a:lnTo>
                  <a:lnTo>
                    <a:pt x="672122" y="524103"/>
                  </a:lnTo>
                  <a:lnTo>
                    <a:pt x="673519" y="521931"/>
                  </a:lnTo>
                  <a:lnTo>
                    <a:pt x="678228" y="521931"/>
                  </a:lnTo>
                  <a:lnTo>
                    <a:pt x="679996" y="519785"/>
                  </a:lnTo>
                  <a:lnTo>
                    <a:pt x="686391" y="519785"/>
                  </a:lnTo>
                  <a:lnTo>
                    <a:pt x="688632" y="516902"/>
                  </a:lnTo>
                  <a:lnTo>
                    <a:pt x="25964" y="0"/>
                  </a:lnTo>
                  <a:close/>
                </a:path>
                <a:path extrusionOk="0" h="524510" w="688975">
                  <a:moveTo>
                    <a:pt x="678228" y="521931"/>
                  </a:moveTo>
                  <a:lnTo>
                    <a:pt x="673519" y="521931"/>
                  </a:lnTo>
                  <a:lnTo>
                    <a:pt x="676440" y="524103"/>
                  </a:lnTo>
                  <a:lnTo>
                    <a:pt x="678228" y="521931"/>
                  </a:lnTo>
                  <a:close/>
                </a:path>
                <a:path extrusionOk="0" h="524510" w="688975">
                  <a:moveTo>
                    <a:pt x="685076" y="519785"/>
                  </a:moveTo>
                  <a:lnTo>
                    <a:pt x="679996" y="519785"/>
                  </a:lnTo>
                  <a:lnTo>
                    <a:pt x="682917" y="521931"/>
                  </a:lnTo>
                  <a:lnTo>
                    <a:pt x="685076" y="519785"/>
                  </a:lnTo>
                  <a:close/>
                </a:path>
                <a:path extrusionOk="0" h="524510" w="688975">
                  <a:moveTo>
                    <a:pt x="686391" y="519785"/>
                  </a:moveTo>
                  <a:lnTo>
                    <a:pt x="685076" y="519785"/>
                  </a:lnTo>
                  <a:lnTo>
                    <a:pt x="685838" y="520496"/>
                  </a:lnTo>
                  <a:lnTo>
                    <a:pt x="686391" y="519785"/>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8" name="Google Shape;168;p20"/>
            <p:cNvSpPr/>
            <p:nvPr/>
          </p:nvSpPr>
          <p:spPr>
            <a:xfrm>
              <a:off x="15205289" y="0"/>
              <a:ext cx="688975" cy="524510"/>
            </a:xfrm>
            <a:custGeom>
              <a:rect b="b" l="l" r="r" t="t"/>
              <a:pathLst>
                <a:path extrusionOk="0" h="524510" w="688975">
                  <a:moveTo>
                    <a:pt x="672122" y="524103"/>
                  </a:moveTo>
                  <a:lnTo>
                    <a:pt x="673519" y="521931"/>
                  </a:lnTo>
                  <a:lnTo>
                    <a:pt x="676440" y="524103"/>
                  </a:lnTo>
                  <a:lnTo>
                    <a:pt x="679996" y="519772"/>
                  </a:lnTo>
                  <a:lnTo>
                    <a:pt x="682917" y="521931"/>
                  </a:lnTo>
                  <a:lnTo>
                    <a:pt x="685076" y="519772"/>
                  </a:lnTo>
                  <a:lnTo>
                    <a:pt x="685838" y="520496"/>
                  </a:lnTo>
                  <a:lnTo>
                    <a:pt x="688632" y="516902"/>
                  </a:lnTo>
                  <a:lnTo>
                    <a:pt x="25964" y="0"/>
                  </a:lnTo>
                </a:path>
                <a:path extrusionOk="0" h="524510" w="688975">
                  <a:moveTo>
                    <a:pt x="0" y="0"/>
                  </a:moveTo>
                  <a:lnTo>
                    <a:pt x="672122" y="52410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69" name="Google Shape;169;p20"/>
            <p:cNvSpPr/>
            <p:nvPr/>
          </p:nvSpPr>
          <p:spPr>
            <a:xfrm>
              <a:off x="15770195" y="0"/>
              <a:ext cx="2518410" cy="1950085"/>
            </a:xfrm>
            <a:custGeom>
              <a:rect b="b" l="l" r="r" t="t"/>
              <a:pathLst>
                <a:path extrusionOk="0" h="1950085" w="2518409">
                  <a:moveTo>
                    <a:pt x="2514882" y="1946808"/>
                  </a:moveTo>
                  <a:lnTo>
                    <a:pt x="2509040" y="1946808"/>
                  </a:lnTo>
                  <a:lnTo>
                    <a:pt x="2512723" y="1949678"/>
                  </a:lnTo>
                  <a:lnTo>
                    <a:pt x="2514882" y="1946808"/>
                  </a:lnTo>
                  <a:close/>
                </a:path>
                <a:path extrusionOk="0" h="1950085" w="2518409">
                  <a:moveTo>
                    <a:pt x="2517803" y="1946808"/>
                  </a:moveTo>
                  <a:lnTo>
                    <a:pt x="2514882" y="1946808"/>
                  </a:lnTo>
                  <a:lnTo>
                    <a:pt x="2517803" y="1948875"/>
                  </a:lnTo>
                  <a:lnTo>
                    <a:pt x="2517803" y="1946808"/>
                  </a:lnTo>
                  <a:close/>
                </a:path>
                <a:path extrusionOk="0" h="1950085" w="2518409">
                  <a:moveTo>
                    <a:pt x="2505484" y="1945360"/>
                  </a:moveTo>
                  <a:lnTo>
                    <a:pt x="2499007" y="1945360"/>
                  </a:lnTo>
                  <a:lnTo>
                    <a:pt x="2503325" y="1948243"/>
                  </a:lnTo>
                  <a:lnTo>
                    <a:pt x="2505484" y="1945360"/>
                  </a:lnTo>
                  <a:close/>
                </a:path>
                <a:path extrusionOk="0" h="1950085" w="2518409">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6"/>
                  </a:lnTo>
                  <a:lnTo>
                    <a:pt x="2441476" y="1899996"/>
                  </a:lnTo>
                  <a:lnTo>
                    <a:pt x="2439317" y="1902167"/>
                  </a:lnTo>
                  <a:lnTo>
                    <a:pt x="2497610" y="1947519"/>
                  </a:lnTo>
                  <a:lnTo>
                    <a:pt x="2499007" y="1945360"/>
                  </a:lnTo>
                  <a:lnTo>
                    <a:pt x="2517803" y="1945360"/>
                  </a:lnTo>
                  <a:lnTo>
                    <a:pt x="2517803" y="1942691"/>
                  </a:lnTo>
                  <a:lnTo>
                    <a:pt x="2426236" y="1871205"/>
                  </a:lnTo>
                  <a:close/>
                </a:path>
                <a:path extrusionOk="0" h="1950085" w="2518409">
                  <a:moveTo>
                    <a:pt x="2517803" y="1945360"/>
                  </a:moveTo>
                  <a:lnTo>
                    <a:pt x="2505484" y="1945360"/>
                  </a:lnTo>
                  <a:lnTo>
                    <a:pt x="2508405" y="1947519"/>
                  </a:lnTo>
                  <a:lnTo>
                    <a:pt x="2509040" y="1946808"/>
                  </a:lnTo>
                  <a:lnTo>
                    <a:pt x="2517803" y="1946808"/>
                  </a:lnTo>
                  <a:lnTo>
                    <a:pt x="2517803" y="1945360"/>
                  </a:lnTo>
                  <a:close/>
                </a:path>
                <a:path extrusionOk="0" h="1950085" w="2518409">
                  <a:moveTo>
                    <a:pt x="2308346" y="1786966"/>
                  </a:moveTo>
                  <a:lnTo>
                    <a:pt x="2304570" y="1786966"/>
                  </a:lnTo>
                  <a:lnTo>
                    <a:pt x="2306729" y="1789125"/>
                  </a:lnTo>
                  <a:lnTo>
                    <a:pt x="2308346" y="1786966"/>
                  </a:lnTo>
                  <a:close/>
                </a:path>
                <a:path extrusionOk="0" h="1950085" w="2518409">
                  <a:moveTo>
                    <a:pt x="2315975"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5" y="1784807"/>
                  </a:lnTo>
                  <a:close/>
                </a:path>
                <a:path extrusionOk="0" h="1950085" w="2518409">
                  <a:moveTo>
                    <a:pt x="2313426" y="1786242"/>
                  </a:moveTo>
                  <a:lnTo>
                    <a:pt x="2308888" y="1786242"/>
                  </a:lnTo>
                  <a:lnTo>
                    <a:pt x="2311809" y="1788401"/>
                  </a:lnTo>
                  <a:lnTo>
                    <a:pt x="2313426" y="1786242"/>
                  </a:lnTo>
                  <a:close/>
                </a:path>
                <a:path extrusionOk="0" h="1950085" w="2518409">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5" y="1784807"/>
                  </a:lnTo>
                  <a:lnTo>
                    <a:pt x="2028091" y="1560893"/>
                  </a:lnTo>
                  <a:close/>
                </a:path>
                <a:path extrusionOk="0" h="1950085" w="2518409">
                  <a:moveTo>
                    <a:pt x="2298322" y="1785518"/>
                  </a:moveTo>
                  <a:lnTo>
                    <a:pt x="2293775" y="1785518"/>
                  </a:lnTo>
                  <a:lnTo>
                    <a:pt x="2296696" y="1787690"/>
                  </a:lnTo>
                  <a:lnTo>
                    <a:pt x="2298322" y="1785518"/>
                  </a:lnTo>
                  <a:close/>
                </a:path>
                <a:path extrusionOk="0" h="1950085" w="2518409">
                  <a:moveTo>
                    <a:pt x="2316889" y="1785518"/>
                  </a:moveTo>
                  <a:lnTo>
                    <a:pt x="2313968" y="1785518"/>
                  </a:lnTo>
                  <a:lnTo>
                    <a:pt x="2316127" y="1786966"/>
                  </a:lnTo>
                  <a:lnTo>
                    <a:pt x="2316889" y="1785518"/>
                  </a:lnTo>
                  <a:close/>
                </a:path>
                <a:path extrusionOk="0" h="1950085" w="2518409">
                  <a:moveTo>
                    <a:pt x="766585" y="576656"/>
                  </a:moveTo>
                  <a:lnTo>
                    <a:pt x="763806" y="576656"/>
                  </a:lnTo>
                  <a:lnTo>
                    <a:pt x="769648" y="580974"/>
                  </a:lnTo>
                  <a:lnTo>
                    <a:pt x="770283" y="579539"/>
                  </a:lnTo>
                  <a:lnTo>
                    <a:pt x="766585" y="576656"/>
                  </a:lnTo>
                  <a:close/>
                </a:path>
                <a:path extrusionOk="0" h="1950085" w="2518409">
                  <a:moveTo>
                    <a:pt x="765657" y="575932"/>
                  </a:moveTo>
                  <a:lnTo>
                    <a:pt x="757329" y="575932"/>
                  </a:lnTo>
                  <a:lnTo>
                    <a:pt x="761647" y="579539"/>
                  </a:lnTo>
                  <a:lnTo>
                    <a:pt x="763806" y="576656"/>
                  </a:lnTo>
                  <a:lnTo>
                    <a:pt x="766585" y="576656"/>
                  </a:lnTo>
                  <a:lnTo>
                    <a:pt x="765657" y="575932"/>
                  </a:lnTo>
                  <a:close/>
                </a:path>
                <a:path extrusionOk="0" h="1950085" w="2518409">
                  <a:moveTo>
                    <a:pt x="762904" y="573786"/>
                  </a:moveTo>
                  <a:lnTo>
                    <a:pt x="748693" y="573786"/>
                  </a:lnTo>
                  <a:lnTo>
                    <a:pt x="755170" y="578815"/>
                  </a:lnTo>
                  <a:lnTo>
                    <a:pt x="757329" y="575932"/>
                  </a:lnTo>
                  <a:lnTo>
                    <a:pt x="765657" y="575932"/>
                  </a:lnTo>
                  <a:lnTo>
                    <a:pt x="762904" y="573786"/>
                  </a:lnTo>
                  <a:close/>
                </a:path>
                <a:path extrusionOk="0" h="1950085" w="2518409">
                  <a:moveTo>
                    <a:pt x="759207" y="570903"/>
                  </a:moveTo>
                  <a:lnTo>
                    <a:pt x="742978" y="570903"/>
                  </a:lnTo>
                  <a:lnTo>
                    <a:pt x="747296" y="574497"/>
                  </a:lnTo>
                  <a:lnTo>
                    <a:pt x="748693" y="573786"/>
                  </a:lnTo>
                  <a:lnTo>
                    <a:pt x="762904" y="573786"/>
                  </a:lnTo>
                  <a:lnTo>
                    <a:pt x="759207" y="570903"/>
                  </a:lnTo>
                  <a:close/>
                </a:path>
                <a:path extrusionOk="0" h="1950085" w="2518409">
                  <a:moveTo>
                    <a:pt x="756438" y="568744"/>
                  </a:moveTo>
                  <a:lnTo>
                    <a:pt x="733580" y="568744"/>
                  </a:lnTo>
                  <a:lnTo>
                    <a:pt x="740819" y="573786"/>
                  </a:lnTo>
                  <a:lnTo>
                    <a:pt x="742978" y="570903"/>
                  </a:lnTo>
                  <a:lnTo>
                    <a:pt x="759207" y="570903"/>
                  </a:lnTo>
                  <a:lnTo>
                    <a:pt x="756438" y="568744"/>
                  </a:lnTo>
                  <a:close/>
                </a:path>
                <a:path extrusionOk="0" h="1950085" w="2518409">
                  <a:moveTo>
                    <a:pt x="26975" y="0"/>
                  </a:moveTo>
                  <a:lnTo>
                    <a:pt x="0" y="0"/>
                  </a:lnTo>
                  <a:lnTo>
                    <a:pt x="732183" y="570903"/>
                  </a:lnTo>
                  <a:lnTo>
                    <a:pt x="733580" y="568744"/>
                  </a:lnTo>
                  <a:lnTo>
                    <a:pt x="756438" y="568744"/>
                  </a:lnTo>
                  <a:lnTo>
                    <a:pt x="26975"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70" name="Google Shape;170;p20"/>
            <p:cNvPicPr preferRelativeResize="0"/>
            <p:nvPr/>
          </p:nvPicPr>
          <p:blipFill rotWithShape="1">
            <a:blip r:embed="rId3">
              <a:alphaModFix/>
            </a:blip>
            <a:srcRect b="0" l="0" r="0" t="0"/>
            <a:stretch/>
          </p:blipFill>
          <p:spPr>
            <a:xfrm>
              <a:off x="18195436" y="1870846"/>
              <a:ext cx="92921" cy="79193"/>
            </a:xfrm>
            <a:prstGeom prst="rect">
              <a:avLst/>
            </a:prstGeom>
            <a:noFill/>
            <a:ln>
              <a:noFill/>
            </a:ln>
          </p:spPr>
        </p:pic>
        <p:sp>
          <p:nvSpPr>
            <p:cNvPr id="171" name="Google Shape;171;p20"/>
            <p:cNvSpPr/>
            <p:nvPr/>
          </p:nvSpPr>
          <p:spPr>
            <a:xfrm>
              <a:off x="15770208" y="0"/>
              <a:ext cx="2317115" cy="1789430"/>
            </a:xfrm>
            <a:custGeom>
              <a:rect b="b" l="l" r="r" t="t"/>
              <a:pathLst>
                <a:path extrusionOk="0" h="1789430" w="2317115">
                  <a:moveTo>
                    <a:pt x="2292365" y="1787690"/>
                  </a:moveTo>
                  <a:lnTo>
                    <a:pt x="2293762" y="1785518"/>
                  </a:lnTo>
                  <a:lnTo>
                    <a:pt x="2296683" y="1787690"/>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90"/>
                  </a:lnTo>
                </a:path>
                <a:path extrusionOk="0" h="1789430" w="2317115">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extrusionOk="0" h="1789430" w="2317115">
                  <a:moveTo>
                    <a:pt x="0" y="0"/>
                  </a:moveTo>
                  <a:lnTo>
                    <a:pt x="732170" y="57089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2" name="Google Shape;172;p20"/>
            <p:cNvSpPr/>
            <p:nvPr/>
          </p:nvSpPr>
          <p:spPr>
            <a:xfrm>
              <a:off x="16336544" y="0"/>
              <a:ext cx="1951989" cy="1522095"/>
            </a:xfrm>
            <a:custGeom>
              <a:rect b="b" l="l" r="r" t="t"/>
              <a:pathLst>
                <a:path extrusionOk="0" h="1522095" w="1951990">
                  <a:moveTo>
                    <a:pt x="28353" y="0"/>
                  </a:moveTo>
                  <a:lnTo>
                    <a:pt x="0" y="0"/>
                  </a:lnTo>
                  <a:lnTo>
                    <a:pt x="1951454" y="1521960"/>
                  </a:lnTo>
                  <a:lnTo>
                    <a:pt x="1951454" y="1499860"/>
                  </a:lnTo>
                  <a:lnTo>
                    <a:pt x="2835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3" name="Google Shape;173;p20"/>
            <p:cNvSpPr/>
            <p:nvPr/>
          </p:nvSpPr>
          <p:spPr>
            <a:xfrm>
              <a:off x="16336544" y="0"/>
              <a:ext cx="1951989" cy="1522095"/>
            </a:xfrm>
            <a:custGeom>
              <a:rect b="b" l="l" r="r" t="t"/>
              <a:pathLst>
                <a:path extrusionOk="0" h="1522095" w="1951990">
                  <a:moveTo>
                    <a:pt x="1951454" y="1499860"/>
                  </a:moveTo>
                  <a:lnTo>
                    <a:pt x="28353" y="0"/>
                  </a:lnTo>
                </a:path>
                <a:path extrusionOk="0" h="1522095" w="1951990">
                  <a:moveTo>
                    <a:pt x="0" y="0"/>
                  </a:moveTo>
                  <a:lnTo>
                    <a:pt x="1951454" y="152196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4" name="Google Shape;174;p20"/>
            <p:cNvSpPr/>
            <p:nvPr/>
          </p:nvSpPr>
          <p:spPr>
            <a:xfrm>
              <a:off x="16903080" y="0"/>
              <a:ext cx="1384935" cy="1080135"/>
            </a:xfrm>
            <a:custGeom>
              <a:rect b="b" l="l" r="r" t="t"/>
              <a:pathLst>
                <a:path extrusionOk="0" h="1080135" w="1384934">
                  <a:moveTo>
                    <a:pt x="26734" y="0"/>
                  </a:moveTo>
                  <a:lnTo>
                    <a:pt x="0" y="0"/>
                  </a:lnTo>
                  <a:lnTo>
                    <a:pt x="1384918" y="1080125"/>
                  </a:lnTo>
                  <a:lnTo>
                    <a:pt x="1384918" y="1059246"/>
                  </a:lnTo>
                  <a:lnTo>
                    <a:pt x="26734"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5" name="Google Shape;175;p20"/>
            <p:cNvSpPr/>
            <p:nvPr/>
          </p:nvSpPr>
          <p:spPr>
            <a:xfrm>
              <a:off x="16903080" y="0"/>
              <a:ext cx="1384935" cy="1080135"/>
            </a:xfrm>
            <a:custGeom>
              <a:rect b="b" l="l" r="r" t="t"/>
              <a:pathLst>
                <a:path extrusionOk="0" h="1080135" w="1384934">
                  <a:moveTo>
                    <a:pt x="1384918" y="1059246"/>
                  </a:moveTo>
                  <a:lnTo>
                    <a:pt x="26734" y="0"/>
                  </a:lnTo>
                </a:path>
                <a:path extrusionOk="0" h="1080135" w="1384934">
                  <a:moveTo>
                    <a:pt x="0" y="0"/>
                  </a:moveTo>
                  <a:lnTo>
                    <a:pt x="1384918" y="108012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6" name="Google Shape;176;p20"/>
            <p:cNvSpPr/>
            <p:nvPr/>
          </p:nvSpPr>
          <p:spPr>
            <a:xfrm>
              <a:off x="17469401" y="0"/>
              <a:ext cx="819150" cy="638810"/>
            </a:xfrm>
            <a:custGeom>
              <a:rect b="b" l="l" r="r" t="t"/>
              <a:pathLst>
                <a:path extrusionOk="0" h="638810" w="819150">
                  <a:moveTo>
                    <a:pt x="28336" y="0"/>
                  </a:moveTo>
                  <a:lnTo>
                    <a:pt x="0" y="0"/>
                  </a:lnTo>
                  <a:lnTo>
                    <a:pt x="818597" y="638425"/>
                  </a:lnTo>
                  <a:lnTo>
                    <a:pt x="818597" y="616327"/>
                  </a:lnTo>
                  <a:lnTo>
                    <a:pt x="28336"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7" name="Google Shape;177;p20"/>
            <p:cNvSpPr/>
            <p:nvPr/>
          </p:nvSpPr>
          <p:spPr>
            <a:xfrm>
              <a:off x="17469401" y="0"/>
              <a:ext cx="819150" cy="638810"/>
            </a:xfrm>
            <a:custGeom>
              <a:rect b="b" l="l" r="r" t="t"/>
              <a:pathLst>
                <a:path extrusionOk="0" h="638810" w="819150">
                  <a:moveTo>
                    <a:pt x="818597" y="616341"/>
                  </a:moveTo>
                  <a:lnTo>
                    <a:pt x="28299" y="0"/>
                  </a:lnTo>
                </a:path>
                <a:path extrusionOk="0" h="638810" w="819150">
                  <a:moveTo>
                    <a:pt x="0" y="0"/>
                  </a:moveTo>
                  <a:lnTo>
                    <a:pt x="818597" y="63842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78" name="Google Shape;178;p20"/>
            <p:cNvPicPr preferRelativeResize="0"/>
            <p:nvPr/>
          </p:nvPicPr>
          <p:blipFill rotWithShape="1">
            <a:blip r:embed="rId4">
              <a:alphaModFix/>
            </a:blip>
            <a:srcRect b="0" l="0" r="0" t="0"/>
            <a:stretch/>
          </p:blipFill>
          <p:spPr>
            <a:xfrm>
              <a:off x="18036199" y="-359"/>
              <a:ext cx="252159" cy="196819"/>
            </a:xfrm>
            <a:prstGeom prst="rect">
              <a:avLst/>
            </a:prstGeom>
            <a:noFill/>
            <a:ln>
              <a:noFill/>
            </a:ln>
          </p:spPr>
        </p:pic>
        <p:sp>
          <p:nvSpPr>
            <p:cNvPr id="179" name="Google Shape;179;p20"/>
            <p:cNvSpPr/>
            <p:nvPr/>
          </p:nvSpPr>
          <p:spPr>
            <a:xfrm>
              <a:off x="16514269" y="242265"/>
              <a:ext cx="1774189" cy="1676400"/>
            </a:xfrm>
            <a:custGeom>
              <a:rect b="b" l="l" r="r" t="t"/>
              <a:pathLst>
                <a:path extrusionOk="0" h="1676400" w="177419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extrusionOk="0" h="1676400" w="177419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extrusionOk="0" h="1676400" w="1774190">
                  <a:moveTo>
                    <a:pt x="1177970" y="1511300"/>
                  </a:moveTo>
                  <a:lnTo>
                    <a:pt x="1046599" y="1511300"/>
                  </a:lnTo>
                  <a:lnTo>
                    <a:pt x="1092501" y="1524000"/>
                  </a:lnTo>
                  <a:lnTo>
                    <a:pt x="1141523" y="1524000"/>
                  </a:lnTo>
                  <a:lnTo>
                    <a:pt x="1177970" y="1511300"/>
                  </a:lnTo>
                  <a:close/>
                </a:path>
                <a:path extrusionOk="0" h="1676400" w="1774190">
                  <a:moveTo>
                    <a:pt x="1587380" y="1511300"/>
                  </a:moveTo>
                  <a:lnTo>
                    <a:pt x="1392110" y="1511300"/>
                  </a:lnTo>
                  <a:lnTo>
                    <a:pt x="1453181" y="1524000"/>
                  </a:lnTo>
                  <a:lnTo>
                    <a:pt x="1556654" y="1524000"/>
                  </a:lnTo>
                  <a:lnTo>
                    <a:pt x="1587380" y="1511300"/>
                  </a:lnTo>
                  <a:close/>
                </a:path>
                <a:path extrusionOk="0" h="1676400" w="1774190">
                  <a:moveTo>
                    <a:pt x="1734686" y="1485900"/>
                  </a:moveTo>
                  <a:lnTo>
                    <a:pt x="1573133" y="1485900"/>
                  </a:lnTo>
                  <a:lnTo>
                    <a:pt x="1544514" y="1498600"/>
                  </a:lnTo>
                  <a:lnTo>
                    <a:pt x="954555" y="1498600"/>
                  </a:lnTo>
                  <a:lnTo>
                    <a:pt x="1000648" y="1511300"/>
                  </a:lnTo>
                  <a:lnTo>
                    <a:pt x="1656792" y="1511300"/>
                  </a:lnTo>
                  <a:lnTo>
                    <a:pt x="1734686" y="1485900"/>
                  </a:lnTo>
                  <a:close/>
                </a:path>
                <a:path extrusionOk="0" h="1676400" w="177419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extrusionOk="0" h="1676400" w="1774190">
                  <a:moveTo>
                    <a:pt x="1773754" y="1447800"/>
                  </a:moveTo>
                  <a:lnTo>
                    <a:pt x="1770346" y="1447800"/>
                  </a:lnTo>
                  <a:lnTo>
                    <a:pt x="1724913" y="1473200"/>
                  </a:lnTo>
                  <a:lnTo>
                    <a:pt x="1678267" y="1473200"/>
                  </a:lnTo>
                  <a:lnTo>
                    <a:pt x="1630346" y="1485900"/>
                  </a:lnTo>
                  <a:lnTo>
                    <a:pt x="1773754" y="1485900"/>
                  </a:lnTo>
                  <a:lnTo>
                    <a:pt x="1773754" y="1447800"/>
                  </a:lnTo>
                  <a:close/>
                </a:path>
                <a:path extrusionOk="0" h="1676400" w="1774190">
                  <a:moveTo>
                    <a:pt x="1404286" y="1460500"/>
                  </a:moveTo>
                  <a:lnTo>
                    <a:pt x="1078150" y="1460500"/>
                  </a:lnTo>
                  <a:lnTo>
                    <a:pt x="1079547" y="1473200"/>
                  </a:lnTo>
                  <a:lnTo>
                    <a:pt x="1407842" y="1473200"/>
                  </a:lnTo>
                  <a:lnTo>
                    <a:pt x="1404286" y="1460500"/>
                  </a:lnTo>
                  <a:close/>
                </a:path>
                <a:path extrusionOk="0" h="1676400" w="177419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extrusionOk="0" h="1676400" w="1774190">
                  <a:moveTo>
                    <a:pt x="1149397" y="1447800"/>
                  </a:moveTo>
                  <a:lnTo>
                    <a:pt x="1049527" y="1447800"/>
                  </a:lnTo>
                  <a:lnTo>
                    <a:pt x="1063599" y="1460500"/>
                  </a:lnTo>
                  <a:lnTo>
                    <a:pt x="1170900" y="1460500"/>
                  </a:lnTo>
                  <a:lnTo>
                    <a:pt x="1149397" y="1447800"/>
                  </a:lnTo>
                  <a:close/>
                </a:path>
                <a:path extrusionOk="0" h="1676400" w="1774190">
                  <a:moveTo>
                    <a:pt x="1442386" y="1447800"/>
                  </a:moveTo>
                  <a:lnTo>
                    <a:pt x="1314311" y="1447800"/>
                  </a:lnTo>
                  <a:lnTo>
                    <a:pt x="1289859" y="1460500"/>
                  </a:lnTo>
                  <a:lnTo>
                    <a:pt x="1437433" y="1460500"/>
                  </a:lnTo>
                  <a:lnTo>
                    <a:pt x="1442386" y="1447800"/>
                  </a:lnTo>
                  <a:close/>
                </a:path>
                <a:path extrusionOk="0" h="1676400" w="177419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extrusionOk="0" h="1676400" w="177419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extrusionOk="0" h="1676400" w="177419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extrusionOk="0" h="1676400" w="177419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extrusionOk="0" h="1676400" w="177419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extrusionOk="0" h="1676400" w="177419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extrusionOk="0" h="1676400" w="1774190">
                  <a:moveTo>
                    <a:pt x="342463" y="1052085"/>
                  </a:moveTo>
                  <a:lnTo>
                    <a:pt x="342830" y="1054100"/>
                  </a:lnTo>
                  <a:lnTo>
                    <a:pt x="346630" y="1054100"/>
                  </a:lnTo>
                  <a:lnTo>
                    <a:pt x="342463" y="1052085"/>
                  </a:lnTo>
                  <a:close/>
                </a:path>
                <a:path extrusionOk="0" h="1676400" w="177419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extrusionOk="0" h="1676400" w="177419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extrusionOk="0" h="1676400" w="177419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extrusionOk="0" h="1676400" w="177419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extrusionOk="0" h="1676400" w="177419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extrusionOk="0" h="1676400" w="1774190">
                  <a:moveTo>
                    <a:pt x="1237069" y="292100"/>
                  </a:moveTo>
                  <a:lnTo>
                    <a:pt x="1042844" y="292100"/>
                  </a:lnTo>
                  <a:lnTo>
                    <a:pt x="937141" y="317500"/>
                  </a:lnTo>
                  <a:lnTo>
                    <a:pt x="1036788" y="317500"/>
                  </a:lnTo>
                  <a:lnTo>
                    <a:pt x="1071673" y="304800"/>
                  </a:lnTo>
                  <a:lnTo>
                    <a:pt x="1181639" y="304800"/>
                  </a:lnTo>
                  <a:lnTo>
                    <a:pt x="1237069" y="292100"/>
                  </a:lnTo>
                  <a:close/>
                </a:path>
                <a:path extrusionOk="0" h="1676400" w="1774190">
                  <a:moveTo>
                    <a:pt x="1708070" y="304800"/>
                  </a:moveTo>
                  <a:lnTo>
                    <a:pt x="1608615" y="304800"/>
                  </a:lnTo>
                  <a:lnTo>
                    <a:pt x="1648380" y="317500"/>
                  </a:lnTo>
                  <a:lnTo>
                    <a:pt x="1710991" y="317500"/>
                  </a:lnTo>
                  <a:lnTo>
                    <a:pt x="1708070" y="304800"/>
                  </a:lnTo>
                  <a:close/>
                </a:path>
                <a:path extrusionOk="0" h="1676400" w="1774190">
                  <a:moveTo>
                    <a:pt x="1640443" y="292100"/>
                  </a:moveTo>
                  <a:lnTo>
                    <a:pt x="1471231" y="292100"/>
                  </a:lnTo>
                  <a:lnTo>
                    <a:pt x="1480675" y="304800"/>
                  </a:lnTo>
                  <a:lnTo>
                    <a:pt x="1674185" y="304800"/>
                  </a:lnTo>
                  <a:lnTo>
                    <a:pt x="1640443" y="292100"/>
                  </a:lnTo>
                  <a:close/>
                </a:path>
                <a:path extrusionOk="0" h="1676400" w="1774190">
                  <a:moveTo>
                    <a:pt x="1519330" y="279400"/>
                  </a:moveTo>
                  <a:lnTo>
                    <a:pt x="1201035" y="279400"/>
                  </a:lnTo>
                  <a:lnTo>
                    <a:pt x="1148020" y="292100"/>
                  </a:lnTo>
                  <a:lnTo>
                    <a:pt x="1572815" y="292100"/>
                  </a:lnTo>
                  <a:lnTo>
                    <a:pt x="1519330" y="279400"/>
                  </a:lnTo>
                  <a:close/>
                </a:path>
                <a:path extrusionOk="0" h="1676400" w="177419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extrusionOk="0" h="1676400" w="177419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extrusionOk="0" h="1676400" w="177419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extrusionOk="0" h="1676400" w="1774190">
                  <a:moveTo>
                    <a:pt x="1301557" y="165100"/>
                  </a:moveTo>
                  <a:lnTo>
                    <a:pt x="1263951" y="165100"/>
                  </a:lnTo>
                  <a:lnTo>
                    <a:pt x="1226264" y="177800"/>
                  </a:lnTo>
                  <a:lnTo>
                    <a:pt x="1338865" y="177800"/>
                  </a:lnTo>
                  <a:lnTo>
                    <a:pt x="1301557" y="165100"/>
                  </a:lnTo>
                  <a:close/>
                </a:path>
                <a:path extrusionOk="0" h="1676400" w="1774190">
                  <a:moveTo>
                    <a:pt x="1109829" y="139700"/>
                  </a:moveTo>
                  <a:lnTo>
                    <a:pt x="981217" y="139700"/>
                  </a:lnTo>
                  <a:lnTo>
                    <a:pt x="935190" y="152400"/>
                  </a:lnTo>
                  <a:lnTo>
                    <a:pt x="1062281" y="152400"/>
                  </a:lnTo>
                  <a:lnTo>
                    <a:pt x="1109829" y="139700"/>
                  </a:lnTo>
                  <a:close/>
                </a:path>
                <a:path extrusionOk="0" h="1676400" w="1774190">
                  <a:moveTo>
                    <a:pt x="1489709" y="139700"/>
                  </a:moveTo>
                  <a:lnTo>
                    <a:pt x="1387316" y="139700"/>
                  </a:lnTo>
                  <a:lnTo>
                    <a:pt x="1436549" y="152400"/>
                  </a:lnTo>
                  <a:lnTo>
                    <a:pt x="1518592" y="152400"/>
                  </a:lnTo>
                  <a:lnTo>
                    <a:pt x="1489709" y="139700"/>
                  </a:lnTo>
                  <a:close/>
                </a:path>
                <a:path extrusionOk="0" h="1676400" w="1774190">
                  <a:moveTo>
                    <a:pt x="1385175" y="127000"/>
                  </a:moveTo>
                  <a:lnTo>
                    <a:pt x="1065208" y="127000"/>
                  </a:lnTo>
                  <a:lnTo>
                    <a:pt x="1027731" y="139700"/>
                  </a:lnTo>
                  <a:lnTo>
                    <a:pt x="1436671" y="139700"/>
                  </a:lnTo>
                  <a:lnTo>
                    <a:pt x="1385175" y="127000"/>
                  </a:lnTo>
                  <a:close/>
                </a:path>
                <a:path extrusionOk="0" h="1676400" w="1774190">
                  <a:moveTo>
                    <a:pt x="1139364" y="25400"/>
                  </a:moveTo>
                  <a:lnTo>
                    <a:pt x="896032" y="25400"/>
                  </a:lnTo>
                  <a:lnTo>
                    <a:pt x="892212" y="38100"/>
                  </a:lnTo>
                  <a:lnTo>
                    <a:pt x="1167703" y="38100"/>
                  </a:lnTo>
                  <a:lnTo>
                    <a:pt x="1139364" y="25400"/>
                  </a:lnTo>
                  <a:close/>
                </a:path>
                <a:path extrusionOk="0" h="1676400" w="1774190">
                  <a:moveTo>
                    <a:pt x="1131363" y="12700"/>
                  </a:moveTo>
                  <a:lnTo>
                    <a:pt x="736695" y="12700"/>
                  </a:lnTo>
                  <a:lnTo>
                    <a:pt x="690095" y="25400"/>
                  </a:lnTo>
                  <a:lnTo>
                    <a:pt x="1135046" y="25400"/>
                  </a:lnTo>
                  <a:lnTo>
                    <a:pt x="1131363" y="12700"/>
                  </a:lnTo>
                  <a:close/>
                </a:path>
                <a:path extrusionOk="0" h="1676400" w="1774190">
                  <a:moveTo>
                    <a:pt x="1298034" y="0"/>
                  </a:moveTo>
                  <a:lnTo>
                    <a:pt x="1046239" y="0"/>
                  </a:lnTo>
                  <a:lnTo>
                    <a:pt x="1013380" y="12700"/>
                  </a:lnTo>
                  <a:lnTo>
                    <a:pt x="1343201" y="12700"/>
                  </a:lnTo>
                  <a:lnTo>
                    <a:pt x="1298034" y="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180" name="Google Shape;180;p20"/>
          <p:cNvSpPr/>
          <p:nvPr/>
        </p:nvSpPr>
        <p:spPr>
          <a:xfrm>
            <a:off x="142097" y="4343797"/>
            <a:ext cx="395013" cy="606629"/>
          </a:xfrm>
          <a:custGeom>
            <a:rect b="b" l="l" r="r" t="t"/>
            <a:pathLst>
              <a:path extrusionOk="0" h="1214754" w="790575">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extrusionOk="0" h="1214754" w="790575">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extrusionOk="0" h="1214754" w="790575">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81" name="Google Shape;181;p20"/>
          <p:cNvPicPr preferRelativeResize="0"/>
          <p:nvPr/>
        </p:nvPicPr>
        <p:blipFill rotWithShape="1">
          <a:blip r:embed="rId5">
            <a:alphaModFix/>
          </a:blip>
          <a:srcRect b="0" l="0" r="0" t="0"/>
          <a:stretch/>
        </p:blipFill>
        <p:spPr>
          <a:xfrm>
            <a:off x="573081" y="400906"/>
            <a:ext cx="2915813" cy="4407015"/>
          </a:xfrm>
          <a:prstGeom prst="rect">
            <a:avLst/>
          </a:prstGeom>
          <a:noFill/>
          <a:ln>
            <a:noFill/>
          </a:ln>
        </p:spPr>
      </p:pic>
      <p:sp>
        <p:nvSpPr>
          <p:cNvPr id="182" name="Google Shape;182;p20"/>
          <p:cNvSpPr/>
          <p:nvPr/>
        </p:nvSpPr>
        <p:spPr>
          <a:xfrm>
            <a:off x="3857600" y="3390990"/>
            <a:ext cx="4571365" cy="20002"/>
          </a:xfrm>
          <a:custGeom>
            <a:rect b="b" l="l" r="r" t="t"/>
            <a:pathLst>
              <a:path extrusionOk="0" h="40004" w="9142730">
                <a:moveTo>
                  <a:pt x="9142616" y="1435"/>
                </a:moveTo>
                <a:lnTo>
                  <a:pt x="12" y="0"/>
                </a:lnTo>
                <a:lnTo>
                  <a:pt x="0" y="38100"/>
                </a:lnTo>
                <a:lnTo>
                  <a:pt x="9142616" y="39535"/>
                </a:lnTo>
                <a:lnTo>
                  <a:pt x="9142616" y="1435"/>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83" name="Google Shape;183;p20"/>
          <p:cNvPicPr preferRelativeResize="0"/>
          <p:nvPr/>
        </p:nvPicPr>
        <p:blipFill rotWithShape="1">
          <a:blip r:embed="rId6">
            <a:alphaModFix/>
          </a:blip>
          <a:srcRect b="0" l="0" r="0" t="0"/>
          <a:stretch/>
        </p:blipFill>
        <p:spPr>
          <a:xfrm>
            <a:off x="963201" y="4706"/>
            <a:ext cx="1967300" cy="634217"/>
          </a:xfrm>
          <a:prstGeom prst="rect">
            <a:avLst/>
          </a:prstGeom>
          <a:noFill/>
          <a:ln>
            <a:noFill/>
          </a:ln>
        </p:spPr>
      </p:pic>
      <p:sp>
        <p:nvSpPr>
          <p:cNvPr id="184" name="Google Shape;184;p20"/>
          <p:cNvSpPr txBox="1"/>
          <p:nvPr>
            <p:ph type="title"/>
          </p:nvPr>
        </p:nvSpPr>
        <p:spPr>
          <a:xfrm>
            <a:off x="3851166" y="623511"/>
            <a:ext cx="3673500" cy="500700"/>
          </a:xfrm>
          <a:prstGeom prst="rect">
            <a:avLst/>
          </a:prstGeom>
          <a:noFill/>
          <a:ln>
            <a:noFill/>
          </a:ln>
        </p:spPr>
        <p:txBody>
          <a:bodyPr anchorCtr="0" anchor="t" bIns="0" lIns="0" spcFirstLastPara="1" rIns="0" wrap="square" tIns="7925">
            <a:spAutoFit/>
          </a:bodyPr>
          <a:lstStyle/>
          <a:p>
            <a:pPr indent="0" lvl="0" marL="0" rtl="0" algn="l">
              <a:lnSpc>
                <a:spcPct val="100000"/>
              </a:lnSpc>
              <a:spcBef>
                <a:spcPts val="0"/>
              </a:spcBef>
              <a:spcAft>
                <a:spcPts val="0"/>
              </a:spcAft>
              <a:buNone/>
            </a:pPr>
            <a:r>
              <a:rPr lang="en" sz="1600"/>
              <a:t>WHY IS PASSWORD </a:t>
            </a:r>
            <a:r>
              <a:rPr lang="en" sz="1600"/>
              <a:t>SECURITY</a:t>
            </a:r>
            <a:r>
              <a:rPr lang="en" sz="1600"/>
              <a:t> IMPORTANT ? </a:t>
            </a:r>
            <a:endParaRPr sz="1600"/>
          </a:p>
        </p:txBody>
      </p:sp>
      <p:sp>
        <p:nvSpPr>
          <p:cNvPr id="185" name="Google Shape;185;p20"/>
          <p:cNvSpPr txBox="1"/>
          <p:nvPr/>
        </p:nvSpPr>
        <p:spPr>
          <a:xfrm>
            <a:off x="8233840" y="1484806"/>
            <a:ext cx="195300" cy="190800"/>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t/>
            </a:r>
            <a:endParaRPr sz="1200">
              <a:latin typeface="Cousine"/>
              <a:ea typeface="Cousine"/>
              <a:cs typeface="Cousine"/>
              <a:sym typeface="Cousine"/>
            </a:endParaRPr>
          </a:p>
        </p:txBody>
      </p:sp>
      <p:sp>
        <p:nvSpPr>
          <p:cNvPr id="186" name="Google Shape;186;p20"/>
          <p:cNvSpPr txBox="1"/>
          <p:nvPr/>
        </p:nvSpPr>
        <p:spPr>
          <a:xfrm>
            <a:off x="4130342" y="1896046"/>
            <a:ext cx="4121400" cy="237300"/>
          </a:xfrm>
          <a:prstGeom prst="rect">
            <a:avLst/>
          </a:prstGeom>
          <a:noFill/>
          <a:ln>
            <a:noFill/>
          </a:ln>
        </p:spPr>
        <p:txBody>
          <a:bodyPr anchorCtr="0" anchor="t" bIns="0" lIns="0" spcFirstLastPara="1" rIns="0" wrap="square" tIns="52025">
            <a:spAutoFit/>
          </a:bodyPr>
          <a:lstStyle/>
          <a:p>
            <a:pPr indent="0" lvl="0" marL="0" rtl="0" algn="l">
              <a:lnSpc>
                <a:spcPct val="100000"/>
              </a:lnSpc>
              <a:spcBef>
                <a:spcPts val="400"/>
              </a:spcBef>
              <a:spcAft>
                <a:spcPts val="0"/>
              </a:spcAft>
              <a:buNone/>
            </a:pPr>
            <a:r>
              <a:t/>
            </a:r>
            <a:endParaRPr sz="1200">
              <a:latin typeface="Cousine"/>
              <a:ea typeface="Cousine"/>
              <a:cs typeface="Cousine"/>
              <a:sym typeface="Cousine"/>
            </a:endParaRPr>
          </a:p>
        </p:txBody>
      </p:sp>
      <p:sp>
        <p:nvSpPr>
          <p:cNvPr id="187" name="Google Shape;187;p20"/>
          <p:cNvSpPr txBox="1"/>
          <p:nvPr/>
        </p:nvSpPr>
        <p:spPr>
          <a:xfrm>
            <a:off x="3690750" y="1214775"/>
            <a:ext cx="4871100" cy="21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2A13"/>
                </a:solidFill>
                <a:latin typeface="Cousine"/>
                <a:ea typeface="Cousine"/>
                <a:cs typeface="Cousine"/>
                <a:sym typeface="Cousine"/>
              </a:rPr>
              <a:t>A password strength checker is essential for ensuring that users create strong passwords that are less likely to be cracked by attackers. Passwords are the primary security mechanism for user accounts, and weak passwords can leave users vulnerable to various attacks, such as brute-force attacks, dictionary attacks, and social engineering.</a:t>
            </a:r>
            <a:endParaRPr>
              <a:solidFill>
                <a:srgbClr val="4C2A13"/>
              </a:solidFill>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blip>
          <a:srcRect b="0" l="0" r="0" t="0"/>
          <a:stretch/>
        </p:blipFill>
        <p:spPr>
          <a:xfrm>
            <a:off x="5364925" y="5125"/>
            <a:ext cx="3770695" cy="2676395"/>
          </a:xfrm>
          <a:prstGeom prst="rect">
            <a:avLst/>
          </a:prstGeom>
          <a:noFill/>
          <a:ln>
            <a:noFill/>
          </a:ln>
        </p:spPr>
      </p:pic>
      <p:sp>
        <p:nvSpPr>
          <p:cNvPr id="193" name="Google Shape;193;p21"/>
          <p:cNvSpPr txBox="1"/>
          <p:nvPr>
            <p:ph type="title"/>
          </p:nvPr>
        </p:nvSpPr>
        <p:spPr>
          <a:xfrm>
            <a:off x="199203" y="324170"/>
            <a:ext cx="3655800" cy="531000"/>
          </a:xfrm>
          <a:prstGeom prst="rect">
            <a:avLst/>
          </a:prstGeom>
          <a:noFill/>
          <a:ln>
            <a:noFill/>
          </a:ln>
        </p:spPr>
        <p:txBody>
          <a:bodyPr anchorCtr="0" anchor="t" bIns="0" lIns="0" spcFirstLastPara="1" rIns="0" wrap="square" tIns="7600">
            <a:spAutoFit/>
          </a:bodyPr>
          <a:lstStyle/>
          <a:p>
            <a:pPr indent="0" lvl="0" marL="0" rtl="0" algn="l">
              <a:lnSpc>
                <a:spcPct val="100000"/>
              </a:lnSpc>
              <a:spcBef>
                <a:spcPts val="0"/>
              </a:spcBef>
              <a:spcAft>
                <a:spcPts val="0"/>
              </a:spcAft>
              <a:buNone/>
            </a:pPr>
            <a:r>
              <a:rPr lang="en" sz="1700"/>
              <a:t>Where Password Strength Checkers are Used</a:t>
            </a:r>
            <a:endParaRPr sz="1700"/>
          </a:p>
        </p:txBody>
      </p:sp>
      <p:sp>
        <p:nvSpPr>
          <p:cNvPr id="194" name="Google Shape;194;p21"/>
          <p:cNvSpPr txBox="1"/>
          <p:nvPr/>
        </p:nvSpPr>
        <p:spPr>
          <a:xfrm>
            <a:off x="808803" y="2766375"/>
            <a:ext cx="3993000" cy="175200"/>
          </a:xfrm>
          <a:prstGeom prst="rect">
            <a:avLst/>
          </a:prstGeom>
          <a:noFill/>
          <a:ln>
            <a:noFill/>
          </a:ln>
        </p:spPr>
        <p:txBody>
          <a:bodyPr anchorCtr="0" anchor="t" bIns="0" lIns="0" spcFirstLastPara="1" rIns="0" wrap="square" tIns="5700">
            <a:spAutoFit/>
          </a:bodyPr>
          <a:lstStyle/>
          <a:p>
            <a:pPr indent="0" lvl="0" marL="0" marR="0" rtl="0" algn="l">
              <a:lnSpc>
                <a:spcPct val="101099"/>
              </a:lnSpc>
              <a:spcBef>
                <a:spcPts val="0"/>
              </a:spcBef>
              <a:spcAft>
                <a:spcPts val="0"/>
              </a:spcAft>
              <a:buNone/>
            </a:pPr>
            <a:r>
              <a:t/>
            </a:r>
            <a:endParaRPr sz="1100">
              <a:latin typeface="Cousine"/>
              <a:ea typeface="Cousine"/>
              <a:cs typeface="Cousine"/>
              <a:sym typeface="Cousine"/>
            </a:endParaRPr>
          </a:p>
        </p:txBody>
      </p:sp>
      <p:grpSp>
        <p:nvGrpSpPr>
          <p:cNvPr id="195" name="Google Shape;195;p21"/>
          <p:cNvGrpSpPr/>
          <p:nvPr/>
        </p:nvGrpSpPr>
        <p:grpSpPr>
          <a:xfrm>
            <a:off x="5434896" y="171874"/>
            <a:ext cx="3703865" cy="4965625"/>
            <a:chOff x="10876318" y="344161"/>
            <a:chExt cx="7412178" cy="9943182"/>
          </a:xfrm>
        </p:grpSpPr>
        <p:pic>
          <p:nvPicPr>
            <p:cNvPr id="196" name="Google Shape;196;p21"/>
            <p:cNvPicPr preferRelativeResize="0"/>
            <p:nvPr/>
          </p:nvPicPr>
          <p:blipFill rotWithShape="1">
            <a:blip r:embed="rId4">
              <a:alphaModFix/>
            </a:blip>
            <a:srcRect b="0" l="0" r="0" t="0"/>
            <a:stretch/>
          </p:blipFill>
          <p:spPr>
            <a:xfrm>
              <a:off x="10876318" y="344161"/>
              <a:ext cx="6629401" cy="9353546"/>
            </a:xfrm>
            <a:prstGeom prst="rect">
              <a:avLst/>
            </a:prstGeom>
            <a:noFill/>
            <a:ln>
              <a:noFill/>
            </a:ln>
          </p:spPr>
        </p:pic>
        <p:sp>
          <p:nvSpPr>
            <p:cNvPr id="197" name="Google Shape;197;p21"/>
            <p:cNvSpPr/>
            <p:nvPr/>
          </p:nvSpPr>
          <p:spPr>
            <a:xfrm>
              <a:off x="16586580" y="8964003"/>
              <a:ext cx="1701800" cy="1323340"/>
            </a:xfrm>
            <a:custGeom>
              <a:rect b="b" l="l" r="r" t="t"/>
              <a:pathLst>
                <a:path extrusionOk="0" h="1323340" w="1701800">
                  <a:moveTo>
                    <a:pt x="0" y="94315"/>
                  </a:moveTo>
                  <a:lnTo>
                    <a:pt x="0" y="1322995"/>
                  </a:lnTo>
                  <a:lnTo>
                    <a:pt x="1701355" y="1322995"/>
                  </a:lnTo>
                  <a:lnTo>
                    <a:pt x="1701355" y="127317"/>
                  </a:lnTo>
                  <a:lnTo>
                    <a:pt x="1669083" y="120954"/>
                  </a:lnTo>
                  <a:lnTo>
                    <a:pt x="1387474" y="120954"/>
                  </a:lnTo>
                  <a:lnTo>
                    <a:pt x="1385177" y="119515"/>
                  </a:lnTo>
                  <a:lnTo>
                    <a:pt x="164210" y="119515"/>
                  </a:lnTo>
                  <a:lnTo>
                    <a:pt x="151745" y="119054"/>
                  </a:lnTo>
                  <a:lnTo>
                    <a:pt x="138017" y="117444"/>
                  </a:lnTo>
                  <a:lnTo>
                    <a:pt x="122812" y="114350"/>
                  </a:lnTo>
                  <a:lnTo>
                    <a:pt x="105917" y="109435"/>
                  </a:lnTo>
                  <a:lnTo>
                    <a:pt x="86365" y="105274"/>
                  </a:lnTo>
                  <a:lnTo>
                    <a:pt x="75049" y="103676"/>
                  </a:lnTo>
                  <a:lnTo>
                    <a:pt x="36829" y="103676"/>
                  </a:lnTo>
                  <a:lnTo>
                    <a:pt x="29128" y="103226"/>
                  </a:lnTo>
                  <a:lnTo>
                    <a:pt x="20843" y="101695"/>
                  </a:lnTo>
                  <a:lnTo>
                    <a:pt x="11344" y="98814"/>
                  </a:lnTo>
                  <a:lnTo>
                    <a:pt x="0" y="94315"/>
                  </a:lnTo>
                  <a:close/>
                </a:path>
                <a:path extrusionOk="0" h="1323340" w="1701800">
                  <a:moveTo>
                    <a:pt x="1506219" y="97196"/>
                  </a:moveTo>
                  <a:lnTo>
                    <a:pt x="1476343" y="103337"/>
                  </a:lnTo>
                  <a:lnTo>
                    <a:pt x="1417351" y="114811"/>
                  </a:lnTo>
                  <a:lnTo>
                    <a:pt x="1387474" y="120954"/>
                  </a:lnTo>
                  <a:lnTo>
                    <a:pt x="1669083" y="120954"/>
                  </a:lnTo>
                  <a:lnTo>
                    <a:pt x="1667260" y="120595"/>
                  </a:lnTo>
                  <a:lnTo>
                    <a:pt x="1623793" y="112786"/>
                  </a:lnTo>
                  <a:lnTo>
                    <a:pt x="1582352" y="106212"/>
                  </a:lnTo>
                  <a:lnTo>
                    <a:pt x="1543105" y="100980"/>
                  </a:lnTo>
                  <a:lnTo>
                    <a:pt x="1506219" y="97196"/>
                  </a:lnTo>
                  <a:close/>
                </a:path>
                <a:path extrusionOk="0" h="1323340" w="1701800">
                  <a:moveTo>
                    <a:pt x="242696" y="105114"/>
                  </a:moveTo>
                  <a:lnTo>
                    <a:pt x="238378" y="105114"/>
                  </a:lnTo>
                  <a:lnTo>
                    <a:pt x="231638" y="105733"/>
                  </a:lnTo>
                  <a:lnTo>
                    <a:pt x="224361" y="107364"/>
                  </a:lnTo>
                  <a:lnTo>
                    <a:pt x="216536" y="109670"/>
                  </a:lnTo>
                  <a:lnTo>
                    <a:pt x="208152" y="112312"/>
                  </a:lnTo>
                  <a:lnTo>
                    <a:pt x="198947" y="114957"/>
                  </a:lnTo>
                  <a:lnTo>
                    <a:pt x="188610" y="117264"/>
                  </a:lnTo>
                  <a:lnTo>
                    <a:pt x="177059" y="118896"/>
                  </a:lnTo>
                  <a:lnTo>
                    <a:pt x="164210" y="119515"/>
                  </a:lnTo>
                  <a:lnTo>
                    <a:pt x="1385177" y="119515"/>
                  </a:lnTo>
                  <a:lnTo>
                    <a:pt x="1365635" y="107278"/>
                  </a:lnTo>
                  <a:lnTo>
                    <a:pt x="249935" y="107278"/>
                  </a:lnTo>
                  <a:lnTo>
                    <a:pt x="246252" y="105834"/>
                  </a:lnTo>
                  <a:lnTo>
                    <a:pt x="242696" y="105114"/>
                  </a:lnTo>
                  <a:close/>
                </a:path>
                <a:path extrusionOk="0" h="1323340" w="1701800">
                  <a:moveTo>
                    <a:pt x="417702" y="0"/>
                  </a:moveTo>
                  <a:lnTo>
                    <a:pt x="358842" y="29414"/>
                  </a:lnTo>
                  <a:lnTo>
                    <a:pt x="314864" y="62004"/>
                  </a:lnTo>
                  <a:lnTo>
                    <a:pt x="280364" y="90411"/>
                  </a:lnTo>
                  <a:lnTo>
                    <a:pt x="249935" y="107278"/>
                  </a:lnTo>
                  <a:lnTo>
                    <a:pt x="1365635" y="107278"/>
                  </a:lnTo>
                  <a:lnTo>
                    <a:pt x="1343358" y="98905"/>
                  </a:lnTo>
                  <a:lnTo>
                    <a:pt x="1338026" y="97916"/>
                  </a:lnTo>
                  <a:lnTo>
                    <a:pt x="1215389" y="97916"/>
                  </a:lnTo>
                  <a:lnTo>
                    <a:pt x="1192720" y="96780"/>
                  </a:lnTo>
                  <a:lnTo>
                    <a:pt x="1170050" y="92606"/>
                  </a:lnTo>
                  <a:lnTo>
                    <a:pt x="1147381" y="84248"/>
                  </a:lnTo>
                  <a:lnTo>
                    <a:pt x="1124711" y="70557"/>
                  </a:lnTo>
                  <a:lnTo>
                    <a:pt x="1122651" y="69118"/>
                  </a:lnTo>
                  <a:lnTo>
                    <a:pt x="878458" y="69118"/>
                  </a:lnTo>
                  <a:lnTo>
                    <a:pt x="869186" y="64071"/>
                  </a:lnTo>
                  <a:lnTo>
                    <a:pt x="637285" y="64071"/>
                  </a:lnTo>
                  <a:lnTo>
                    <a:pt x="549338" y="39229"/>
                  </a:lnTo>
                  <a:lnTo>
                    <a:pt x="417702" y="0"/>
                  </a:lnTo>
                  <a:close/>
                </a:path>
                <a:path extrusionOk="0" h="1323340" w="1701800">
                  <a:moveTo>
                    <a:pt x="49021" y="102237"/>
                  </a:moveTo>
                  <a:lnTo>
                    <a:pt x="44703" y="102956"/>
                  </a:lnTo>
                  <a:lnTo>
                    <a:pt x="41147" y="103676"/>
                  </a:lnTo>
                  <a:lnTo>
                    <a:pt x="75049" y="103676"/>
                  </a:lnTo>
                  <a:lnTo>
                    <a:pt x="71231" y="103137"/>
                  </a:lnTo>
                  <a:lnTo>
                    <a:pt x="59215" y="102350"/>
                  </a:lnTo>
                  <a:lnTo>
                    <a:pt x="49021" y="102237"/>
                  </a:lnTo>
                  <a:close/>
                </a:path>
                <a:path extrusionOk="0" h="1323340" w="1701800">
                  <a:moveTo>
                    <a:pt x="1298193" y="93595"/>
                  </a:moveTo>
                  <a:lnTo>
                    <a:pt x="1287807" y="93831"/>
                  </a:lnTo>
                  <a:lnTo>
                    <a:pt x="1277302" y="94404"/>
                  </a:lnTo>
                  <a:lnTo>
                    <a:pt x="1235900" y="97106"/>
                  </a:lnTo>
                  <a:lnTo>
                    <a:pt x="1225657" y="97680"/>
                  </a:lnTo>
                  <a:lnTo>
                    <a:pt x="1215389" y="97916"/>
                  </a:lnTo>
                  <a:lnTo>
                    <a:pt x="1338026" y="97916"/>
                  </a:lnTo>
                  <a:lnTo>
                    <a:pt x="1320841" y="94731"/>
                  </a:lnTo>
                  <a:lnTo>
                    <a:pt x="1298193" y="93595"/>
                  </a:lnTo>
                  <a:close/>
                </a:path>
                <a:path extrusionOk="0" h="1323340" w="1701800">
                  <a:moveTo>
                    <a:pt x="1023873" y="35280"/>
                  </a:moveTo>
                  <a:lnTo>
                    <a:pt x="986079" y="38238"/>
                  </a:lnTo>
                  <a:lnTo>
                    <a:pt x="948213" y="45987"/>
                  </a:lnTo>
                  <a:lnTo>
                    <a:pt x="911824" y="56842"/>
                  </a:lnTo>
                  <a:lnTo>
                    <a:pt x="878458" y="69118"/>
                  </a:lnTo>
                  <a:lnTo>
                    <a:pt x="1122651" y="69118"/>
                  </a:lnTo>
                  <a:lnTo>
                    <a:pt x="1088600" y="48183"/>
                  </a:lnTo>
                  <a:lnTo>
                    <a:pt x="1049273" y="36990"/>
                  </a:lnTo>
                  <a:lnTo>
                    <a:pt x="1023873" y="35280"/>
                  </a:lnTo>
                  <a:close/>
                </a:path>
                <a:path extrusionOk="0" h="1323340" w="1701800">
                  <a:moveTo>
                    <a:pt x="774064" y="27355"/>
                  </a:moveTo>
                  <a:lnTo>
                    <a:pt x="637285" y="64071"/>
                  </a:lnTo>
                  <a:lnTo>
                    <a:pt x="869186" y="64071"/>
                  </a:lnTo>
                  <a:lnTo>
                    <a:pt x="856235" y="57022"/>
                  </a:lnTo>
                  <a:lnTo>
                    <a:pt x="831072" y="45806"/>
                  </a:lnTo>
                  <a:lnTo>
                    <a:pt x="803503" y="35805"/>
                  </a:lnTo>
                  <a:lnTo>
                    <a:pt x="774064" y="27355"/>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98" name="Google Shape;198;p21"/>
            <p:cNvSpPr/>
            <p:nvPr/>
          </p:nvSpPr>
          <p:spPr>
            <a:xfrm>
              <a:off x="16586580" y="8957526"/>
              <a:ext cx="1701800" cy="1329690"/>
            </a:xfrm>
            <a:custGeom>
              <a:rect b="b" l="l" r="r" t="t"/>
              <a:pathLst>
                <a:path extrusionOk="0" h="1329690" w="1701800">
                  <a:moveTo>
                    <a:pt x="0" y="98633"/>
                  </a:moveTo>
                  <a:lnTo>
                    <a:pt x="0" y="1329472"/>
                  </a:lnTo>
                  <a:lnTo>
                    <a:pt x="1701355" y="1329472"/>
                  </a:lnTo>
                  <a:lnTo>
                    <a:pt x="1701355" y="1246958"/>
                  </a:lnTo>
                  <a:lnTo>
                    <a:pt x="189356" y="1244138"/>
                  </a:lnTo>
                  <a:lnTo>
                    <a:pt x="189356" y="1229018"/>
                  </a:lnTo>
                  <a:lnTo>
                    <a:pt x="1701355" y="1229018"/>
                  </a:lnTo>
                  <a:lnTo>
                    <a:pt x="1701355" y="911441"/>
                  </a:lnTo>
                  <a:lnTo>
                    <a:pt x="189356" y="908625"/>
                  </a:lnTo>
                  <a:lnTo>
                    <a:pt x="189356" y="893504"/>
                  </a:lnTo>
                  <a:lnTo>
                    <a:pt x="1701355" y="893504"/>
                  </a:lnTo>
                  <a:lnTo>
                    <a:pt x="1701355" y="575927"/>
                  </a:lnTo>
                  <a:lnTo>
                    <a:pt x="189356" y="573107"/>
                  </a:lnTo>
                  <a:lnTo>
                    <a:pt x="189356" y="557987"/>
                  </a:lnTo>
                  <a:lnTo>
                    <a:pt x="1701355" y="557987"/>
                  </a:lnTo>
                  <a:lnTo>
                    <a:pt x="1701355" y="241001"/>
                  </a:lnTo>
                  <a:lnTo>
                    <a:pt x="189356" y="237589"/>
                  </a:lnTo>
                  <a:lnTo>
                    <a:pt x="189356" y="222473"/>
                  </a:lnTo>
                  <a:lnTo>
                    <a:pt x="1701355" y="222473"/>
                  </a:lnTo>
                  <a:lnTo>
                    <a:pt x="1701355" y="175672"/>
                  </a:lnTo>
                  <a:lnTo>
                    <a:pt x="273684" y="175672"/>
                  </a:lnTo>
                  <a:lnTo>
                    <a:pt x="248812" y="166513"/>
                  </a:lnTo>
                  <a:lnTo>
                    <a:pt x="218630" y="154790"/>
                  </a:lnTo>
                  <a:lnTo>
                    <a:pt x="190314" y="145430"/>
                  </a:lnTo>
                  <a:lnTo>
                    <a:pt x="134746" y="145430"/>
                  </a:lnTo>
                  <a:lnTo>
                    <a:pt x="101598" y="141762"/>
                  </a:lnTo>
                  <a:lnTo>
                    <a:pt x="70246" y="132290"/>
                  </a:lnTo>
                  <a:lnTo>
                    <a:pt x="40538" y="119308"/>
                  </a:lnTo>
                  <a:lnTo>
                    <a:pt x="12318" y="105112"/>
                  </a:lnTo>
                  <a:lnTo>
                    <a:pt x="8635" y="103673"/>
                  </a:lnTo>
                  <a:lnTo>
                    <a:pt x="3682" y="100072"/>
                  </a:lnTo>
                  <a:lnTo>
                    <a:pt x="0" y="98633"/>
                  </a:lnTo>
                  <a:close/>
                </a:path>
                <a:path extrusionOk="0" h="1329690" w="1701800">
                  <a:moveTo>
                    <a:pt x="1701355" y="1229018"/>
                  </a:moveTo>
                  <a:lnTo>
                    <a:pt x="189356" y="1229018"/>
                  </a:lnTo>
                  <a:lnTo>
                    <a:pt x="1701355" y="1233391"/>
                  </a:lnTo>
                  <a:lnTo>
                    <a:pt x="1701355" y="1229018"/>
                  </a:lnTo>
                  <a:close/>
                </a:path>
                <a:path extrusionOk="0" h="1329690" w="1701800">
                  <a:moveTo>
                    <a:pt x="1701355" y="893504"/>
                  </a:moveTo>
                  <a:lnTo>
                    <a:pt x="189356" y="893504"/>
                  </a:lnTo>
                  <a:lnTo>
                    <a:pt x="1701355" y="897876"/>
                  </a:lnTo>
                  <a:lnTo>
                    <a:pt x="1701355" y="893504"/>
                  </a:lnTo>
                  <a:close/>
                </a:path>
                <a:path extrusionOk="0" h="1329690" w="1701800">
                  <a:moveTo>
                    <a:pt x="1701355" y="557987"/>
                  </a:moveTo>
                  <a:lnTo>
                    <a:pt x="189356" y="557987"/>
                  </a:lnTo>
                  <a:lnTo>
                    <a:pt x="1701355" y="562360"/>
                  </a:lnTo>
                  <a:lnTo>
                    <a:pt x="1701355" y="557987"/>
                  </a:lnTo>
                  <a:close/>
                </a:path>
                <a:path extrusionOk="0" h="1329690" w="1701800">
                  <a:moveTo>
                    <a:pt x="1701355" y="222473"/>
                  </a:moveTo>
                  <a:lnTo>
                    <a:pt x="189356" y="222473"/>
                  </a:lnTo>
                  <a:lnTo>
                    <a:pt x="1701355" y="226648"/>
                  </a:lnTo>
                  <a:lnTo>
                    <a:pt x="1701355" y="222473"/>
                  </a:lnTo>
                  <a:close/>
                </a:path>
                <a:path extrusionOk="0" h="1329690" w="1701800">
                  <a:moveTo>
                    <a:pt x="423417" y="29514"/>
                  </a:moveTo>
                  <a:lnTo>
                    <a:pt x="372732" y="52246"/>
                  </a:lnTo>
                  <a:lnTo>
                    <a:pt x="331209" y="79195"/>
                  </a:lnTo>
                  <a:lnTo>
                    <a:pt x="300056" y="109395"/>
                  </a:lnTo>
                  <a:lnTo>
                    <a:pt x="273684" y="175672"/>
                  </a:lnTo>
                  <a:lnTo>
                    <a:pt x="1701355" y="175672"/>
                  </a:lnTo>
                  <a:lnTo>
                    <a:pt x="1701355" y="101199"/>
                  </a:lnTo>
                  <a:lnTo>
                    <a:pt x="1678984" y="95031"/>
                  </a:lnTo>
                  <a:lnTo>
                    <a:pt x="644397" y="95031"/>
                  </a:lnTo>
                  <a:lnTo>
                    <a:pt x="519840" y="58305"/>
                  </a:lnTo>
                  <a:lnTo>
                    <a:pt x="485844" y="48234"/>
                  </a:lnTo>
                  <a:lnTo>
                    <a:pt x="423417" y="29514"/>
                  </a:lnTo>
                  <a:close/>
                </a:path>
                <a:path extrusionOk="0" h="1329690" w="1701800">
                  <a:moveTo>
                    <a:pt x="162051" y="140389"/>
                  </a:moveTo>
                  <a:lnTo>
                    <a:pt x="151256" y="140389"/>
                  </a:lnTo>
                  <a:lnTo>
                    <a:pt x="147700" y="143991"/>
                  </a:lnTo>
                  <a:lnTo>
                    <a:pt x="144017" y="143991"/>
                  </a:lnTo>
                  <a:lnTo>
                    <a:pt x="140461" y="145430"/>
                  </a:lnTo>
                  <a:lnTo>
                    <a:pt x="190314" y="145430"/>
                  </a:lnTo>
                  <a:lnTo>
                    <a:pt x="188067" y="144687"/>
                  </a:lnTo>
                  <a:lnTo>
                    <a:pt x="162051" y="140389"/>
                  </a:lnTo>
                  <a:close/>
                </a:path>
                <a:path extrusionOk="0" h="1329690" w="1701800">
                  <a:moveTo>
                    <a:pt x="781303" y="56870"/>
                  </a:moveTo>
                  <a:lnTo>
                    <a:pt x="644397" y="95031"/>
                  </a:lnTo>
                  <a:lnTo>
                    <a:pt x="1678984" y="95031"/>
                  </a:lnTo>
                  <a:lnTo>
                    <a:pt x="1670855" y="92790"/>
                  </a:lnTo>
                  <a:lnTo>
                    <a:pt x="1639082" y="84951"/>
                  </a:lnTo>
                  <a:lnTo>
                    <a:pt x="1387474" y="84951"/>
                  </a:lnTo>
                  <a:lnTo>
                    <a:pt x="1365720" y="71673"/>
                  </a:lnTo>
                  <a:lnTo>
                    <a:pt x="1343644" y="63527"/>
                  </a:lnTo>
                  <a:lnTo>
                    <a:pt x="1334782" y="61912"/>
                  </a:lnTo>
                  <a:lnTo>
                    <a:pt x="1213992" y="61912"/>
                  </a:lnTo>
                  <a:lnTo>
                    <a:pt x="1192238" y="60776"/>
                  </a:lnTo>
                  <a:lnTo>
                    <a:pt x="1179171" y="58305"/>
                  </a:lnTo>
                  <a:lnTo>
                    <a:pt x="784859" y="58305"/>
                  </a:lnTo>
                  <a:lnTo>
                    <a:pt x="781303" y="56870"/>
                  </a:lnTo>
                  <a:close/>
                </a:path>
                <a:path extrusionOk="0" h="1329690" w="1701800">
                  <a:moveTo>
                    <a:pt x="1506219" y="61912"/>
                  </a:moveTo>
                  <a:lnTo>
                    <a:pt x="1476343" y="67131"/>
                  </a:lnTo>
                  <a:lnTo>
                    <a:pt x="1387474" y="84951"/>
                  </a:lnTo>
                  <a:lnTo>
                    <a:pt x="1639082" y="84951"/>
                  </a:lnTo>
                  <a:lnTo>
                    <a:pt x="1625661" y="81640"/>
                  </a:lnTo>
                  <a:lnTo>
                    <a:pt x="1583018" y="72645"/>
                  </a:lnTo>
                  <a:lnTo>
                    <a:pt x="1543136" y="66003"/>
                  </a:lnTo>
                  <a:lnTo>
                    <a:pt x="1506219" y="61912"/>
                  </a:lnTo>
                  <a:close/>
                </a:path>
                <a:path extrusionOk="0" h="1329690" w="1701800">
                  <a:moveTo>
                    <a:pt x="1298193" y="58305"/>
                  </a:moveTo>
                  <a:lnTo>
                    <a:pt x="1256410" y="59753"/>
                  </a:lnTo>
                  <a:lnTo>
                    <a:pt x="1246443" y="61001"/>
                  </a:lnTo>
                  <a:lnTo>
                    <a:pt x="1236011" y="61642"/>
                  </a:lnTo>
                  <a:lnTo>
                    <a:pt x="1225174" y="61878"/>
                  </a:lnTo>
                  <a:lnTo>
                    <a:pt x="1213992" y="61912"/>
                  </a:lnTo>
                  <a:lnTo>
                    <a:pt x="1334782" y="61912"/>
                  </a:lnTo>
                  <a:lnTo>
                    <a:pt x="1321163" y="59431"/>
                  </a:lnTo>
                  <a:lnTo>
                    <a:pt x="1298193" y="58305"/>
                  </a:lnTo>
                  <a:close/>
                </a:path>
                <a:path extrusionOk="0" h="1329690" w="1701800">
                  <a:moveTo>
                    <a:pt x="869060" y="29514"/>
                  </a:moveTo>
                  <a:lnTo>
                    <a:pt x="865504" y="29514"/>
                  </a:lnTo>
                  <a:lnTo>
                    <a:pt x="857374" y="30763"/>
                  </a:lnTo>
                  <a:lnTo>
                    <a:pt x="849042" y="34104"/>
                  </a:lnTo>
                  <a:lnTo>
                    <a:pt x="840305" y="38928"/>
                  </a:lnTo>
                  <a:lnTo>
                    <a:pt x="830960" y="44627"/>
                  </a:lnTo>
                  <a:lnTo>
                    <a:pt x="828801" y="46786"/>
                  </a:lnTo>
                  <a:lnTo>
                    <a:pt x="825118" y="46786"/>
                  </a:lnTo>
                  <a:lnTo>
                    <a:pt x="792098" y="58305"/>
                  </a:lnTo>
                  <a:lnTo>
                    <a:pt x="1179171" y="58305"/>
                  </a:lnTo>
                  <a:lnTo>
                    <a:pt x="1170162" y="56602"/>
                  </a:lnTo>
                  <a:lnTo>
                    <a:pt x="1147664" y="48234"/>
                  </a:lnTo>
                  <a:lnTo>
                    <a:pt x="1124711" y="34556"/>
                  </a:lnTo>
                  <a:lnTo>
                    <a:pt x="1122638" y="33108"/>
                  </a:lnTo>
                  <a:lnTo>
                    <a:pt x="878458" y="33108"/>
                  </a:lnTo>
                  <a:lnTo>
                    <a:pt x="874902" y="31673"/>
                  </a:lnTo>
                  <a:lnTo>
                    <a:pt x="869060" y="29514"/>
                  </a:lnTo>
                  <a:close/>
                </a:path>
                <a:path extrusionOk="0" h="1329690" w="1701800">
                  <a:moveTo>
                    <a:pt x="1024635" y="0"/>
                  </a:moveTo>
                  <a:lnTo>
                    <a:pt x="986079" y="2846"/>
                  </a:lnTo>
                  <a:lnTo>
                    <a:pt x="948023" y="10348"/>
                  </a:lnTo>
                  <a:lnTo>
                    <a:pt x="911728" y="20954"/>
                  </a:lnTo>
                  <a:lnTo>
                    <a:pt x="878458" y="33108"/>
                  </a:lnTo>
                  <a:lnTo>
                    <a:pt x="1122638" y="33108"/>
                  </a:lnTo>
                  <a:lnTo>
                    <a:pt x="1088600" y="12178"/>
                  </a:lnTo>
                  <a:lnTo>
                    <a:pt x="1048797" y="1347"/>
                  </a:lnTo>
                  <a:lnTo>
                    <a:pt x="1024635"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99" name="Google Shape;199;p21"/>
            <p:cNvSpPr/>
            <p:nvPr/>
          </p:nvSpPr>
          <p:spPr>
            <a:xfrm>
              <a:off x="16775291" y="9179064"/>
              <a:ext cx="1513205" cy="1026159"/>
            </a:xfrm>
            <a:custGeom>
              <a:rect b="b" l="l" r="r" t="t"/>
              <a:pathLst>
                <a:path extrusionOk="0" h="1026159" w="1513205">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extrusionOk="0" h="1026159" w="1513205">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extrusionOk="0" h="1026159" w="1513205">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extrusionOk="0" h="1026159" w="1513205">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200" name="Google Shape;200;p21"/>
          <p:cNvSpPr/>
          <p:nvPr/>
        </p:nvSpPr>
        <p:spPr>
          <a:xfrm>
            <a:off x="4577639" y="2134387"/>
            <a:ext cx="590550" cy="533400"/>
          </a:xfrm>
          <a:custGeom>
            <a:rect b="b" l="l" r="r" t="t"/>
            <a:pathLst>
              <a:path extrusionOk="0" h="1066800" w="11811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extrusionOk="0" h="1066800" w="11811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extrusionOk="0" h="1066800" w="11811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extrusionOk="0" h="1066800" w="1181100">
                <a:moveTo>
                  <a:pt x="334673" y="231838"/>
                </a:moveTo>
                <a:lnTo>
                  <a:pt x="326761" y="231838"/>
                </a:lnTo>
                <a:lnTo>
                  <a:pt x="325313" y="232562"/>
                </a:lnTo>
                <a:lnTo>
                  <a:pt x="339715" y="232562"/>
                </a:lnTo>
                <a:lnTo>
                  <a:pt x="334673" y="231838"/>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01" name="Google Shape;201;p21"/>
          <p:cNvSpPr txBox="1"/>
          <p:nvPr/>
        </p:nvSpPr>
        <p:spPr>
          <a:xfrm>
            <a:off x="-108825" y="850475"/>
            <a:ext cx="4261200" cy="4344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Web Applications</a:t>
            </a:r>
            <a:r>
              <a:rPr lang="en" sz="1200">
                <a:solidFill>
                  <a:srgbClr val="4C2A13"/>
                </a:solidFill>
                <a:latin typeface="Cousine"/>
                <a:ea typeface="Cousine"/>
                <a:cs typeface="Cousine"/>
                <a:sym typeface="Cousine"/>
              </a:rPr>
              <a:t>: Most websites and online platforms use password strength checkers to ensure users set secure passwords when creating accounts or changing passwords.</a:t>
            </a:r>
            <a:endParaRPr sz="1200">
              <a:solidFill>
                <a:srgbClr val="4C2A13"/>
              </a:solidFill>
              <a:latin typeface="Cousine"/>
              <a:ea typeface="Cousine"/>
              <a:cs typeface="Cousine"/>
              <a:sym typeface="Cousine"/>
            </a:endParaRPr>
          </a:p>
          <a:p>
            <a:pPr indent="0" lvl="0" marL="457200" rtl="0" algn="l">
              <a:spcBef>
                <a:spcPts val="0"/>
              </a:spcBef>
              <a:spcAft>
                <a:spcPts val="0"/>
              </a:spcAft>
              <a:buNone/>
            </a:pPr>
            <a:r>
              <a:t/>
            </a:r>
            <a:endParaRPr sz="1200">
              <a:solidFill>
                <a:srgbClr val="4C2A13"/>
              </a:solidFill>
              <a:latin typeface="Cousine"/>
              <a:ea typeface="Cousine"/>
              <a:cs typeface="Cousine"/>
              <a:sym typeface="Cousine"/>
            </a:endParaRPr>
          </a:p>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Mobile Applications</a:t>
            </a:r>
            <a:r>
              <a:rPr lang="en" sz="1200">
                <a:solidFill>
                  <a:srgbClr val="4C2A13"/>
                </a:solidFill>
                <a:latin typeface="Cousine"/>
                <a:ea typeface="Cousine"/>
                <a:cs typeface="Cousine"/>
                <a:sym typeface="Cousine"/>
              </a:rPr>
              <a:t>: Mobile apps often incorporate password strength checkers to guide users in choosing strong, secure passwords.</a:t>
            </a:r>
            <a:endParaRPr sz="1200">
              <a:solidFill>
                <a:srgbClr val="4C2A13"/>
              </a:solidFill>
              <a:latin typeface="Cousine"/>
              <a:ea typeface="Cousine"/>
              <a:cs typeface="Cousine"/>
              <a:sym typeface="Cousine"/>
            </a:endParaRPr>
          </a:p>
          <a:p>
            <a:pPr indent="0" lvl="0" marL="457200" rtl="0" algn="l">
              <a:spcBef>
                <a:spcPts val="0"/>
              </a:spcBef>
              <a:spcAft>
                <a:spcPts val="0"/>
              </a:spcAft>
              <a:buNone/>
            </a:pPr>
            <a:r>
              <a:t/>
            </a:r>
            <a:endParaRPr sz="1200">
              <a:solidFill>
                <a:srgbClr val="4C2A13"/>
              </a:solidFill>
              <a:latin typeface="Cousine"/>
              <a:ea typeface="Cousine"/>
              <a:cs typeface="Cousine"/>
              <a:sym typeface="Cousine"/>
            </a:endParaRPr>
          </a:p>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Online Banking and E-commerce Sites</a:t>
            </a:r>
            <a:r>
              <a:rPr lang="en" sz="1200">
                <a:solidFill>
                  <a:srgbClr val="4C2A13"/>
                </a:solidFill>
                <a:latin typeface="Cousine"/>
                <a:ea typeface="Cousine"/>
                <a:cs typeface="Cousine"/>
                <a:sym typeface="Cousine"/>
              </a:rPr>
              <a:t>: Websites that handle sensitive financial information, such as banking and e-commerce platforms, require strong passwords to prevent unauthorized access.</a:t>
            </a:r>
            <a:endParaRPr sz="1200">
              <a:solidFill>
                <a:srgbClr val="4C2A13"/>
              </a:solidFill>
              <a:latin typeface="Cousine"/>
              <a:ea typeface="Cousine"/>
              <a:cs typeface="Cousine"/>
              <a:sym typeface="Cousine"/>
            </a:endParaRPr>
          </a:p>
          <a:p>
            <a:pPr indent="0" lvl="0" marL="457200" rtl="0" algn="l">
              <a:spcBef>
                <a:spcPts val="0"/>
              </a:spcBef>
              <a:spcAft>
                <a:spcPts val="0"/>
              </a:spcAft>
              <a:buNone/>
            </a:pPr>
            <a:r>
              <a:t/>
            </a:r>
            <a:endParaRPr sz="1200">
              <a:solidFill>
                <a:srgbClr val="4C2A13"/>
              </a:solidFill>
              <a:latin typeface="Cousine"/>
              <a:ea typeface="Cousine"/>
              <a:cs typeface="Cousine"/>
              <a:sym typeface="Cousine"/>
            </a:endParaRPr>
          </a:p>
          <a:p>
            <a:pPr indent="-304800" lvl="0" marL="457200" rtl="0" algn="l">
              <a:spcBef>
                <a:spcPts val="0"/>
              </a:spcBef>
              <a:spcAft>
                <a:spcPts val="0"/>
              </a:spcAft>
              <a:buClr>
                <a:srgbClr val="4C2A13"/>
              </a:buClr>
              <a:buSzPts val="1200"/>
              <a:buFont typeface="Cousine"/>
              <a:buChar char="●"/>
            </a:pPr>
            <a:r>
              <a:rPr b="1" lang="en" sz="1200">
                <a:solidFill>
                  <a:srgbClr val="4C2A13"/>
                </a:solidFill>
                <a:latin typeface="Cousine"/>
                <a:ea typeface="Cousine"/>
                <a:cs typeface="Cousine"/>
                <a:sym typeface="Cousine"/>
              </a:rPr>
              <a:t>Password Managers</a:t>
            </a:r>
            <a:r>
              <a:rPr lang="en" sz="1200">
                <a:solidFill>
                  <a:srgbClr val="4C2A13"/>
                </a:solidFill>
                <a:latin typeface="Cousine"/>
                <a:ea typeface="Cousine"/>
                <a:cs typeface="Cousine"/>
                <a:sym typeface="Cousine"/>
              </a:rPr>
              <a:t>: Password manager tools help users generate strong passwords by using strength checkers, ensuring that passwords are complex and hard to guess.</a:t>
            </a:r>
            <a:endParaRPr sz="1200">
              <a:solidFill>
                <a:srgbClr val="4C2A13"/>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2"/>
          <p:cNvPicPr preferRelativeResize="0"/>
          <p:nvPr/>
        </p:nvPicPr>
        <p:blipFill rotWithShape="1">
          <a:blip r:embed="rId3">
            <a:alphaModFix/>
          </a:blip>
          <a:srcRect b="0" l="0" r="0" t="0"/>
          <a:stretch/>
        </p:blipFill>
        <p:spPr>
          <a:xfrm>
            <a:off x="5364925" y="5125"/>
            <a:ext cx="3770694" cy="2676396"/>
          </a:xfrm>
          <a:prstGeom prst="rect">
            <a:avLst/>
          </a:prstGeom>
          <a:noFill/>
          <a:ln>
            <a:noFill/>
          </a:ln>
        </p:spPr>
      </p:pic>
      <p:pic>
        <p:nvPicPr>
          <p:cNvPr id="207" name="Google Shape;207;p22"/>
          <p:cNvPicPr preferRelativeResize="0"/>
          <p:nvPr/>
        </p:nvPicPr>
        <p:blipFill rotWithShape="1">
          <a:blip r:embed="rId4">
            <a:alphaModFix/>
          </a:blip>
          <a:srcRect b="0" l="0" r="0" t="0"/>
          <a:stretch/>
        </p:blipFill>
        <p:spPr>
          <a:xfrm>
            <a:off x="0" y="4600991"/>
            <a:ext cx="735235" cy="536548"/>
          </a:xfrm>
          <a:prstGeom prst="rect">
            <a:avLst/>
          </a:prstGeom>
          <a:noFill/>
          <a:ln>
            <a:noFill/>
          </a:ln>
        </p:spPr>
      </p:pic>
      <p:grpSp>
        <p:nvGrpSpPr>
          <p:cNvPr id="208" name="Google Shape;208;p22"/>
          <p:cNvGrpSpPr/>
          <p:nvPr/>
        </p:nvGrpSpPr>
        <p:grpSpPr>
          <a:xfrm>
            <a:off x="0" y="381"/>
            <a:ext cx="3978370" cy="1557891"/>
            <a:chOff x="0" y="762"/>
            <a:chExt cx="7962265" cy="3119628"/>
          </a:xfrm>
        </p:grpSpPr>
        <p:sp>
          <p:nvSpPr>
            <p:cNvPr id="209" name="Google Shape;209;p22"/>
            <p:cNvSpPr/>
            <p:nvPr/>
          </p:nvSpPr>
          <p:spPr>
            <a:xfrm>
              <a:off x="0" y="8890"/>
              <a:ext cx="7962265" cy="3111500"/>
            </a:xfrm>
            <a:custGeom>
              <a:rect b="b" l="l" r="r" t="t"/>
              <a:pathLst>
                <a:path extrusionOk="0" h="3111500" w="7962265">
                  <a:moveTo>
                    <a:pt x="7899626" y="3022600"/>
                  </a:moveTo>
                  <a:lnTo>
                    <a:pt x="7652052" y="3022600"/>
                  </a:lnTo>
                  <a:lnTo>
                    <a:pt x="7674650" y="3035300"/>
                  </a:lnTo>
                  <a:lnTo>
                    <a:pt x="7696035" y="3035300"/>
                  </a:lnTo>
                  <a:lnTo>
                    <a:pt x="7716138" y="3048000"/>
                  </a:lnTo>
                  <a:lnTo>
                    <a:pt x="7740898" y="3073400"/>
                  </a:lnTo>
                  <a:lnTo>
                    <a:pt x="7764647" y="3086100"/>
                  </a:lnTo>
                  <a:lnTo>
                    <a:pt x="7789342" y="3111500"/>
                  </a:lnTo>
                  <a:lnTo>
                    <a:pt x="7847660" y="3111500"/>
                  </a:lnTo>
                  <a:lnTo>
                    <a:pt x="7860588" y="3098800"/>
                  </a:lnTo>
                  <a:lnTo>
                    <a:pt x="7870410" y="3086100"/>
                  </a:lnTo>
                  <a:lnTo>
                    <a:pt x="7878139" y="3073400"/>
                  </a:lnTo>
                  <a:lnTo>
                    <a:pt x="7894306" y="3035300"/>
                  </a:lnTo>
                  <a:lnTo>
                    <a:pt x="7899626" y="3022600"/>
                  </a:lnTo>
                  <a:close/>
                </a:path>
                <a:path extrusionOk="0" h="3111500" w="7962265">
                  <a:moveTo>
                    <a:pt x="7950405" y="2921000"/>
                  </a:moveTo>
                  <a:lnTo>
                    <a:pt x="7061845" y="2921000"/>
                  </a:lnTo>
                  <a:lnTo>
                    <a:pt x="7271860" y="2971800"/>
                  </a:lnTo>
                  <a:lnTo>
                    <a:pt x="7322136" y="2997200"/>
                  </a:lnTo>
                  <a:lnTo>
                    <a:pt x="7424729" y="3022600"/>
                  </a:lnTo>
                  <a:lnTo>
                    <a:pt x="7479258" y="3035300"/>
                  </a:lnTo>
                  <a:lnTo>
                    <a:pt x="7575954" y="3035300"/>
                  </a:lnTo>
                  <a:lnTo>
                    <a:pt x="7593829" y="3022600"/>
                  </a:lnTo>
                  <a:lnTo>
                    <a:pt x="7899626" y="3022600"/>
                  </a:lnTo>
                  <a:lnTo>
                    <a:pt x="7910267" y="2997200"/>
                  </a:lnTo>
                  <a:lnTo>
                    <a:pt x="7925824" y="2971800"/>
                  </a:lnTo>
                  <a:lnTo>
                    <a:pt x="7940776" y="2933700"/>
                  </a:lnTo>
                  <a:lnTo>
                    <a:pt x="7950405" y="2921000"/>
                  </a:lnTo>
                  <a:close/>
                </a:path>
                <a:path extrusionOk="0" h="3111500" w="7962265">
                  <a:moveTo>
                    <a:pt x="7961654" y="2743200"/>
                  </a:moveTo>
                  <a:lnTo>
                    <a:pt x="6198438" y="2743200"/>
                  </a:lnTo>
                  <a:lnTo>
                    <a:pt x="6229751" y="2768600"/>
                  </a:lnTo>
                  <a:lnTo>
                    <a:pt x="6260753" y="2806700"/>
                  </a:lnTo>
                  <a:lnTo>
                    <a:pt x="6322237" y="2882900"/>
                  </a:lnTo>
                  <a:lnTo>
                    <a:pt x="6353823" y="2921000"/>
                  </a:lnTo>
                  <a:lnTo>
                    <a:pt x="6384857" y="2971800"/>
                  </a:lnTo>
                  <a:lnTo>
                    <a:pt x="6446510" y="3022600"/>
                  </a:lnTo>
                  <a:lnTo>
                    <a:pt x="6515597" y="3022600"/>
                  </a:lnTo>
                  <a:lnTo>
                    <a:pt x="6523113" y="3009900"/>
                  </a:lnTo>
                  <a:lnTo>
                    <a:pt x="6542820" y="3009900"/>
                  </a:lnTo>
                  <a:lnTo>
                    <a:pt x="6550752" y="2997200"/>
                  </a:lnTo>
                  <a:lnTo>
                    <a:pt x="6611670" y="2997200"/>
                  </a:lnTo>
                  <a:lnTo>
                    <a:pt x="6621458" y="2984500"/>
                  </a:lnTo>
                  <a:lnTo>
                    <a:pt x="6623551" y="2959100"/>
                  </a:lnTo>
                  <a:lnTo>
                    <a:pt x="6625643" y="2946400"/>
                  </a:lnTo>
                  <a:lnTo>
                    <a:pt x="6635432" y="2933700"/>
                  </a:lnTo>
                  <a:lnTo>
                    <a:pt x="6642551" y="2921000"/>
                  </a:lnTo>
                  <a:lnTo>
                    <a:pt x="6664858" y="2908300"/>
                  </a:lnTo>
                  <a:lnTo>
                    <a:pt x="6697289" y="2895600"/>
                  </a:lnTo>
                  <a:lnTo>
                    <a:pt x="7961654" y="2895600"/>
                  </a:lnTo>
                  <a:lnTo>
                    <a:pt x="7961654" y="2743200"/>
                  </a:lnTo>
                  <a:close/>
                </a:path>
                <a:path extrusionOk="0" h="3111500" w="7962265">
                  <a:moveTo>
                    <a:pt x="6592047" y="2997200"/>
                  </a:moveTo>
                  <a:lnTo>
                    <a:pt x="6568465" y="2997200"/>
                  </a:lnTo>
                  <a:lnTo>
                    <a:pt x="6574230" y="3009900"/>
                  </a:lnTo>
                  <a:lnTo>
                    <a:pt x="6584329" y="3009900"/>
                  </a:lnTo>
                  <a:lnTo>
                    <a:pt x="6592047" y="2997200"/>
                  </a:lnTo>
                  <a:close/>
                </a:path>
                <a:path extrusionOk="0" h="3111500" w="7962265">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5" y="2908300"/>
                  </a:lnTo>
                  <a:lnTo>
                    <a:pt x="683974" y="2921000"/>
                  </a:lnTo>
                  <a:lnTo>
                    <a:pt x="720998" y="2933700"/>
                  </a:lnTo>
                  <a:lnTo>
                    <a:pt x="752823" y="2946400"/>
                  </a:lnTo>
                  <a:lnTo>
                    <a:pt x="778844" y="2971800"/>
                  </a:lnTo>
                  <a:lnTo>
                    <a:pt x="798452" y="2997200"/>
                  </a:lnTo>
                  <a:lnTo>
                    <a:pt x="838255" y="2997200"/>
                  </a:lnTo>
                  <a:lnTo>
                    <a:pt x="878733" y="2984500"/>
                  </a:lnTo>
                  <a:lnTo>
                    <a:pt x="919750" y="2984500"/>
                  </a:lnTo>
                  <a:lnTo>
                    <a:pt x="961171" y="2971800"/>
                  </a:lnTo>
                  <a:lnTo>
                    <a:pt x="1018578" y="2971800"/>
                  </a:lnTo>
                  <a:lnTo>
                    <a:pt x="1050748" y="2959100"/>
                  </a:lnTo>
                  <a:lnTo>
                    <a:pt x="1087019" y="2946400"/>
                  </a:lnTo>
                  <a:lnTo>
                    <a:pt x="1126935" y="2921000"/>
                  </a:lnTo>
                  <a:lnTo>
                    <a:pt x="1170042" y="2895600"/>
                  </a:lnTo>
                  <a:lnTo>
                    <a:pt x="1215881" y="2870200"/>
                  </a:lnTo>
                  <a:lnTo>
                    <a:pt x="1263997" y="2844800"/>
                  </a:lnTo>
                  <a:lnTo>
                    <a:pt x="1313934" y="2819400"/>
                  </a:lnTo>
                  <a:lnTo>
                    <a:pt x="1365236" y="2781300"/>
                  </a:lnTo>
                  <a:lnTo>
                    <a:pt x="1391341" y="2768600"/>
                  </a:lnTo>
                  <a:close/>
                </a:path>
                <a:path extrusionOk="0" h="3111500" w="7962265">
                  <a:moveTo>
                    <a:pt x="7961654" y="2895600"/>
                  </a:moveTo>
                  <a:lnTo>
                    <a:pt x="6765218" y="2895600"/>
                  </a:lnTo>
                  <a:lnTo>
                    <a:pt x="6793018" y="2908300"/>
                  </a:lnTo>
                  <a:lnTo>
                    <a:pt x="6815281" y="2921000"/>
                  </a:lnTo>
                  <a:lnTo>
                    <a:pt x="6829107" y="2933700"/>
                  </a:lnTo>
                  <a:lnTo>
                    <a:pt x="6860956" y="2921000"/>
                  </a:lnTo>
                  <a:lnTo>
                    <a:pt x="7950405" y="2921000"/>
                  </a:lnTo>
                  <a:lnTo>
                    <a:pt x="7955456" y="2908300"/>
                  </a:lnTo>
                  <a:lnTo>
                    <a:pt x="7961654" y="2908300"/>
                  </a:lnTo>
                  <a:lnTo>
                    <a:pt x="7961654" y="2895600"/>
                  </a:lnTo>
                  <a:close/>
                </a:path>
                <a:path extrusionOk="0" h="3111500" w="7962265">
                  <a:moveTo>
                    <a:pt x="5909432" y="2819400"/>
                  </a:moveTo>
                  <a:lnTo>
                    <a:pt x="5607278" y="2819400"/>
                  </a:lnTo>
                  <a:lnTo>
                    <a:pt x="5615976" y="2832100"/>
                  </a:lnTo>
                  <a:lnTo>
                    <a:pt x="5623931" y="2857500"/>
                  </a:lnTo>
                  <a:lnTo>
                    <a:pt x="5631481" y="2870200"/>
                  </a:lnTo>
                  <a:lnTo>
                    <a:pt x="5638964" y="2882900"/>
                  </a:lnTo>
                  <a:lnTo>
                    <a:pt x="5658434" y="2895600"/>
                  </a:lnTo>
                  <a:lnTo>
                    <a:pt x="5679730" y="2908300"/>
                  </a:lnTo>
                  <a:lnTo>
                    <a:pt x="5767844" y="2908300"/>
                  </a:lnTo>
                  <a:lnTo>
                    <a:pt x="5796138" y="2895600"/>
                  </a:lnTo>
                  <a:lnTo>
                    <a:pt x="5821392" y="2882900"/>
                  </a:lnTo>
                  <a:lnTo>
                    <a:pt x="5844891" y="2857500"/>
                  </a:lnTo>
                  <a:lnTo>
                    <a:pt x="5867920" y="2844800"/>
                  </a:lnTo>
                  <a:lnTo>
                    <a:pt x="5909432" y="2819400"/>
                  </a:lnTo>
                  <a:close/>
                </a:path>
                <a:path extrusionOk="0" h="3111500" w="7962265">
                  <a:moveTo>
                    <a:pt x="7961654" y="2654300"/>
                  </a:moveTo>
                  <a:lnTo>
                    <a:pt x="5134241" y="2654300"/>
                  </a:lnTo>
                  <a:lnTo>
                    <a:pt x="5178129" y="2679700"/>
                  </a:lnTo>
                  <a:lnTo>
                    <a:pt x="5223155" y="2692400"/>
                  </a:lnTo>
                  <a:lnTo>
                    <a:pt x="5452904" y="2819400"/>
                  </a:lnTo>
                  <a:lnTo>
                    <a:pt x="5497289" y="2832100"/>
                  </a:lnTo>
                  <a:lnTo>
                    <a:pt x="5591349" y="2832100"/>
                  </a:lnTo>
                  <a:lnTo>
                    <a:pt x="5607278" y="2819400"/>
                  </a:lnTo>
                  <a:lnTo>
                    <a:pt x="5909432" y="2819400"/>
                  </a:lnTo>
                  <a:lnTo>
                    <a:pt x="5954504" y="2794000"/>
                  </a:lnTo>
                  <a:lnTo>
                    <a:pt x="6002737" y="2768600"/>
                  </a:lnTo>
                  <a:lnTo>
                    <a:pt x="6053729" y="2755900"/>
                  </a:lnTo>
                  <a:lnTo>
                    <a:pt x="6107082" y="2743200"/>
                  </a:lnTo>
                  <a:lnTo>
                    <a:pt x="7961654" y="2743200"/>
                  </a:lnTo>
                  <a:lnTo>
                    <a:pt x="7961654" y="2654300"/>
                  </a:lnTo>
                  <a:close/>
                </a:path>
                <a:path extrusionOk="0" h="3111500" w="7962265">
                  <a:moveTo>
                    <a:pt x="7961654"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0" y="2501900"/>
                  </a:lnTo>
                  <a:lnTo>
                    <a:pt x="1852704" y="2463800"/>
                  </a:lnTo>
                  <a:lnTo>
                    <a:pt x="1893402" y="2438400"/>
                  </a:lnTo>
                  <a:lnTo>
                    <a:pt x="1927966" y="2425700"/>
                  </a:lnTo>
                  <a:lnTo>
                    <a:pt x="1955626" y="2400300"/>
                  </a:lnTo>
                  <a:lnTo>
                    <a:pt x="1975612" y="2400300"/>
                  </a:lnTo>
                  <a:lnTo>
                    <a:pt x="1987156" y="2387600"/>
                  </a:lnTo>
                  <a:lnTo>
                    <a:pt x="7961654" y="2387600"/>
                  </a:lnTo>
                  <a:lnTo>
                    <a:pt x="7961654" y="0"/>
                  </a:lnTo>
                  <a:close/>
                </a:path>
                <a:path extrusionOk="0" h="3111500" w="7962265">
                  <a:moveTo>
                    <a:pt x="7961654" y="2438400"/>
                  </a:moveTo>
                  <a:lnTo>
                    <a:pt x="4025550" y="2438400"/>
                  </a:lnTo>
                  <a:lnTo>
                    <a:pt x="4031298" y="2451100"/>
                  </a:lnTo>
                  <a:lnTo>
                    <a:pt x="4032656" y="2451100"/>
                  </a:lnTo>
                  <a:lnTo>
                    <a:pt x="4067928" y="2463800"/>
                  </a:lnTo>
                  <a:lnTo>
                    <a:pt x="4113562" y="2476500"/>
                  </a:lnTo>
                  <a:lnTo>
                    <a:pt x="4165136" y="2501900"/>
                  </a:lnTo>
                  <a:lnTo>
                    <a:pt x="4218230" y="2527300"/>
                  </a:lnTo>
                  <a:lnTo>
                    <a:pt x="4268421" y="2552700"/>
                  </a:lnTo>
                  <a:lnTo>
                    <a:pt x="4311289" y="2578100"/>
                  </a:lnTo>
                  <a:lnTo>
                    <a:pt x="4342412" y="2603500"/>
                  </a:lnTo>
                  <a:lnTo>
                    <a:pt x="4367496" y="2667000"/>
                  </a:lnTo>
                  <a:lnTo>
                    <a:pt x="4378972" y="2692400"/>
                  </a:lnTo>
                  <a:lnTo>
                    <a:pt x="4395849" y="2730500"/>
                  </a:lnTo>
                  <a:lnTo>
                    <a:pt x="4422177" y="2755900"/>
                  </a:lnTo>
                  <a:lnTo>
                    <a:pt x="4433743" y="2768600"/>
                  </a:lnTo>
                  <a:lnTo>
                    <a:pt x="4460652" y="2768600"/>
                  </a:lnTo>
                  <a:lnTo>
                    <a:pt x="4475454" y="2781300"/>
                  </a:lnTo>
                  <a:lnTo>
                    <a:pt x="4564555" y="2755900"/>
                  </a:lnTo>
                  <a:lnTo>
                    <a:pt x="4605258" y="2730500"/>
                  </a:lnTo>
                  <a:lnTo>
                    <a:pt x="4637455" y="2705100"/>
                  </a:lnTo>
                  <a:lnTo>
                    <a:pt x="4951076" y="2705100"/>
                  </a:lnTo>
                  <a:lnTo>
                    <a:pt x="5134241" y="2654300"/>
                  </a:lnTo>
                  <a:lnTo>
                    <a:pt x="7961654" y="2654300"/>
                  </a:lnTo>
                  <a:lnTo>
                    <a:pt x="7961654" y="2438400"/>
                  </a:lnTo>
                  <a:close/>
                </a:path>
                <a:path extrusionOk="0" h="3111500" w="7962265">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extrusionOk="0" h="3111500" w="7962265">
                  <a:moveTo>
                    <a:pt x="4951076" y="2705100"/>
                  </a:moveTo>
                  <a:lnTo>
                    <a:pt x="4865422" y="2705100"/>
                  </a:lnTo>
                  <a:lnTo>
                    <a:pt x="4885996" y="2717800"/>
                  </a:lnTo>
                  <a:lnTo>
                    <a:pt x="4905285" y="2717800"/>
                  </a:lnTo>
                  <a:lnTo>
                    <a:pt x="4951076" y="2705100"/>
                  </a:lnTo>
                  <a:close/>
                </a:path>
                <a:path extrusionOk="0" h="3111500" w="7962265">
                  <a:moveTo>
                    <a:pt x="2960769" y="2540000"/>
                  </a:moveTo>
                  <a:lnTo>
                    <a:pt x="2753944" y="2540000"/>
                  </a:lnTo>
                  <a:lnTo>
                    <a:pt x="2771961" y="2565400"/>
                  </a:lnTo>
                  <a:lnTo>
                    <a:pt x="2791121" y="2578100"/>
                  </a:lnTo>
                  <a:lnTo>
                    <a:pt x="2812574" y="2590800"/>
                  </a:lnTo>
                  <a:lnTo>
                    <a:pt x="2837471" y="2603500"/>
                  </a:lnTo>
                  <a:lnTo>
                    <a:pt x="2847571" y="2616200"/>
                  </a:lnTo>
                  <a:lnTo>
                    <a:pt x="2900502" y="2616200"/>
                  </a:lnTo>
                  <a:lnTo>
                    <a:pt x="2918197" y="2603500"/>
                  </a:lnTo>
                  <a:lnTo>
                    <a:pt x="2933328" y="2603500"/>
                  </a:lnTo>
                  <a:lnTo>
                    <a:pt x="2944748" y="2590800"/>
                  </a:lnTo>
                  <a:lnTo>
                    <a:pt x="2955325" y="2565400"/>
                  </a:lnTo>
                  <a:lnTo>
                    <a:pt x="2960769" y="2540000"/>
                  </a:lnTo>
                  <a:close/>
                </a:path>
                <a:path extrusionOk="0" h="3111500" w="7962265">
                  <a:moveTo>
                    <a:pt x="3457971" y="2501900"/>
                  </a:moveTo>
                  <a:lnTo>
                    <a:pt x="3042665" y="2501900"/>
                  </a:lnTo>
                  <a:lnTo>
                    <a:pt x="3080645" y="2514600"/>
                  </a:lnTo>
                  <a:lnTo>
                    <a:pt x="3121326" y="2552700"/>
                  </a:lnTo>
                  <a:lnTo>
                    <a:pt x="3160116" y="2578100"/>
                  </a:lnTo>
                  <a:lnTo>
                    <a:pt x="3192424" y="2590800"/>
                  </a:lnTo>
                  <a:lnTo>
                    <a:pt x="3198611" y="2590800"/>
                  </a:lnTo>
                  <a:lnTo>
                    <a:pt x="3204127" y="2578100"/>
                  </a:lnTo>
                  <a:lnTo>
                    <a:pt x="3208833" y="2578100"/>
                  </a:lnTo>
                  <a:lnTo>
                    <a:pt x="3212591" y="2565400"/>
                  </a:lnTo>
                  <a:lnTo>
                    <a:pt x="3273112" y="2565400"/>
                  </a:lnTo>
                  <a:lnTo>
                    <a:pt x="3405868" y="2514600"/>
                  </a:lnTo>
                  <a:lnTo>
                    <a:pt x="3457971" y="2501900"/>
                  </a:lnTo>
                  <a:close/>
                </a:path>
                <a:path extrusionOk="0" h="3111500" w="7962265">
                  <a:moveTo>
                    <a:pt x="3273112" y="2565400"/>
                  </a:moveTo>
                  <a:lnTo>
                    <a:pt x="3212591" y="2565400"/>
                  </a:lnTo>
                  <a:lnTo>
                    <a:pt x="3215462" y="2578100"/>
                  </a:lnTo>
                  <a:lnTo>
                    <a:pt x="3222662" y="2578100"/>
                  </a:lnTo>
                  <a:lnTo>
                    <a:pt x="3273112" y="2565400"/>
                  </a:lnTo>
                  <a:close/>
                </a:path>
                <a:path extrusionOk="0" h="3111500" w="7962265">
                  <a:moveTo>
                    <a:pt x="2740269" y="2552700"/>
                  </a:moveTo>
                  <a:lnTo>
                    <a:pt x="2688161" y="2552700"/>
                  </a:lnTo>
                  <a:lnTo>
                    <a:pt x="2701945" y="2565400"/>
                  </a:lnTo>
                  <a:lnTo>
                    <a:pt x="2728840" y="2565400"/>
                  </a:lnTo>
                  <a:lnTo>
                    <a:pt x="2740269" y="2552700"/>
                  </a:lnTo>
                  <a:close/>
                </a:path>
                <a:path extrusionOk="0" h="3111500" w="7962265">
                  <a:moveTo>
                    <a:pt x="3537119" y="2463800"/>
                  </a:moveTo>
                  <a:lnTo>
                    <a:pt x="2597046" y="2463800"/>
                  </a:lnTo>
                  <a:lnTo>
                    <a:pt x="2607792" y="2476500"/>
                  </a:lnTo>
                  <a:lnTo>
                    <a:pt x="2623070" y="2489200"/>
                  </a:lnTo>
                  <a:lnTo>
                    <a:pt x="2635513" y="2514600"/>
                  </a:lnTo>
                  <a:lnTo>
                    <a:pt x="2648493" y="2527300"/>
                  </a:lnTo>
                  <a:lnTo>
                    <a:pt x="2665386" y="2540000"/>
                  </a:lnTo>
                  <a:lnTo>
                    <a:pt x="2675591" y="2552700"/>
                  </a:lnTo>
                  <a:lnTo>
                    <a:pt x="2748997" y="2552700"/>
                  </a:lnTo>
                  <a:lnTo>
                    <a:pt x="2753944" y="2540000"/>
                  </a:lnTo>
                  <a:lnTo>
                    <a:pt x="2960769" y="2540000"/>
                  </a:lnTo>
                  <a:lnTo>
                    <a:pt x="2970262" y="2514600"/>
                  </a:lnTo>
                  <a:lnTo>
                    <a:pt x="2992983" y="2501900"/>
                  </a:lnTo>
                  <a:lnTo>
                    <a:pt x="3457971" y="2501900"/>
                  </a:lnTo>
                  <a:lnTo>
                    <a:pt x="3480422" y="2489200"/>
                  </a:lnTo>
                  <a:lnTo>
                    <a:pt x="3497632" y="2476500"/>
                  </a:lnTo>
                  <a:lnTo>
                    <a:pt x="3537119" y="2463800"/>
                  </a:lnTo>
                  <a:close/>
                </a:path>
                <a:path extrusionOk="0" h="3111500" w="7962265">
                  <a:moveTo>
                    <a:pt x="7961654" y="2387600"/>
                  </a:moveTo>
                  <a:lnTo>
                    <a:pt x="1988603" y="2387600"/>
                  </a:lnTo>
                  <a:lnTo>
                    <a:pt x="2017386" y="2413000"/>
                  </a:lnTo>
                  <a:lnTo>
                    <a:pt x="2061450" y="2438400"/>
                  </a:lnTo>
                  <a:lnTo>
                    <a:pt x="2111355"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4" y="2438400"/>
                  </a:lnTo>
                  <a:lnTo>
                    <a:pt x="7961654" y="2387600"/>
                  </a:lnTo>
                  <a:close/>
                </a:path>
                <a:path extrusionOk="0" h="3111500" w="7962265">
                  <a:moveTo>
                    <a:pt x="3926103" y="2451100"/>
                  </a:moveTo>
                  <a:lnTo>
                    <a:pt x="3659523" y="2451100"/>
                  </a:lnTo>
                  <a:lnTo>
                    <a:pt x="3675001" y="2463800"/>
                  </a:lnTo>
                  <a:lnTo>
                    <a:pt x="3700017" y="2463800"/>
                  </a:lnTo>
                  <a:lnTo>
                    <a:pt x="3715994" y="2476500"/>
                  </a:lnTo>
                  <a:lnTo>
                    <a:pt x="3732240" y="2489200"/>
                  </a:lnTo>
                  <a:lnTo>
                    <a:pt x="3749834" y="2501900"/>
                  </a:lnTo>
                  <a:lnTo>
                    <a:pt x="3769855" y="2514600"/>
                  </a:lnTo>
                  <a:lnTo>
                    <a:pt x="3786415" y="2514600"/>
                  </a:lnTo>
                  <a:lnTo>
                    <a:pt x="3809559" y="2501900"/>
                  </a:lnTo>
                  <a:lnTo>
                    <a:pt x="3831148" y="2501900"/>
                  </a:lnTo>
                  <a:lnTo>
                    <a:pt x="3850713" y="2489200"/>
                  </a:lnTo>
                  <a:lnTo>
                    <a:pt x="3867784" y="2476500"/>
                  </a:lnTo>
                  <a:lnTo>
                    <a:pt x="3890059" y="2463800"/>
                  </a:lnTo>
                  <a:lnTo>
                    <a:pt x="3926103" y="2451100"/>
                  </a:lnTo>
                  <a:close/>
                </a:path>
                <a:path extrusionOk="0" h="3111500" w="7962265">
                  <a:moveTo>
                    <a:pt x="3967004" y="2438400"/>
                  </a:moveTo>
                  <a:lnTo>
                    <a:pt x="2463414" y="2438400"/>
                  </a:lnTo>
                  <a:lnTo>
                    <a:pt x="2484315" y="2451100"/>
                  </a:lnTo>
                  <a:lnTo>
                    <a:pt x="2502518" y="2463800"/>
                  </a:lnTo>
                  <a:lnTo>
                    <a:pt x="2517076" y="2476500"/>
                  </a:lnTo>
                  <a:lnTo>
                    <a:pt x="2523035" y="2463800"/>
                  </a:lnTo>
                  <a:lnTo>
                    <a:pt x="2531833" y="2463800"/>
                  </a:lnTo>
                  <a:lnTo>
                    <a:pt x="2542793" y="2451100"/>
                  </a:lnTo>
                  <a:lnTo>
                    <a:pt x="3926103" y="2451100"/>
                  </a:lnTo>
                  <a:lnTo>
                    <a:pt x="3967004" y="2438400"/>
                  </a:lnTo>
                  <a:close/>
                </a:path>
                <a:path extrusionOk="0" h="3111500" w="7962265">
                  <a:moveTo>
                    <a:pt x="3642423" y="2451100"/>
                  </a:moveTo>
                  <a:lnTo>
                    <a:pt x="2569621" y="2451100"/>
                  </a:lnTo>
                  <a:lnTo>
                    <a:pt x="2583940" y="2463800"/>
                  </a:lnTo>
                  <a:lnTo>
                    <a:pt x="3588758" y="2463800"/>
                  </a:lnTo>
                  <a:lnTo>
                    <a:pt x="3642423" y="245110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0" name="Google Shape;210;p22"/>
            <p:cNvSpPr/>
            <p:nvPr/>
          </p:nvSpPr>
          <p:spPr>
            <a:xfrm>
              <a:off x="0" y="8306"/>
              <a:ext cx="7962265" cy="3048000"/>
            </a:xfrm>
            <a:custGeom>
              <a:rect b="b" l="l" r="r" t="t"/>
              <a:pathLst>
                <a:path extrusionOk="0" h="3048000" w="7962265">
                  <a:moveTo>
                    <a:pt x="7899558" y="2959100"/>
                  </a:moveTo>
                  <a:lnTo>
                    <a:pt x="7651644" y="2959100"/>
                  </a:lnTo>
                  <a:lnTo>
                    <a:pt x="7674288" y="2971800"/>
                  </a:lnTo>
                  <a:lnTo>
                    <a:pt x="7695718" y="2971800"/>
                  </a:lnTo>
                  <a:lnTo>
                    <a:pt x="7716138" y="2984500"/>
                  </a:lnTo>
                  <a:lnTo>
                    <a:pt x="7741022" y="3009900"/>
                  </a:lnTo>
                  <a:lnTo>
                    <a:pt x="7764555" y="3022600"/>
                  </a:lnTo>
                  <a:lnTo>
                    <a:pt x="7789438" y="3048000"/>
                  </a:lnTo>
                  <a:lnTo>
                    <a:pt x="7847660" y="3048000"/>
                  </a:lnTo>
                  <a:lnTo>
                    <a:pt x="7860588" y="3035300"/>
                  </a:lnTo>
                  <a:lnTo>
                    <a:pt x="7870410" y="3022600"/>
                  </a:lnTo>
                  <a:lnTo>
                    <a:pt x="7878139" y="3009900"/>
                  </a:lnTo>
                  <a:lnTo>
                    <a:pt x="7899558" y="2959100"/>
                  </a:lnTo>
                  <a:close/>
                </a:path>
                <a:path extrusionOk="0" h="3048000" w="7962265">
                  <a:moveTo>
                    <a:pt x="7961654" y="2679700"/>
                  </a:moveTo>
                  <a:lnTo>
                    <a:pt x="6193357" y="2679700"/>
                  </a:lnTo>
                  <a:lnTo>
                    <a:pt x="6222161" y="2705100"/>
                  </a:lnTo>
                  <a:lnTo>
                    <a:pt x="7773021" y="2705100"/>
                  </a:lnTo>
                  <a:lnTo>
                    <a:pt x="7773021" y="2717800"/>
                  </a:lnTo>
                  <a:lnTo>
                    <a:pt x="6240868" y="2717800"/>
                  </a:lnTo>
                  <a:lnTo>
                    <a:pt x="6263753" y="2743200"/>
                  </a:lnTo>
                  <a:lnTo>
                    <a:pt x="6286232" y="2781300"/>
                  </a:lnTo>
                  <a:lnTo>
                    <a:pt x="6308712" y="2806700"/>
                  </a:lnTo>
                  <a:lnTo>
                    <a:pt x="6331597" y="2844800"/>
                  </a:lnTo>
                  <a:lnTo>
                    <a:pt x="6364761" y="2895600"/>
                  </a:lnTo>
                  <a:lnTo>
                    <a:pt x="6397685" y="2946400"/>
                  </a:lnTo>
                  <a:lnTo>
                    <a:pt x="6430297" y="2984500"/>
                  </a:lnTo>
                  <a:lnTo>
                    <a:pt x="6462529" y="3009900"/>
                  </a:lnTo>
                  <a:lnTo>
                    <a:pt x="6531259" y="3009900"/>
                  </a:lnTo>
                  <a:lnTo>
                    <a:pt x="6537515" y="2997200"/>
                  </a:lnTo>
                  <a:lnTo>
                    <a:pt x="6555286" y="2971800"/>
                  </a:lnTo>
                  <a:lnTo>
                    <a:pt x="6555735" y="2908300"/>
                  </a:lnTo>
                  <a:lnTo>
                    <a:pt x="6573506" y="2882900"/>
                  </a:lnTo>
                  <a:lnTo>
                    <a:pt x="6604469" y="2882900"/>
                  </a:lnTo>
                  <a:lnTo>
                    <a:pt x="6619680" y="2870200"/>
                  </a:lnTo>
                  <a:lnTo>
                    <a:pt x="6637525" y="2870200"/>
                  </a:lnTo>
                  <a:lnTo>
                    <a:pt x="6646231" y="2857500"/>
                  </a:lnTo>
                  <a:lnTo>
                    <a:pt x="7950405" y="2857500"/>
                  </a:lnTo>
                  <a:lnTo>
                    <a:pt x="7955456" y="2844800"/>
                  </a:lnTo>
                  <a:lnTo>
                    <a:pt x="7961654" y="2844800"/>
                  </a:lnTo>
                  <a:lnTo>
                    <a:pt x="7961654" y="2679700"/>
                  </a:lnTo>
                  <a:close/>
                </a:path>
                <a:path extrusionOk="0" h="3048000" w="7962265">
                  <a:moveTo>
                    <a:pt x="7935792" y="2882900"/>
                  </a:moveTo>
                  <a:lnTo>
                    <a:pt x="7183030" y="2882900"/>
                  </a:lnTo>
                  <a:lnTo>
                    <a:pt x="7220787" y="2895600"/>
                  </a:lnTo>
                  <a:lnTo>
                    <a:pt x="7271860" y="2908300"/>
                  </a:lnTo>
                  <a:lnTo>
                    <a:pt x="7322136" y="2933700"/>
                  </a:lnTo>
                  <a:lnTo>
                    <a:pt x="7424729" y="2959100"/>
                  </a:lnTo>
                  <a:lnTo>
                    <a:pt x="7479258" y="2971800"/>
                  </a:lnTo>
                  <a:lnTo>
                    <a:pt x="7575942" y="2971800"/>
                  </a:lnTo>
                  <a:lnTo>
                    <a:pt x="7593739" y="2959100"/>
                  </a:lnTo>
                  <a:lnTo>
                    <a:pt x="7899558" y="2959100"/>
                  </a:lnTo>
                  <a:lnTo>
                    <a:pt x="7910267" y="2933700"/>
                  </a:lnTo>
                  <a:lnTo>
                    <a:pt x="7925824" y="2908300"/>
                  </a:lnTo>
                  <a:lnTo>
                    <a:pt x="7935792" y="2882900"/>
                  </a:lnTo>
                  <a:close/>
                </a:path>
                <a:path extrusionOk="0" h="3048000" w="7962265">
                  <a:moveTo>
                    <a:pt x="7950405" y="2857500"/>
                  </a:moveTo>
                  <a:lnTo>
                    <a:pt x="6717607" y="2857500"/>
                  </a:lnTo>
                  <a:lnTo>
                    <a:pt x="6758276" y="2870200"/>
                  </a:lnTo>
                  <a:lnTo>
                    <a:pt x="6793139" y="2882900"/>
                  </a:lnTo>
                  <a:lnTo>
                    <a:pt x="6814705" y="2908300"/>
                  </a:lnTo>
                  <a:lnTo>
                    <a:pt x="6863992" y="2895600"/>
                  </a:lnTo>
                  <a:lnTo>
                    <a:pt x="6914041" y="2895600"/>
                  </a:lnTo>
                  <a:lnTo>
                    <a:pt x="6964575" y="2882900"/>
                  </a:lnTo>
                  <a:lnTo>
                    <a:pt x="7935792" y="2882900"/>
                  </a:lnTo>
                  <a:lnTo>
                    <a:pt x="7940776" y="2870200"/>
                  </a:lnTo>
                  <a:lnTo>
                    <a:pt x="7945760" y="2870200"/>
                  </a:lnTo>
                  <a:lnTo>
                    <a:pt x="7950405" y="2857500"/>
                  </a:lnTo>
                  <a:close/>
                </a:path>
                <a:path extrusionOk="0" h="3048000" w="7962265">
                  <a:moveTo>
                    <a:pt x="5975921" y="2717800"/>
                  </a:moveTo>
                  <a:lnTo>
                    <a:pt x="5456808" y="2717800"/>
                  </a:lnTo>
                  <a:lnTo>
                    <a:pt x="5485018" y="2743200"/>
                  </a:lnTo>
                  <a:lnTo>
                    <a:pt x="5512422" y="2755900"/>
                  </a:lnTo>
                  <a:lnTo>
                    <a:pt x="5607278" y="2755900"/>
                  </a:lnTo>
                  <a:lnTo>
                    <a:pt x="5615976" y="2768600"/>
                  </a:lnTo>
                  <a:lnTo>
                    <a:pt x="5623931" y="2794000"/>
                  </a:lnTo>
                  <a:lnTo>
                    <a:pt x="5631481" y="2806700"/>
                  </a:lnTo>
                  <a:lnTo>
                    <a:pt x="5638964" y="2819400"/>
                  </a:lnTo>
                  <a:lnTo>
                    <a:pt x="5658021" y="2832100"/>
                  </a:lnTo>
                  <a:lnTo>
                    <a:pt x="5679101" y="2844800"/>
                  </a:lnTo>
                  <a:lnTo>
                    <a:pt x="5767844" y="2844800"/>
                  </a:lnTo>
                  <a:lnTo>
                    <a:pt x="5796138" y="2832100"/>
                  </a:lnTo>
                  <a:lnTo>
                    <a:pt x="5821392" y="2819400"/>
                  </a:lnTo>
                  <a:lnTo>
                    <a:pt x="5844891" y="2794000"/>
                  </a:lnTo>
                  <a:lnTo>
                    <a:pt x="5867920" y="2781300"/>
                  </a:lnTo>
                  <a:lnTo>
                    <a:pt x="5893296" y="2768600"/>
                  </a:lnTo>
                  <a:lnTo>
                    <a:pt x="5919215" y="2743200"/>
                  </a:lnTo>
                  <a:lnTo>
                    <a:pt x="5946487" y="2730500"/>
                  </a:lnTo>
                  <a:lnTo>
                    <a:pt x="5975921" y="2717800"/>
                  </a:lnTo>
                  <a:close/>
                </a:path>
                <a:path extrusionOk="0" h="3048000" w="7962265">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1" y="2806700"/>
                  </a:lnTo>
                  <a:lnTo>
                    <a:pt x="1071204" y="2794000"/>
                  </a:lnTo>
                  <a:lnTo>
                    <a:pt x="1114254" y="2768600"/>
                  </a:lnTo>
                  <a:lnTo>
                    <a:pt x="1163109" y="2755900"/>
                  </a:lnTo>
                  <a:lnTo>
                    <a:pt x="1216769" y="2717800"/>
                  </a:lnTo>
                  <a:close/>
                </a:path>
                <a:path extrusionOk="0" h="3048000" w="7962265">
                  <a:moveTo>
                    <a:pt x="5596895" y="2755900"/>
                  </a:moveTo>
                  <a:lnTo>
                    <a:pt x="5539015" y="2755900"/>
                  </a:lnTo>
                  <a:lnTo>
                    <a:pt x="5564796" y="2768600"/>
                  </a:lnTo>
                  <a:lnTo>
                    <a:pt x="5586309" y="2768600"/>
                  </a:lnTo>
                  <a:lnTo>
                    <a:pt x="5596895" y="2755900"/>
                  </a:lnTo>
                  <a:close/>
                </a:path>
                <a:path extrusionOk="0" h="3048000" w="7962265">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extrusionOk="0" h="3048000" w="7962265">
                  <a:moveTo>
                    <a:pt x="7961654" y="2476500"/>
                  </a:moveTo>
                  <a:lnTo>
                    <a:pt x="5153685" y="2476500"/>
                  </a:lnTo>
                  <a:lnTo>
                    <a:pt x="5192849" y="2501900"/>
                  </a:lnTo>
                  <a:lnTo>
                    <a:pt x="5272479" y="2552700"/>
                  </a:lnTo>
                  <a:lnTo>
                    <a:pt x="5433047" y="2705100"/>
                  </a:lnTo>
                  <a:lnTo>
                    <a:pt x="6025590" y="2705100"/>
                  </a:lnTo>
                  <a:lnTo>
                    <a:pt x="6058410" y="2692400"/>
                  </a:lnTo>
                  <a:lnTo>
                    <a:pt x="6092107" y="2679700"/>
                  </a:lnTo>
                  <a:lnTo>
                    <a:pt x="7961654" y="2679700"/>
                  </a:lnTo>
                  <a:lnTo>
                    <a:pt x="7961654" y="2476500"/>
                  </a:lnTo>
                  <a:close/>
                </a:path>
                <a:path extrusionOk="0" h="3048000" w="7962265">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extrusionOk="0" h="3048000" w="7962265">
                  <a:moveTo>
                    <a:pt x="7961654" y="2336800"/>
                  </a:moveTo>
                  <a:lnTo>
                    <a:pt x="4090473" y="2336800"/>
                  </a:lnTo>
                  <a:lnTo>
                    <a:pt x="4120408" y="2349500"/>
                  </a:lnTo>
                  <a:lnTo>
                    <a:pt x="4142106" y="2362200"/>
                  </a:lnTo>
                  <a:lnTo>
                    <a:pt x="4149292" y="2374900"/>
                  </a:lnTo>
                  <a:lnTo>
                    <a:pt x="4186565" y="2387600"/>
                  </a:lnTo>
                  <a:lnTo>
                    <a:pt x="4232102" y="2413000"/>
                  </a:lnTo>
                  <a:lnTo>
                    <a:pt x="4331640" y="2489200"/>
                  </a:lnTo>
                  <a:lnTo>
                    <a:pt x="4377480" y="2527300"/>
                  </a:lnTo>
                  <a:lnTo>
                    <a:pt x="4415260" y="2552700"/>
                  </a:lnTo>
                  <a:lnTo>
                    <a:pt x="4440897" y="2578100"/>
                  </a:lnTo>
                  <a:lnTo>
                    <a:pt x="4454111" y="2590800"/>
                  </a:lnTo>
                  <a:lnTo>
                    <a:pt x="4540243" y="2590800"/>
                  </a:lnTo>
                  <a:lnTo>
                    <a:pt x="4584083" y="2578100"/>
                  </a:lnTo>
                  <a:lnTo>
                    <a:pt x="4624009" y="2552700"/>
                  </a:lnTo>
                  <a:lnTo>
                    <a:pt x="4656175" y="2527300"/>
                  </a:lnTo>
                  <a:lnTo>
                    <a:pt x="4969941" y="2527300"/>
                  </a:lnTo>
                  <a:lnTo>
                    <a:pt x="5153685" y="2476500"/>
                  </a:lnTo>
                  <a:lnTo>
                    <a:pt x="7961654" y="2476500"/>
                  </a:lnTo>
                  <a:lnTo>
                    <a:pt x="7961654" y="2336800"/>
                  </a:lnTo>
                  <a:close/>
                </a:path>
                <a:path extrusionOk="0" h="3048000" w="7962265">
                  <a:moveTo>
                    <a:pt x="4814928" y="2527300"/>
                  </a:moveTo>
                  <a:lnTo>
                    <a:pt x="4683508" y="2527300"/>
                  </a:lnTo>
                  <a:lnTo>
                    <a:pt x="4766335" y="2565400"/>
                  </a:lnTo>
                  <a:lnTo>
                    <a:pt x="4773803" y="2552700"/>
                  </a:lnTo>
                  <a:lnTo>
                    <a:pt x="4790990" y="2540000"/>
                  </a:lnTo>
                  <a:lnTo>
                    <a:pt x="4814928" y="2527300"/>
                  </a:lnTo>
                  <a:close/>
                </a:path>
                <a:path extrusionOk="0" h="3048000" w="7962265">
                  <a:moveTo>
                    <a:pt x="2918109" y="2540000"/>
                  </a:moveTo>
                  <a:lnTo>
                    <a:pt x="2847057" y="2540000"/>
                  </a:lnTo>
                  <a:lnTo>
                    <a:pt x="2857993" y="2552700"/>
                  </a:lnTo>
                  <a:lnTo>
                    <a:pt x="2899998" y="2552700"/>
                  </a:lnTo>
                  <a:lnTo>
                    <a:pt x="2918109" y="2540000"/>
                  </a:lnTo>
                  <a:close/>
                </a:path>
                <a:path extrusionOk="0" h="3048000" w="7962265">
                  <a:moveTo>
                    <a:pt x="2960769" y="2476500"/>
                  </a:moveTo>
                  <a:lnTo>
                    <a:pt x="2753944" y="2476500"/>
                  </a:lnTo>
                  <a:lnTo>
                    <a:pt x="2771961" y="2501900"/>
                  </a:lnTo>
                  <a:lnTo>
                    <a:pt x="2791121" y="2514600"/>
                  </a:lnTo>
                  <a:lnTo>
                    <a:pt x="2812574" y="2527300"/>
                  </a:lnTo>
                  <a:lnTo>
                    <a:pt x="2837471" y="2540000"/>
                  </a:lnTo>
                  <a:lnTo>
                    <a:pt x="2933521" y="2540000"/>
                  </a:lnTo>
                  <a:lnTo>
                    <a:pt x="2944748" y="2527300"/>
                  </a:lnTo>
                  <a:lnTo>
                    <a:pt x="2955325" y="2501900"/>
                  </a:lnTo>
                  <a:lnTo>
                    <a:pt x="2960769" y="2476500"/>
                  </a:lnTo>
                  <a:close/>
                </a:path>
                <a:path extrusionOk="0" h="3048000" w="7962265">
                  <a:moveTo>
                    <a:pt x="4969941" y="2527300"/>
                  </a:moveTo>
                  <a:lnTo>
                    <a:pt x="4905319" y="2527300"/>
                  </a:lnTo>
                  <a:lnTo>
                    <a:pt x="4924005" y="2540000"/>
                  </a:lnTo>
                  <a:lnTo>
                    <a:pt x="4969941" y="2527300"/>
                  </a:lnTo>
                  <a:close/>
                </a:path>
                <a:path extrusionOk="0" h="3048000" w="7962265">
                  <a:moveTo>
                    <a:pt x="3466020" y="2438400"/>
                  </a:moveTo>
                  <a:lnTo>
                    <a:pt x="3042665" y="2438400"/>
                  </a:lnTo>
                  <a:lnTo>
                    <a:pt x="3080366" y="2451100"/>
                  </a:lnTo>
                  <a:lnTo>
                    <a:pt x="3121778" y="2476500"/>
                  </a:lnTo>
                  <a:lnTo>
                    <a:pt x="3161436" y="2514600"/>
                  </a:lnTo>
                  <a:lnTo>
                    <a:pt x="3193872" y="2527300"/>
                  </a:lnTo>
                  <a:lnTo>
                    <a:pt x="3200349" y="2527300"/>
                  </a:lnTo>
                  <a:lnTo>
                    <a:pt x="3207549" y="2514600"/>
                  </a:lnTo>
                  <a:lnTo>
                    <a:pt x="3212591" y="2501900"/>
                  </a:lnTo>
                  <a:lnTo>
                    <a:pt x="3333575" y="2501900"/>
                  </a:lnTo>
                  <a:lnTo>
                    <a:pt x="3386424" y="2476500"/>
                  </a:lnTo>
                  <a:lnTo>
                    <a:pt x="3432876" y="2463800"/>
                  </a:lnTo>
                  <a:lnTo>
                    <a:pt x="3466020" y="2438400"/>
                  </a:lnTo>
                  <a:close/>
                </a:path>
                <a:path extrusionOk="0" h="3048000" w="7962265">
                  <a:moveTo>
                    <a:pt x="3281244" y="2501900"/>
                  </a:moveTo>
                  <a:lnTo>
                    <a:pt x="3212591" y="2501900"/>
                  </a:lnTo>
                  <a:lnTo>
                    <a:pt x="3217633" y="2514600"/>
                  </a:lnTo>
                  <a:lnTo>
                    <a:pt x="3236340" y="2514600"/>
                  </a:lnTo>
                  <a:lnTo>
                    <a:pt x="3281244" y="2501900"/>
                  </a:lnTo>
                  <a:close/>
                </a:path>
                <a:path extrusionOk="0" h="3048000" w="7962265">
                  <a:moveTo>
                    <a:pt x="3867784" y="2374900"/>
                  </a:moveTo>
                  <a:lnTo>
                    <a:pt x="3625808" y="2374900"/>
                  </a:lnTo>
                  <a:lnTo>
                    <a:pt x="3652415" y="2387600"/>
                  </a:lnTo>
                  <a:lnTo>
                    <a:pt x="3677264" y="2400300"/>
                  </a:lnTo>
                  <a:lnTo>
                    <a:pt x="3700017" y="2400300"/>
                  </a:lnTo>
                  <a:lnTo>
                    <a:pt x="3715994" y="2425700"/>
                  </a:lnTo>
                  <a:lnTo>
                    <a:pt x="3732240" y="2463800"/>
                  </a:lnTo>
                  <a:lnTo>
                    <a:pt x="3749834" y="2489200"/>
                  </a:lnTo>
                  <a:lnTo>
                    <a:pt x="3769855" y="2514600"/>
                  </a:lnTo>
                  <a:lnTo>
                    <a:pt x="3772014" y="2514600"/>
                  </a:lnTo>
                  <a:lnTo>
                    <a:pt x="3799737" y="2489200"/>
                  </a:lnTo>
                  <a:lnTo>
                    <a:pt x="3825300" y="2451100"/>
                  </a:lnTo>
                  <a:lnTo>
                    <a:pt x="3848162" y="2400300"/>
                  </a:lnTo>
                  <a:lnTo>
                    <a:pt x="3867784" y="2374900"/>
                  </a:lnTo>
                  <a:close/>
                </a:path>
                <a:path extrusionOk="0" h="3048000" w="7962265">
                  <a:moveTo>
                    <a:pt x="2739193" y="2489200"/>
                  </a:moveTo>
                  <a:lnTo>
                    <a:pt x="2687618" y="2489200"/>
                  </a:lnTo>
                  <a:lnTo>
                    <a:pt x="2701334" y="2501900"/>
                  </a:lnTo>
                  <a:lnTo>
                    <a:pt x="2728033" y="2501900"/>
                  </a:lnTo>
                  <a:lnTo>
                    <a:pt x="2739193" y="2489200"/>
                  </a:lnTo>
                  <a:close/>
                </a:path>
                <a:path extrusionOk="0" h="3048000" w="7962265">
                  <a:moveTo>
                    <a:pt x="3495391" y="2387600"/>
                  </a:moveTo>
                  <a:lnTo>
                    <a:pt x="2567901" y="2387600"/>
                  </a:lnTo>
                  <a:lnTo>
                    <a:pt x="2583135" y="2400300"/>
                  </a:lnTo>
                  <a:lnTo>
                    <a:pt x="2597016" y="2400300"/>
                  </a:lnTo>
                  <a:lnTo>
                    <a:pt x="2607792" y="2413000"/>
                  </a:lnTo>
                  <a:lnTo>
                    <a:pt x="2623070" y="2425700"/>
                  </a:lnTo>
                  <a:lnTo>
                    <a:pt x="2635513" y="2451100"/>
                  </a:lnTo>
                  <a:lnTo>
                    <a:pt x="2648493" y="2463800"/>
                  </a:lnTo>
                  <a:lnTo>
                    <a:pt x="2665386" y="2476500"/>
                  </a:lnTo>
                  <a:lnTo>
                    <a:pt x="2675388" y="2489200"/>
                  </a:lnTo>
                  <a:lnTo>
                    <a:pt x="2748190" y="2489200"/>
                  </a:lnTo>
                  <a:lnTo>
                    <a:pt x="2753944" y="2476500"/>
                  </a:lnTo>
                  <a:lnTo>
                    <a:pt x="2960769" y="2476500"/>
                  </a:lnTo>
                  <a:lnTo>
                    <a:pt x="2970262" y="2451100"/>
                  </a:lnTo>
                  <a:lnTo>
                    <a:pt x="2992983" y="2438400"/>
                  </a:lnTo>
                  <a:lnTo>
                    <a:pt x="3471062" y="2438400"/>
                  </a:lnTo>
                  <a:lnTo>
                    <a:pt x="3475380" y="2425700"/>
                  </a:lnTo>
                  <a:lnTo>
                    <a:pt x="3480422" y="2425700"/>
                  </a:lnTo>
                  <a:lnTo>
                    <a:pt x="3483852" y="2413000"/>
                  </a:lnTo>
                  <a:lnTo>
                    <a:pt x="3487891" y="2413000"/>
                  </a:lnTo>
                  <a:lnTo>
                    <a:pt x="3495391" y="2387600"/>
                  </a:lnTo>
                  <a:close/>
                </a:path>
                <a:path extrusionOk="0" h="3048000" w="7962265">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6" y="2387600"/>
                  </a:lnTo>
                  <a:lnTo>
                    <a:pt x="3495391" y="2387600"/>
                  </a:lnTo>
                  <a:lnTo>
                    <a:pt x="3499141" y="2374900"/>
                  </a:lnTo>
                  <a:lnTo>
                    <a:pt x="3867784" y="2374900"/>
                  </a:lnTo>
                  <a:lnTo>
                    <a:pt x="3897376" y="2362200"/>
                  </a:lnTo>
                  <a:lnTo>
                    <a:pt x="3942024" y="2349500"/>
                  </a:lnTo>
                  <a:close/>
                </a:path>
                <a:path extrusionOk="0" h="3048000" w="7962265">
                  <a:moveTo>
                    <a:pt x="3574228" y="2374900"/>
                  </a:moveTo>
                  <a:lnTo>
                    <a:pt x="3499141" y="2374900"/>
                  </a:lnTo>
                  <a:lnTo>
                    <a:pt x="3509225" y="2400300"/>
                  </a:lnTo>
                  <a:lnTo>
                    <a:pt x="3529543" y="2387600"/>
                  </a:lnTo>
                  <a:lnTo>
                    <a:pt x="3551346" y="2387600"/>
                  </a:lnTo>
                  <a:lnTo>
                    <a:pt x="3574228" y="2374900"/>
                  </a:lnTo>
                  <a:close/>
                </a:path>
                <a:path extrusionOk="0" h="3048000" w="7962265">
                  <a:moveTo>
                    <a:pt x="2440762" y="2362200"/>
                  </a:moveTo>
                  <a:lnTo>
                    <a:pt x="2350033" y="2362200"/>
                  </a:lnTo>
                  <a:lnTo>
                    <a:pt x="2369001" y="2374900"/>
                  </a:lnTo>
                  <a:lnTo>
                    <a:pt x="2435720" y="2374900"/>
                  </a:lnTo>
                  <a:lnTo>
                    <a:pt x="2440762" y="2362200"/>
                  </a:lnTo>
                  <a:close/>
                </a:path>
                <a:path extrusionOk="0" h="3048000" w="7962265">
                  <a:moveTo>
                    <a:pt x="7961654" y="0"/>
                  </a:moveTo>
                  <a:lnTo>
                    <a:pt x="0" y="0"/>
                  </a:lnTo>
                  <a:lnTo>
                    <a:pt x="0" y="304800"/>
                  </a:lnTo>
                  <a:lnTo>
                    <a:pt x="7773021" y="304800"/>
                  </a:lnTo>
                  <a:lnTo>
                    <a:pt x="7773021" y="330200"/>
                  </a:lnTo>
                  <a:lnTo>
                    <a:pt x="0" y="330200"/>
                  </a:lnTo>
                  <a:lnTo>
                    <a:pt x="0" y="787400"/>
                  </a:lnTo>
                  <a:lnTo>
                    <a:pt x="7773021" y="787400"/>
                  </a:lnTo>
                  <a:lnTo>
                    <a:pt x="7773021" y="812800"/>
                  </a:lnTo>
                  <a:lnTo>
                    <a:pt x="0" y="812800"/>
                  </a:lnTo>
                  <a:lnTo>
                    <a:pt x="0" y="1270000"/>
                  </a:lnTo>
                  <a:lnTo>
                    <a:pt x="7773021" y="1270000"/>
                  </a:lnTo>
                  <a:lnTo>
                    <a:pt x="7773021" y="1282700"/>
                  </a:lnTo>
                  <a:lnTo>
                    <a:pt x="0" y="1282700"/>
                  </a:lnTo>
                  <a:lnTo>
                    <a:pt x="0" y="1739900"/>
                  </a:lnTo>
                  <a:lnTo>
                    <a:pt x="7773021" y="1739900"/>
                  </a:lnTo>
                  <a:lnTo>
                    <a:pt x="7773021" y="1765300"/>
                  </a:lnTo>
                  <a:lnTo>
                    <a:pt x="0" y="1765300"/>
                  </a:lnTo>
                  <a:lnTo>
                    <a:pt x="0" y="2222500"/>
                  </a:lnTo>
                  <a:lnTo>
                    <a:pt x="7773021" y="2222500"/>
                  </a:lnTo>
                  <a:lnTo>
                    <a:pt x="7773021"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4" y="2336800"/>
                  </a:lnTo>
                  <a:lnTo>
                    <a:pt x="7961654"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1" name="Google Shape;211;p22"/>
            <p:cNvSpPr/>
            <p:nvPr/>
          </p:nvSpPr>
          <p:spPr>
            <a:xfrm>
              <a:off x="0" y="310273"/>
              <a:ext cx="7775575" cy="23495"/>
            </a:xfrm>
            <a:custGeom>
              <a:rect b="b" l="l" r="r" t="t"/>
              <a:pathLst>
                <a:path extrusionOk="0" h="23495" w="7775575">
                  <a:moveTo>
                    <a:pt x="7775168" y="0"/>
                  </a:moveTo>
                  <a:lnTo>
                    <a:pt x="0" y="0"/>
                  </a:lnTo>
                  <a:lnTo>
                    <a:pt x="0" y="23038"/>
                  </a:lnTo>
                  <a:lnTo>
                    <a:pt x="7775168" y="23038"/>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2" name="Google Shape;212;p22"/>
            <p:cNvSpPr/>
            <p:nvPr/>
          </p:nvSpPr>
          <p:spPr>
            <a:xfrm>
              <a:off x="0" y="310278"/>
              <a:ext cx="7775575" cy="23495"/>
            </a:xfrm>
            <a:custGeom>
              <a:rect b="b" l="l" r="r" t="t"/>
              <a:pathLst>
                <a:path extrusionOk="0" h="23495" w="7775575">
                  <a:moveTo>
                    <a:pt x="0" y="0"/>
                  </a:moveTo>
                  <a:lnTo>
                    <a:pt x="7775155" y="0"/>
                  </a:lnTo>
                  <a:lnTo>
                    <a:pt x="7775155" y="23037"/>
                  </a:lnTo>
                  <a:lnTo>
                    <a:pt x="0" y="2303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3" name="Google Shape;213;p22"/>
            <p:cNvSpPr/>
            <p:nvPr/>
          </p:nvSpPr>
          <p:spPr>
            <a:xfrm>
              <a:off x="0" y="788352"/>
              <a:ext cx="7775575" cy="24130"/>
            </a:xfrm>
            <a:custGeom>
              <a:rect b="b" l="l" r="r" t="t"/>
              <a:pathLst>
                <a:path extrusionOk="0" h="24129" w="7775575">
                  <a:moveTo>
                    <a:pt x="7775168" y="0"/>
                  </a:moveTo>
                  <a:lnTo>
                    <a:pt x="0" y="0"/>
                  </a:lnTo>
                  <a:lnTo>
                    <a:pt x="0" y="23762"/>
                  </a:lnTo>
                  <a:lnTo>
                    <a:pt x="7775168" y="23762"/>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4" name="Google Shape;214;p22"/>
            <p:cNvSpPr/>
            <p:nvPr/>
          </p:nvSpPr>
          <p:spPr>
            <a:xfrm>
              <a:off x="0" y="788342"/>
              <a:ext cx="7775575" cy="24130"/>
            </a:xfrm>
            <a:custGeom>
              <a:rect b="b" l="l" r="r" t="t"/>
              <a:pathLst>
                <a:path extrusionOk="0" h="24129" w="7775575">
                  <a:moveTo>
                    <a:pt x="0" y="0"/>
                  </a:moveTo>
                  <a:lnTo>
                    <a:pt x="7775155" y="0"/>
                  </a:lnTo>
                  <a:lnTo>
                    <a:pt x="7775155" y="23761"/>
                  </a:lnTo>
                  <a:lnTo>
                    <a:pt x="0" y="2376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5" name="Google Shape;215;p22"/>
            <p:cNvSpPr/>
            <p:nvPr/>
          </p:nvSpPr>
          <p:spPr>
            <a:xfrm>
              <a:off x="0" y="1266413"/>
              <a:ext cx="7775575" cy="23495"/>
            </a:xfrm>
            <a:custGeom>
              <a:rect b="b" l="l" r="r" t="t"/>
              <a:pathLst>
                <a:path extrusionOk="0" h="23494" w="7775575">
                  <a:moveTo>
                    <a:pt x="7775168" y="0"/>
                  </a:moveTo>
                  <a:lnTo>
                    <a:pt x="0" y="0"/>
                  </a:lnTo>
                  <a:lnTo>
                    <a:pt x="0" y="23043"/>
                  </a:lnTo>
                  <a:lnTo>
                    <a:pt x="7775168" y="23043"/>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6" name="Google Shape;216;p22"/>
            <p:cNvSpPr/>
            <p:nvPr/>
          </p:nvSpPr>
          <p:spPr>
            <a:xfrm>
              <a:off x="0" y="1266420"/>
              <a:ext cx="7775575" cy="23495"/>
            </a:xfrm>
            <a:custGeom>
              <a:rect b="b" l="l" r="r" t="t"/>
              <a:pathLst>
                <a:path extrusionOk="0" h="23494" w="7775575">
                  <a:moveTo>
                    <a:pt x="0" y="0"/>
                  </a:moveTo>
                  <a:lnTo>
                    <a:pt x="7775155" y="0"/>
                  </a:lnTo>
                  <a:lnTo>
                    <a:pt x="7775155" y="23037"/>
                  </a:lnTo>
                  <a:lnTo>
                    <a:pt x="0" y="2303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7" name="Google Shape;217;p22"/>
            <p:cNvSpPr/>
            <p:nvPr/>
          </p:nvSpPr>
          <p:spPr>
            <a:xfrm>
              <a:off x="0" y="1744489"/>
              <a:ext cx="7775575" cy="24130"/>
            </a:xfrm>
            <a:custGeom>
              <a:rect b="b" l="l" r="r" t="t"/>
              <a:pathLst>
                <a:path extrusionOk="0" h="24130" w="7775575">
                  <a:moveTo>
                    <a:pt x="7775168" y="0"/>
                  </a:moveTo>
                  <a:lnTo>
                    <a:pt x="0" y="0"/>
                  </a:lnTo>
                  <a:lnTo>
                    <a:pt x="0" y="23757"/>
                  </a:lnTo>
                  <a:lnTo>
                    <a:pt x="7775168" y="23757"/>
                  </a:lnTo>
                  <a:lnTo>
                    <a:pt x="777516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8" name="Google Shape;218;p22"/>
            <p:cNvSpPr/>
            <p:nvPr/>
          </p:nvSpPr>
          <p:spPr>
            <a:xfrm>
              <a:off x="0" y="1744484"/>
              <a:ext cx="7775575" cy="24130"/>
            </a:xfrm>
            <a:custGeom>
              <a:rect b="b" l="l" r="r" t="t"/>
              <a:pathLst>
                <a:path extrusionOk="0" h="24130" w="7775575">
                  <a:moveTo>
                    <a:pt x="0" y="0"/>
                  </a:moveTo>
                  <a:lnTo>
                    <a:pt x="7775155" y="0"/>
                  </a:lnTo>
                  <a:lnTo>
                    <a:pt x="7775155" y="23761"/>
                  </a:lnTo>
                  <a:lnTo>
                    <a:pt x="0" y="2376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9" name="Google Shape;219;p22"/>
            <p:cNvSpPr/>
            <p:nvPr/>
          </p:nvSpPr>
          <p:spPr>
            <a:xfrm>
              <a:off x="0" y="2222004"/>
              <a:ext cx="2009775" cy="24130"/>
            </a:xfrm>
            <a:custGeom>
              <a:rect b="b" l="l" r="r" t="t"/>
              <a:pathLst>
                <a:path extrusionOk="0" h="24130" w="2009775">
                  <a:moveTo>
                    <a:pt x="2009470" y="0"/>
                  </a:moveTo>
                  <a:lnTo>
                    <a:pt x="0" y="0"/>
                  </a:lnTo>
                  <a:lnTo>
                    <a:pt x="0" y="5080"/>
                  </a:lnTo>
                  <a:lnTo>
                    <a:pt x="0" y="10160"/>
                  </a:lnTo>
                  <a:lnTo>
                    <a:pt x="0" y="12700"/>
                  </a:lnTo>
                  <a:lnTo>
                    <a:pt x="0" y="16510"/>
                  </a:lnTo>
                  <a:lnTo>
                    <a:pt x="0" y="21590"/>
                  </a:lnTo>
                  <a:lnTo>
                    <a:pt x="0" y="24130"/>
                  </a:lnTo>
                  <a:lnTo>
                    <a:pt x="1978507" y="24130"/>
                  </a:lnTo>
                  <a:lnTo>
                    <a:pt x="1978507" y="21590"/>
                  </a:lnTo>
                  <a:lnTo>
                    <a:pt x="1985708" y="21590"/>
                  </a:lnTo>
                  <a:lnTo>
                    <a:pt x="1985708" y="16510"/>
                  </a:lnTo>
                  <a:lnTo>
                    <a:pt x="1990750" y="16510"/>
                  </a:lnTo>
                  <a:lnTo>
                    <a:pt x="1990750" y="12700"/>
                  </a:lnTo>
                  <a:lnTo>
                    <a:pt x="1997951" y="12700"/>
                  </a:lnTo>
                  <a:lnTo>
                    <a:pt x="1997951" y="10160"/>
                  </a:lnTo>
                  <a:lnTo>
                    <a:pt x="2005152" y="10160"/>
                  </a:lnTo>
                  <a:lnTo>
                    <a:pt x="2005152" y="5080"/>
                  </a:lnTo>
                  <a:lnTo>
                    <a:pt x="2009470" y="5080"/>
                  </a:lnTo>
                  <a:lnTo>
                    <a:pt x="200947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0" name="Google Shape;220;p22"/>
            <p:cNvSpPr/>
            <p:nvPr/>
          </p:nvSpPr>
          <p:spPr>
            <a:xfrm>
              <a:off x="0" y="2222562"/>
              <a:ext cx="2009775" cy="23495"/>
            </a:xfrm>
            <a:custGeom>
              <a:rect b="b" l="l" r="r" t="t"/>
              <a:pathLst>
                <a:path extrusionOk="0" h="23494" w="2009775">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extrusionOk="0" h="23494" w="2009775">
                  <a:moveTo>
                    <a:pt x="0" y="0"/>
                  </a:moveTo>
                  <a:lnTo>
                    <a:pt x="200947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1" name="Google Shape;221;p22"/>
            <p:cNvSpPr/>
            <p:nvPr/>
          </p:nvSpPr>
          <p:spPr>
            <a:xfrm>
              <a:off x="2033244" y="2222004"/>
              <a:ext cx="5741035" cy="24130"/>
            </a:xfrm>
            <a:custGeom>
              <a:rect b="b" l="l" r="r" t="t"/>
              <a:pathLst>
                <a:path extrusionOk="0" h="24130" w="5741034">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2" name="Google Shape;222;p22"/>
            <p:cNvSpPr/>
            <p:nvPr/>
          </p:nvSpPr>
          <p:spPr>
            <a:xfrm>
              <a:off x="2033231" y="2222562"/>
              <a:ext cx="5741035" cy="23495"/>
            </a:xfrm>
            <a:custGeom>
              <a:rect b="b" l="l" r="r" t="t"/>
              <a:pathLst>
                <a:path extrusionOk="0" h="23494" w="574103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3" name="Google Shape;223;p22"/>
            <p:cNvSpPr/>
            <p:nvPr/>
          </p:nvSpPr>
          <p:spPr>
            <a:xfrm>
              <a:off x="516204" y="2700794"/>
              <a:ext cx="5513070" cy="22860"/>
            </a:xfrm>
            <a:custGeom>
              <a:rect b="b" l="l" r="r" t="t"/>
              <a:pathLst>
                <a:path extrusionOk="0" h="22860" w="551307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extrusionOk="0" h="22860" w="551307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4" name="Google Shape;224;p22"/>
            <p:cNvSpPr/>
            <p:nvPr/>
          </p:nvSpPr>
          <p:spPr>
            <a:xfrm>
              <a:off x="6220714" y="2700794"/>
              <a:ext cx="1553845" cy="22860"/>
            </a:xfrm>
            <a:custGeom>
              <a:rect b="b" l="l" r="r" t="t"/>
              <a:pathLst>
                <a:path extrusionOk="0" h="22860" w="1553845">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5" name="Google Shape;225;p22"/>
            <p:cNvSpPr/>
            <p:nvPr/>
          </p:nvSpPr>
          <p:spPr>
            <a:xfrm>
              <a:off x="6220688" y="2700626"/>
              <a:ext cx="1553845" cy="23495"/>
            </a:xfrm>
            <a:custGeom>
              <a:rect b="b" l="l" r="r" t="t"/>
              <a:pathLst>
                <a:path extrusionOk="0" h="23494" w="1553845">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26" name="Google Shape;226;p22"/>
            <p:cNvPicPr preferRelativeResize="0"/>
            <p:nvPr/>
          </p:nvPicPr>
          <p:blipFill rotWithShape="1">
            <a:blip r:embed="rId5">
              <a:alphaModFix/>
            </a:blip>
            <a:srcRect b="0" l="0" r="0" t="0"/>
            <a:stretch/>
          </p:blipFill>
          <p:spPr>
            <a:xfrm>
              <a:off x="433934" y="762"/>
              <a:ext cx="1350710" cy="1249680"/>
            </a:xfrm>
            <a:prstGeom prst="rect">
              <a:avLst/>
            </a:prstGeom>
            <a:noFill/>
            <a:ln>
              <a:noFill/>
            </a:ln>
          </p:spPr>
        </p:pic>
      </p:grpSp>
      <p:sp>
        <p:nvSpPr>
          <p:cNvPr id="227" name="Google Shape;227;p22"/>
          <p:cNvSpPr txBox="1"/>
          <p:nvPr>
            <p:ph type="title"/>
          </p:nvPr>
        </p:nvSpPr>
        <p:spPr>
          <a:xfrm>
            <a:off x="808803" y="1924370"/>
            <a:ext cx="3655696" cy="269542"/>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lang="en"/>
              <a:t>Characteristics of Strong Passwords</a:t>
            </a:r>
            <a:endParaRPr/>
          </a:p>
        </p:txBody>
      </p:sp>
      <p:sp>
        <p:nvSpPr>
          <p:cNvPr id="228" name="Google Shape;228;p22"/>
          <p:cNvSpPr txBox="1"/>
          <p:nvPr/>
        </p:nvSpPr>
        <p:spPr>
          <a:xfrm>
            <a:off x="504003" y="2537775"/>
            <a:ext cx="3767100" cy="1544400"/>
          </a:xfrm>
          <a:prstGeom prst="rect">
            <a:avLst/>
          </a:prstGeom>
          <a:noFill/>
          <a:ln>
            <a:noFill/>
          </a:ln>
        </p:spPr>
        <p:txBody>
          <a:bodyPr anchorCtr="0" anchor="t" bIns="0" lIns="0" spcFirstLastPara="1" rIns="0" wrap="square" tIns="4125">
            <a:spAutoFit/>
          </a:bodyPr>
          <a:lstStyle/>
          <a:p>
            <a:pPr indent="0" lvl="0" marL="0" marR="876300" rtl="0" algn="l">
              <a:lnSpc>
                <a:spcPct val="101200"/>
              </a:lnSpc>
              <a:spcBef>
                <a:spcPts val="0"/>
              </a:spcBef>
              <a:spcAft>
                <a:spcPts val="0"/>
              </a:spcAft>
              <a:buNone/>
            </a:pPr>
            <a:r>
              <a:rPr lang="en" sz="1100">
                <a:solidFill>
                  <a:srgbClr val="4C2A13"/>
                </a:solidFill>
                <a:latin typeface="Cousine"/>
                <a:ea typeface="Cousine"/>
                <a:cs typeface="Cousine"/>
                <a:sym typeface="Cousine"/>
              </a:rPr>
              <a:t>A strong password should be at least 8 characters long, include a mix of UpperCase and LowerCase letters, numbers, and special characters. Avoid</a:t>
            </a:r>
            <a:r>
              <a:rPr lang="en" sz="1100">
                <a:latin typeface="Cousine"/>
                <a:ea typeface="Cousine"/>
                <a:cs typeface="Cousine"/>
                <a:sym typeface="Cousine"/>
              </a:rPr>
              <a:t> </a:t>
            </a:r>
            <a:r>
              <a:rPr lang="en" sz="1100">
                <a:solidFill>
                  <a:srgbClr val="4C2A13"/>
                </a:solidFill>
                <a:latin typeface="Cousine"/>
                <a:ea typeface="Cousine"/>
                <a:cs typeface="Cousine"/>
                <a:sym typeface="Cousine"/>
              </a:rPr>
              <a:t>using easily guessable information such as birthdays or common words. The more complex the password, the harder it is to crack.</a:t>
            </a:r>
            <a:endParaRPr sz="1100">
              <a:latin typeface="Cousine"/>
              <a:ea typeface="Cousine"/>
              <a:cs typeface="Cousine"/>
              <a:sym typeface="Cousine"/>
            </a:endParaRPr>
          </a:p>
        </p:txBody>
      </p:sp>
      <p:grpSp>
        <p:nvGrpSpPr>
          <p:cNvPr id="229" name="Google Shape;229;p22"/>
          <p:cNvGrpSpPr/>
          <p:nvPr/>
        </p:nvGrpSpPr>
        <p:grpSpPr>
          <a:xfrm>
            <a:off x="5434385" y="171867"/>
            <a:ext cx="3703517" cy="4965456"/>
            <a:chOff x="10876318" y="344158"/>
            <a:chExt cx="7412178" cy="9943172"/>
          </a:xfrm>
        </p:grpSpPr>
        <p:pic>
          <p:nvPicPr>
            <p:cNvPr id="230" name="Google Shape;230;p22"/>
            <p:cNvPicPr preferRelativeResize="0"/>
            <p:nvPr/>
          </p:nvPicPr>
          <p:blipFill rotWithShape="1">
            <a:blip r:embed="rId6">
              <a:alphaModFix/>
            </a:blip>
            <a:srcRect b="0" l="0" r="0" t="0"/>
            <a:stretch/>
          </p:blipFill>
          <p:spPr>
            <a:xfrm>
              <a:off x="10876318" y="344158"/>
              <a:ext cx="6629399" cy="9353550"/>
            </a:xfrm>
            <a:prstGeom prst="rect">
              <a:avLst/>
            </a:prstGeom>
            <a:noFill/>
            <a:ln>
              <a:noFill/>
            </a:ln>
          </p:spPr>
        </p:pic>
        <p:sp>
          <p:nvSpPr>
            <p:cNvPr id="231" name="Google Shape;231;p22"/>
            <p:cNvSpPr/>
            <p:nvPr/>
          </p:nvSpPr>
          <p:spPr>
            <a:xfrm>
              <a:off x="16586580" y="8963990"/>
              <a:ext cx="1701800" cy="1323340"/>
            </a:xfrm>
            <a:custGeom>
              <a:rect b="b" l="l" r="r" t="t"/>
              <a:pathLst>
                <a:path extrusionOk="0" h="1323340" w="1701800">
                  <a:moveTo>
                    <a:pt x="0" y="94327"/>
                  </a:moveTo>
                  <a:lnTo>
                    <a:pt x="0" y="1323007"/>
                  </a:lnTo>
                  <a:lnTo>
                    <a:pt x="1701355" y="1323007"/>
                  </a:lnTo>
                  <a:lnTo>
                    <a:pt x="1701355" y="127327"/>
                  </a:lnTo>
                  <a:lnTo>
                    <a:pt x="1669101" y="120967"/>
                  </a:lnTo>
                  <a:lnTo>
                    <a:pt x="1387474" y="120967"/>
                  </a:lnTo>
                  <a:lnTo>
                    <a:pt x="1385169" y="119523"/>
                  </a:lnTo>
                  <a:lnTo>
                    <a:pt x="164210" y="119523"/>
                  </a:lnTo>
                  <a:lnTo>
                    <a:pt x="151745" y="119062"/>
                  </a:lnTo>
                  <a:lnTo>
                    <a:pt x="138017" y="117454"/>
                  </a:lnTo>
                  <a:lnTo>
                    <a:pt x="122812" y="114362"/>
                  </a:lnTo>
                  <a:lnTo>
                    <a:pt x="105917" y="109448"/>
                  </a:lnTo>
                  <a:lnTo>
                    <a:pt x="86365" y="105284"/>
                  </a:lnTo>
                  <a:lnTo>
                    <a:pt x="75078" y="103689"/>
                  </a:lnTo>
                  <a:lnTo>
                    <a:pt x="36829" y="103689"/>
                  </a:lnTo>
                  <a:lnTo>
                    <a:pt x="29128" y="103238"/>
                  </a:lnTo>
                  <a:lnTo>
                    <a:pt x="20843" y="101707"/>
                  </a:lnTo>
                  <a:lnTo>
                    <a:pt x="11344" y="98827"/>
                  </a:lnTo>
                  <a:lnTo>
                    <a:pt x="0" y="94327"/>
                  </a:lnTo>
                  <a:close/>
                </a:path>
                <a:path extrusionOk="0" h="1323340" w="1701800">
                  <a:moveTo>
                    <a:pt x="1506219" y="97204"/>
                  </a:moveTo>
                  <a:lnTo>
                    <a:pt x="1476343" y="103348"/>
                  </a:lnTo>
                  <a:lnTo>
                    <a:pt x="1417351" y="114823"/>
                  </a:lnTo>
                  <a:lnTo>
                    <a:pt x="1387474" y="120967"/>
                  </a:lnTo>
                  <a:lnTo>
                    <a:pt x="1669101" y="120967"/>
                  </a:lnTo>
                  <a:lnTo>
                    <a:pt x="1667260" y="120604"/>
                  </a:lnTo>
                  <a:lnTo>
                    <a:pt x="1623793" y="112795"/>
                  </a:lnTo>
                  <a:lnTo>
                    <a:pt x="1582352" y="106221"/>
                  </a:lnTo>
                  <a:lnTo>
                    <a:pt x="1543105" y="100988"/>
                  </a:lnTo>
                  <a:lnTo>
                    <a:pt x="1506219" y="97204"/>
                  </a:lnTo>
                  <a:close/>
                </a:path>
                <a:path extrusionOk="0" h="1323340" w="1701800">
                  <a:moveTo>
                    <a:pt x="242696" y="105126"/>
                  </a:moveTo>
                  <a:lnTo>
                    <a:pt x="238378" y="105126"/>
                  </a:lnTo>
                  <a:lnTo>
                    <a:pt x="231638" y="105745"/>
                  </a:lnTo>
                  <a:lnTo>
                    <a:pt x="224361" y="107375"/>
                  </a:lnTo>
                  <a:lnTo>
                    <a:pt x="216536" y="109681"/>
                  </a:lnTo>
                  <a:lnTo>
                    <a:pt x="208152" y="112325"/>
                  </a:lnTo>
                  <a:lnTo>
                    <a:pt x="198947" y="114969"/>
                  </a:lnTo>
                  <a:lnTo>
                    <a:pt x="188610" y="117274"/>
                  </a:lnTo>
                  <a:lnTo>
                    <a:pt x="177059" y="118905"/>
                  </a:lnTo>
                  <a:lnTo>
                    <a:pt x="164210" y="119523"/>
                  </a:lnTo>
                  <a:lnTo>
                    <a:pt x="1385169" y="119523"/>
                  </a:lnTo>
                  <a:lnTo>
                    <a:pt x="1365627" y="107285"/>
                  </a:lnTo>
                  <a:lnTo>
                    <a:pt x="249912" y="107276"/>
                  </a:lnTo>
                  <a:lnTo>
                    <a:pt x="246252" y="105846"/>
                  </a:lnTo>
                  <a:lnTo>
                    <a:pt x="242696" y="105126"/>
                  </a:lnTo>
                  <a:close/>
                </a:path>
                <a:path extrusionOk="0" h="1323340" w="1701800">
                  <a:moveTo>
                    <a:pt x="417702" y="0"/>
                  </a:moveTo>
                  <a:lnTo>
                    <a:pt x="358842" y="29421"/>
                  </a:lnTo>
                  <a:lnTo>
                    <a:pt x="314864" y="62014"/>
                  </a:lnTo>
                  <a:lnTo>
                    <a:pt x="280364" y="90421"/>
                  </a:lnTo>
                  <a:lnTo>
                    <a:pt x="249935" y="107285"/>
                  </a:lnTo>
                  <a:lnTo>
                    <a:pt x="1365627" y="107285"/>
                  </a:lnTo>
                  <a:lnTo>
                    <a:pt x="1343358" y="98918"/>
                  </a:lnTo>
                  <a:lnTo>
                    <a:pt x="1337998" y="97924"/>
                  </a:lnTo>
                  <a:lnTo>
                    <a:pt x="1215389" y="97924"/>
                  </a:lnTo>
                  <a:lnTo>
                    <a:pt x="1192720" y="96788"/>
                  </a:lnTo>
                  <a:lnTo>
                    <a:pt x="1170050" y="92616"/>
                  </a:lnTo>
                  <a:lnTo>
                    <a:pt x="1147381" y="84257"/>
                  </a:lnTo>
                  <a:lnTo>
                    <a:pt x="1124711" y="70565"/>
                  </a:lnTo>
                  <a:lnTo>
                    <a:pt x="1122650" y="69126"/>
                  </a:lnTo>
                  <a:lnTo>
                    <a:pt x="878458" y="69126"/>
                  </a:lnTo>
                  <a:lnTo>
                    <a:pt x="869195" y="64084"/>
                  </a:lnTo>
                  <a:lnTo>
                    <a:pt x="637285" y="64084"/>
                  </a:lnTo>
                  <a:lnTo>
                    <a:pt x="549304" y="39231"/>
                  </a:lnTo>
                  <a:lnTo>
                    <a:pt x="417702" y="0"/>
                  </a:lnTo>
                  <a:close/>
                </a:path>
                <a:path extrusionOk="0" h="1323340" w="1701800">
                  <a:moveTo>
                    <a:pt x="49021" y="102245"/>
                  </a:moveTo>
                  <a:lnTo>
                    <a:pt x="44703" y="102963"/>
                  </a:lnTo>
                  <a:lnTo>
                    <a:pt x="41147" y="103689"/>
                  </a:lnTo>
                  <a:lnTo>
                    <a:pt x="75078" y="103689"/>
                  </a:lnTo>
                  <a:lnTo>
                    <a:pt x="71231" y="103145"/>
                  </a:lnTo>
                  <a:lnTo>
                    <a:pt x="59215" y="102357"/>
                  </a:lnTo>
                  <a:lnTo>
                    <a:pt x="49021" y="102245"/>
                  </a:lnTo>
                  <a:close/>
                </a:path>
                <a:path extrusionOk="0" h="1323340" w="1701800">
                  <a:moveTo>
                    <a:pt x="1298193" y="93607"/>
                  </a:moveTo>
                  <a:lnTo>
                    <a:pt x="1287807" y="93843"/>
                  </a:lnTo>
                  <a:lnTo>
                    <a:pt x="1277302" y="94417"/>
                  </a:lnTo>
                  <a:lnTo>
                    <a:pt x="1235900" y="97115"/>
                  </a:lnTo>
                  <a:lnTo>
                    <a:pt x="1225657" y="97688"/>
                  </a:lnTo>
                  <a:lnTo>
                    <a:pt x="1215389" y="97924"/>
                  </a:lnTo>
                  <a:lnTo>
                    <a:pt x="1337998" y="97924"/>
                  </a:lnTo>
                  <a:lnTo>
                    <a:pt x="1320841" y="94744"/>
                  </a:lnTo>
                  <a:lnTo>
                    <a:pt x="1298193" y="93607"/>
                  </a:lnTo>
                  <a:close/>
                </a:path>
                <a:path extrusionOk="0" h="1323340" w="1701800">
                  <a:moveTo>
                    <a:pt x="1023873" y="35293"/>
                  </a:moveTo>
                  <a:lnTo>
                    <a:pt x="986079" y="38250"/>
                  </a:lnTo>
                  <a:lnTo>
                    <a:pt x="948213" y="45999"/>
                  </a:lnTo>
                  <a:lnTo>
                    <a:pt x="911824" y="56853"/>
                  </a:lnTo>
                  <a:lnTo>
                    <a:pt x="878458" y="69126"/>
                  </a:lnTo>
                  <a:lnTo>
                    <a:pt x="1122650" y="69126"/>
                  </a:lnTo>
                  <a:lnTo>
                    <a:pt x="1088600" y="48185"/>
                  </a:lnTo>
                  <a:lnTo>
                    <a:pt x="1049273" y="36996"/>
                  </a:lnTo>
                  <a:lnTo>
                    <a:pt x="1023873" y="35293"/>
                  </a:lnTo>
                  <a:close/>
                </a:path>
                <a:path extrusionOk="0" h="1323340" w="1701800">
                  <a:moveTo>
                    <a:pt x="774064" y="27368"/>
                  </a:moveTo>
                  <a:lnTo>
                    <a:pt x="637285" y="64084"/>
                  </a:lnTo>
                  <a:lnTo>
                    <a:pt x="869195" y="64084"/>
                  </a:lnTo>
                  <a:lnTo>
                    <a:pt x="856235" y="57031"/>
                  </a:lnTo>
                  <a:lnTo>
                    <a:pt x="831072" y="45813"/>
                  </a:lnTo>
                  <a:lnTo>
                    <a:pt x="803503" y="35813"/>
                  </a:lnTo>
                  <a:lnTo>
                    <a:pt x="774064" y="2736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32" name="Google Shape;232;p22"/>
            <p:cNvSpPr/>
            <p:nvPr/>
          </p:nvSpPr>
          <p:spPr>
            <a:xfrm>
              <a:off x="16586580" y="8957513"/>
              <a:ext cx="1701800" cy="1329690"/>
            </a:xfrm>
            <a:custGeom>
              <a:rect b="b" l="l" r="r" t="t"/>
              <a:pathLst>
                <a:path extrusionOk="0" h="1329690" w="1701800">
                  <a:moveTo>
                    <a:pt x="0" y="98640"/>
                  </a:moveTo>
                  <a:lnTo>
                    <a:pt x="0" y="1329484"/>
                  </a:lnTo>
                  <a:lnTo>
                    <a:pt x="1701355" y="1329484"/>
                  </a:lnTo>
                  <a:lnTo>
                    <a:pt x="1701355" y="1246967"/>
                  </a:lnTo>
                  <a:lnTo>
                    <a:pt x="189356" y="1244151"/>
                  </a:lnTo>
                  <a:lnTo>
                    <a:pt x="189356" y="1229030"/>
                  </a:lnTo>
                  <a:lnTo>
                    <a:pt x="1701355" y="1229030"/>
                  </a:lnTo>
                  <a:lnTo>
                    <a:pt x="1701355" y="911452"/>
                  </a:lnTo>
                  <a:lnTo>
                    <a:pt x="189356" y="908634"/>
                  </a:lnTo>
                  <a:lnTo>
                    <a:pt x="189356" y="893512"/>
                  </a:lnTo>
                  <a:lnTo>
                    <a:pt x="1701355" y="893512"/>
                  </a:lnTo>
                  <a:lnTo>
                    <a:pt x="1701355" y="575936"/>
                  </a:lnTo>
                  <a:lnTo>
                    <a:pt x="189356" y="573120"/>
                  </a:lnTo>
                  <a:lnTo>
                    <a:pt x="189356" y="557999"/>
                  </a:lnTo>
                  <a:lnTo>
                    <a:pt x="1701355" y="557999"/>
                  </a:lnTo>
                  <a:lnTo>
                    <a:pt x="1701355" y="241013"/>
                  </a:lnTo>
                  <a:lnTo>
                    <a:pt x="189356" y="237601"/>
                  </a:lnTo>
                  <a:lnTo>
                    <a:pt x="189356" y="222481"/>
                  </a:lnTo>
                  <a:lnTo>
                    <a:pt x="1701355" y="222481"/>
                  </a:lnTo>
                  <a:lnTo>
                    <a:pt x="1701355" y="175685"/>
                  </a:lnTo>
                  <a:lnTo>
                    <a:pt x="273684" y="175685"/>
                  </a:lnTo>
                  <a:lnTo>
                    <a:pt x="248812" y="166526"/>
                  </a:lnTo>
                  <a:lnTo>
                    <a:pt x="218630" y="154802"/>
                  </a:lnTo>
                  <a:lnTo>
                    <a:pt x="190314" y="145442"/>
                  </a:lnTo>
                  <a:lnTo>
                    <a:pt x="134746" y="145442"/>
                  </a:lnTo>
                  <a:lnTo>
                    <a:pt x="101598" y="141775"/>
                  </a:lnTo>
                  <a:lnTo>
                    <a:pt x="70246" y="132303"/>
                  </a:lnTo>
                  <a:lnTo>
                    <a:pt x="40538" y="119321"/>
                  </a:lnTo>
                  <a:lnTo>
                    <a:pt x="12318" y="105125"/>
                  </a:lnTo>
                  <a:lnTo>
                    <a:pt x="8635" y="103681"/>
                  </a:lnTo>
                  <a:lnTo>
                    <a:pt x="3682" y="100084"/>
                  </a:lnTo>
                  <a:lnTo>
                    <a:pt x="0" y="98640"/>
                  </a:lnTo>
                  <a:close/>
                </a:path>
                <a:path extrusionOk="0" h="1329690" w="1701800">
                  <a:moveTo>
                    <a:pt x="1701355" y="1229030"/>
                  </a:moveTo>
                  <a:lnTo>
                    <a:pt x="189356" y="1229030"/>
                  </a:lnTo>
                  <a:lnTo>
                    <a:pt x="1701355" y="1233404"/>
                  </a:lnTo>
                  <a:lnTo>
                    <a:pt x="1701355" y="1229030"/>
                  </a:lnTo>
                  <a:close/>
                </a:path>
                <a:path extrusionOk="0" h="1329690" w="1701800">
                  <a:moveTo>
                    <a:pt x="1701355" y="893512"/>
                  </a:moveTo>
                  <a:lnTo>
                    <a:pt x="189356" y="893512"/>
                  </a:lnTo>
                  <a:lnTo>
                    <a:pt x="1701355" y="897885"/>
                  </a:lnTo>
                  <a:lnTo>
                    <a:pt x="1701355" y="893512"/>
                  </a:lnTo>
                  <a:close/>
                </a:path>
                <a:path extrusionOk="0" h="1329690" w="1701800">
                  <a:moveTo>
                    <a:pt x="1701355" y="557999"/>
                  </a:moveTo>
                  <a:lnTo>
                    <a:pt x="189356" y="557999"/>
                  </a:lnTo>
                  <a:lnTo>
                    <a:pt x="1701355" y="562371"/>
                  </a:lnTo>
                  <a:lnTo>
                    <a:pt x="1701355" y="557999"/>
                  </a:lnTo>
                  <a:close/>
                </a:path>
                <a:path extrusionOk="0" h="1329690" w="1701800">
                  <a:moveTo>
                    <a:pt x="1701355" y="222481"/>
                  </a:moveTo>
                  <a:lnTo>
                    <a:pt x="189356" y="222481"/>
                  </a:lnTo>
                  <a:lnTo>
                    <a:pt x="1701355" y="226661"/>
                  </a:lnTo>
                  <a:lnTo>
                    <a:pt x="1701355" y="222481"/>
                  </a:lnTo>
                  <a:close/>
                </a:path>
                <a:path extrusionOk="0" h="1329690" w="1701800">
                  <a:moveTo>
                    <a:pt x="423417" y="29527"/>
                  </a:moveTo>
                  <a:lnTo>
                    <a:pt x="372732" y="52258"/>
                  </a:lnTo>
                  <a:lnTo>
                    <a:pt x="331209" y="79208"/>
                  </a:lnTo>
                  <a:lnTo>
                    <a:pt x="300056" y="109408"/>
                  </a:lnTo>
                  <a:lnTo>
                    <a:pt x="273684" y="175685"/>
                  </a:lnTo>
                  <a:lnTo>
                    <a:pt x="1701355" y="175685"/>
                  </a:lnTo>
                  <a:lnTo>
                    <a:pt x="1701355" y="101212"/>
                  </a:lnTo>
                  <a:lnTo>
                    <a:pt x="1678984" y="95044"/>
                  </a:lnTo>
                  <a:lnTo>
                    <a:pt x="644397" y="95044"/>
                  </a:lnTo>
                  <a:lnTo>
                    <a:pt x="519840" y="58318"/>
                  </a:lnTo>
                  <a:lnTo>
                    <a:pt x="485844" y="48247"/>
                  </a:lnTo>
                  <a:lnTo>
                    <a:pt x="423417" y="29527"/>
                  </a:lnTo>
                  <a:close/>
                </a:path>
                <a:path extrusionOk="0" h="1329690" w="1701800">
                  <a:moveTo>
                    <a:pt x="162051" y="140402"/>
                  </a:moveTo>
                  <a:lnTo>
                    <a:pt x="151256" y="140402"/>
                  </a:lnTo>
                  <a:lnTo>
                    <a:pt x="147700" y="144004"/>
                  </a:lnTo>
                  <a:lnTo>
                    <a:pt x="144017" y="144004"/>
                  </a:lnTo>
                  <a:lnTo>
                    <a:pt x="140461" y="145442"/>
                  </a:lnTo>
                  <a:lnTo>
                    <a:pt x="190314" y="145442"/>
                  </a:lnTo>
                  <a:lnTo>
                    <a:pt x="188067" y="144699"/>
                  </a:lnTo>
                  <a:lnTo>
                    <a:pt x="162051" y="140402"/>
                  </a:lnTo>
                  <a:close/>
                </a:path>
                <a:path extrusionOk="0" h="1329690" w="1701800">
                  <a:moveTo>
                    <a:pt x="781303" y="56883"/>
                  </a:moveTo>
                  <a:lnTo>
                    <a:pt x="644397" y="95044"/>
                  </a:lnTo>
                  <a:lnTo>
                    <a:pt x="1678984" y="95044"/>
                  </a:lnTo>
                  <a:lnTo>
                    <a:pt x="1670855" y="92803"/>
                  </a:lnTo>
                  <a:lnTo>
                    <a:pt x="1639082" y="84964"/>
                  </a:lnTo>
                  <a:lnTo>
                    <a:pt x="1387474" y="84964"/>
                  </a:lnTo>
                  <a:lnTo>
                    <a:pt x="1365720" y="71686"/>
                  </a:lnTo>
                  <a:lnTo>
                    <a:pt x="1343644" y="63539"/>
                  </a:lnTo>
                  <a:lnTo>
                    <a:pt x="1334782" y="61925"/>
                  </a:lnTo>
                  <a:lnTo>
                    <a:pt x="1213992" y="61925"/>
                  </a:lnTo>
                  <a:lnTo>
                    <a:pt x="1192238" y="60788"/>
                  </a:lnTo>
                  <a:lnTo>
                    <a:pt x="1179171" y="58318"/>
                  </a:lnTo>
                  <a:lnTo>
                    <a:pt x="784859" y="58318"/>
                  </a:lnTo>
                  <a:lnTo>
                    <a:pt x="781303" y="56883"/>
                  </a:lnTo>
                  <a:close/>
                </a:path>
                <a:path extrusionOk="0" h="1329690" w="1701800">
                  <a:moveTo>
                    <a:pt x="1506219" y="61925"/>
                  </a:moveTo>
                  <a:lnTo>
                    <a:pt x="1476343" y="67143"/>
                  </a:lnTo>
                  <a:lnTo>
                    <a:pt x="1387474" y="84964"/>
                  </a:lnTo>
                  <a:lnTo>
                    <a:pt x="1639082" y="84964"/>
                  </a:lnTo>
                  <a:lnTo>
                    <a:pt x="1625661" y="81653"/>
                  </a:lnTo>
                  <a:lnTo>
                    <a:pt x="1583018" y="72658"/>
                  </a:lnTo>
                  <a:lnTo>
                    <a:pt x="1543136" y="66016"/>
                  </a:lnTo>
                  <a:lnTo>
                    <a:pt x="1506219" y="61925"/>
                  </a:lnTo>
                  <a:close/>
                </a:path>
                <a:path extrusionOk="0" h="1329690" w="1701800">
                  <a:moveTo>
                    <a:pt x="1298193" y="58318"/>
                  </a:moveTo>
                  <a:lnTo>
                    <a:pt x="1256410" y="59766"/>
                  </a:lnTo>
                  <a:lnTo>
                    <a:pt x="1246443" y="61014"/>
                  </a:lnTo>
                  <a:lnTo>
                    <a:pt x="1236011" y="61655"/>
                  </a:lnTo>
                  <a:lnTo>
                    <a:pt x="1225174" y="61891"/>
                  </a:lnTo>
                  <a:lnTo>
                    <a:pt x="1213992" y="61925"/>
                  </a:lnTo>
                  <a:lnTo>
                    <a:pt x="1334782" y="61925"/>
                  </a:lnTo>
                  <a:lnTo>
                    <a:pt x="1321163" y="59443"/>
                  </a:lnTo>
                  <a:lnTo>
                    <a:pt x="1298193" y="58318"/>
                  </a:lnTo>
                  <a:close/>
                </a:path>
                <a:path extrusionOk="0" h="1329690" w="1701800">
                  <a:moveTo>
                    <a:pt x="869060" y="29527"/>
                  </a:moveTo>
                  <a:lnTo>
                    <a:pt x="865504" y="29527"/>
                  </a:lnTo>
                  <a:lnTo>
                    <a:pt x="857374" y="30776"/>
                  </a:lnTo>
                  <a:lnTo>
                    <a:pt x="849042" y="34116"/>
                  </a:lnTo>
                  <a:lnTo>
                    <a:pt x="840305" y="38941"/>
                  </a:lnTo>
                  <a:lnTo>
                    <a:pt x="830960" y="44640"/>
                  </a:lnTo>
                  <a:lnTo>
                    <a:pt x="828801" y="46799"/>
                  </a:lnTo>
                  <a:lnTo>
                    <a:pt x="825118" y="46799"/>
                  </a:lnTo>
                  <a:lnTo>
                    <a:pt x="792098" y="58318"/>
                  </a:lnTo>
                  <a:lnTo>
                    <a:pt x="1179171" y="58318"/>
                  </a:lnTo>
                  <a:lnTo>
                    <a:pt x="1170162" y="56615"/>
                  </a:lnTo>
                  <a:lnTo>
                    <a:pt x="1147664" y="48247"/>
                  </a:lnTo>
                  <a:lnTo>
                    <a:pt x="1124711" y="34569"/>
                  </a:lnTo>
                  <a:lnTo>
                    <a:pt x="1122639" y="33121"/>
                  </a:lnTo>
                  <a:lnTo>
                    <a:pt x="878458" y="33121"/>
                  </a:lnTo>
                  <a:lnTo>
                    <a:pt x="874902" y="31686"/>
                  </a:lnTo>
                  <a:lnTo>
                    <a:pt x="869060" y="29527"/>
                  </a:lnTo>
                  <a:close/>
                </a:path>
                <a:path extrusionOk="0" h="1329690" w="1701800">
                  <a:moveTo>
                    <a:pt x="1024635" y="0"/>
                  </a:moveTo>
                  <a:lnTo>
                    <a:pt x="986079" y="2846"/>
                  </a:lnTo>
                  <a:lnTo>
                    <a:pt x="948023" y="10350"/>
                  </a:lnTo>
                  <a:lnTo>
                    <a:pt x="911728" y="20959"/>
                  </a:lnTo>
                  <a:lnTo>
                    <a:pt x="878458" y="33121"/>
                  </a:lnTo>
                  <a:lnTo>
                    <a:pt x="1122639" y="33121"/>
                  </a:lnTo>
                  <a:lnTo>
                    <a:pt x="1088600" y="12186"/>
                  </a:lnTo>
                  <a:lnTo>
                    <a:pt x="1048797" y="1352"/>
                  </a:lnTo>
                  <a:lnTo>
                    <a:pt x="1024635"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33" name="Google Shape;233;p22"/>
            <p:cNvSpPr/>
            <p:nvPr/>
          </p:nvSpPr>
          <p:spPr>
            <a:xfrm>
              <a:off x="16775291" y="9179065"/>
              <a:ext cx="1513205" cy="1026160"/>
            </a:xfrm>
            <a:custGeom>
              <a:rect b="b" l="l" r="r" t="t"/>
              <a:pathLst>
                <a:path extrusionOk="0" h="1026159" w="1513205">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extrusionOk="0" h="1026159" w="1513205">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extrusionOk="0" h="1026159" w="1513205">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extrusionOk="0" h="1026159" w="1513205">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234" name="Google Shape;234;p22"/>
          <p:cNvSpPr/>
          <p:nvPr/>
        </p:nvSpPr>
        <p:spPr>
          <a:xfrm>
            <a:off x="4577639" y="2134387"/>
            <a:ext cx="590140" cy="532742"/>
          </a:xfrm>
          <a:custGeom>
            <a:rect b="b" l="l" r="r" t="t"/>
            <a:pathLst>
              <a:path extrusionOk="0" h="1066800" w="11811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extrusionOk="0" h="1066800" w="11811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extrusionOk="0" h="1066800" w="11811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extrusionOk="0" h="1066800" w="1181100">
                <a:moveTo>
                  <a:pt x="334673" y="231838"/>
                </a:moveTo>
                <a:lnTo>
                  <a:pt x="326761" y="231838"/>
                </a:lnTo>
                <a:lnTo>
                  <a:pt x="325313" y="232562"/>
                </a:lnTo>
                <a:lnTo>
                  <a:pt x="339715" y="232562"/>
                </a:lnTo>
                <a:lnTo>
                  <a:pt x="334673" y="231838"/>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3"/>
          <p:cNvGrpSpPr/>
          <p:nvPr/>
        </p:nvGrpSpPr>
        <p:grpSpPr>
          <a:xfrm>
            <a:off x="6003145" y="3948863"/>
            <a:ext cx="3134802" cy="1188586"/>
            <a:chOff x="12014627" y="7907477"/>
            <a:chExt cx="6273957" cy="2380107"/>
          </a:xfrm>
        </p:grpSpPr>
        <p:sp>
          <p:nvSpPr>
            <p:cNvPr id="240" name="Google Shape;240;p23"/>
            <p:cNvSpPr/>
            <p:nvPr/>
          </p:nvSpPr>
          <p:spPr>
            <a:xfrm>
              <a:off x="12014627" y="7907477"/>
              <a:ext cx="6273800" cy="2379980"/>
            </a:xfrm>
            <a:custGeom>
              <a:rect b="b" l="l" r="r" t="t"/>
              <a:pathLst>
                <a:path extrusionOk="0" h="2379979" w="6273800">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extrusionOk="0" h="2379979" w="6273800">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extrusionOk="0" h="2379979" w="6273800">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extrusionOk="0" h="2379979" w="6273800">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1" name="Google Shape;241;p23"/>
            <p:cNvSpPr/>
            <p:nvPr/>
          </p:nvSpPr>
          <p:spPr>
            <a:xfrm>
              <a:off x="12422148" y="7924798"/>
              <a:ext cx="5866130" cy="2362200"/>
            </a:xfrm>
            <a:custGeom>
              <a:rect b="b" l="l" r="r" t="t"/>
              <a:pathLst>
                <a:path extrusionOk="0" h="2362200" w="586613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extrusionOk="0" h="2362200" w="586613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extrusionOk="0" h="2362200" w="586613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extrusionOk="0" h="2362200" w="5866130">
                  <a:moveTo>
                    <a:pt x="5865850" y="1638300"/>
                  </a:moveTo>
                  <a:lnTo>
                    <a:pt x="3920326" y="2362200"/>
                  </a:lnTo>
                  <a:lnTo>
                    <a:pt x="5466762" y="2362200"/>
                  </a:lnTo>
                  <a:lnTo>
                    <a:pt x="5865850" y="2222500"/>
                  </a:lnTo>
                  <a:lnTo>
                    <a:pt x="5865850" y="1638300"/>
                  </a:lnTo>
                  <a:close/>
                </a:path>
                <a:path extrusionOk="0" h="2362200" w="5866130">
                  <a:moveTo>
                    <a:pt x="5865850" y="2247900"/>
                  </a:moveTo>
                  <a:lnTo>
                    <a:pt x="5533452" y="2362200"/>
                  </a:lnTo>
                  <a:lnTo>
                    <a:pt x="5865850" y="2362200"/>
                  </a:lnTo>
                  <a:lnTo>
                    <a:pt x="5865850" y="2247900"/>
                  </a:lnTo>
                  <a:close/>
                </a:path>
                <a:path extrusionOk="0" h="2362200" w="586613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extrusionOk="0" h="2362200" w="5866130">
                  <a:moveTo>
                    <a:pt x="598718" y="1981200"/>
                  </a:moveTo>
                  <a:lnTo>
                    <a:pt x="553406" y="1981200"/>
                  </a:lnTo>
                  <a:lnTo>
                    <a:pt x="534247" y="1993900"/>
                  </a:lnTo>
                  <a:lnTo>
                    <a:pt x="622036" y="1993900"/>
                  </a:lnTo>
                  <a:lnTo>
                    <a:pt x="598718" y="1981200"/>
                  </a:lnTo>
                  <a:close/>
                </a:path>
                <a:path extrusionOk="0" h="2362200" w="5866130">
                  <a:moveTo>
                    <a:pt x="1038499" y="1930400"/>
                  </a:moveTo>
                  <a:lnTo>
                    <a:pt x="965660" y="1930400"/>
                  </a:lnTo>
                  <a:lnTo>
                    <a:pt x="931646" y="1943100"/>
                  </a:lnTo>
                  <a:lnTo>
                    <a:pt x="1078585" y="1943100"/>
                  </a:lnTo>
                  <a:lnTo>
                    <a:pt x="1038499" y="1930400"/>
                  </a:lnTo>
                  <a:close/>
                </a:path>
                <a:path extrusionOk="0" h="2362200" w="586613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extrusionOk="0" h="2362200" w="5866130">
                  <a:moveTo>
                    <a:pt x="2046002" y="1778000"/>
                  </a:moveTo>
                  <a:lnTo>
                    <a:pt x="1693642" y="1778000"/>
                  </a:lnTo>
                  <a:lnTo>
                    <a:pt x="1639443" y="1790700"/>
                  </a:lnTo>
                  <a:lnTo>
                    <a:pt x="2108174" y="1790700"/>
                  </a:lnTo>
                  <a:lnTo>
                    <a:pt x="2046002" y="1778000"/>
                  </a:lnTo>
                  <a:close/>
                </a:path>
                <a:path extrusionOk="0" h="2362200" w="586613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extrusionOk="0" h="2362200" w="586613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extrusionOk="0" h="2362200" w="5866130">
                  <a:moveTo>
                    <a:pt x="5333202" y="228600"/>
                  </a:moveTo>
                  <a:lnTo>
                    <a:pt x="5314289" y="228600"/>
                  </a:lnTo>
                  <a:lnTo>
                    <a:pt x="5305212" y="241300"/>
                  </a:lnTo>
                  <a:lnTo>
                    <a:pt x="5343118" y="241300"/>
                  </a:lnTo>
                  <a:lnTo>
                    <a:pt x="5333202" y="228600"/>
                  </a:lnTo>
                  <a:close/>
                </a:path>
                <a:path extrusionOk="0" h="2362200" w="5866130">
                  <a:moveTo>
                    <a:pt x="5496232" y="127000"/>
                  </a:moveTo>
                  <a:lnTo>
                    <a:pt x="5478641" y="139700"/>
                  </a:lnTo>
                  <a:lnTo>
                    <a:pt x="5511942" y="139700"/>
                  </a:lnTo>
                  <a:lnTo>
                    <a:pt x="5496232" y="127000"/>
                  </a:lnTo>
                  <a:close/>
                </a:path>
                <a:path extrusionOk="0" h="2362200" w="586613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2" name="Google Shape;242;p23"/>
            <p:cNvSpPr/>
            <p:nvPr/>
          </p:nvSpPr>
          <p:spPr>
            <a:xfrm>
              <a:off x="13021972" y="9699107"/>
              <a:ext cx="1630045" cy="588010"/>
            </a:xfrm>
            <a:custGeom>
              <a:rect b="b" l="l" r="r" t="t"/>
              <a:pathLst>
                <a:path extrusionOk="0" h="588009" w="1630044">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3" name="Google Shape;243;p23"/>
            <p:cNvSpPr/>
            <p:nvPr/>
          </p:nvSpPr>
          <p:spPr>
            <a:xfrm>
              <a:off x="17355564" y="8312280"/>
              <a:ext cx="932815" cy="379095"/>
            </a:xfrm>
            <a:custGeom>
              <a:rect b="b" l="l" r="r" t="t"/>
              <a:pathLst>
                <a:path extrusionOk="0" h="379095" w="93281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4" name="Google Shape;244;p23"/>
            <p:cNvSpPr/>
            <p:nvPr/>
          </p:nvSpPr>
          <p:spPr>
            <a:xfrm>
              <a:off x="14642414" y="8919794"/>
              <a:ext cx="3646170" cy="1367790"/>
            </a:xfrm>
            <a:custGeom>
              <a:rect b="b" l="l" r="r" t="t"/>
              <a:pathLst>
                <a:path extrusionOk="0" h="1367790" w="3646169">
                  <a:moveTo>
                    <a:pt x="3645573" y="1214729"/>
                  </a:moveTo>
                  <a:lnTo>
                    <a:pt x="3238995" y="1367205"/>
                  </a:lnTo>
                  <a:lnTo>
                    <a:pt x="3319615" y="1367205"/>
                  </a:lnTo>
                  <a:lnTo>
                    <a:pt x="3645573" y="1244930"/>
                  </a:lnTo>
                  <a:lnTo>
                    <a:pt x="3645573" y="1214729"/>
                  </a:lnTo>
                  <a:close/>
                </a:path>
                <a:path extrusionOk="0" h="1367790" w="3646169">
                  <a:moveTo>
                    <a:pt x="3645573" y="607593"/>
                  </a:moveTo>
                  <a:lnTo>
                    <a:pt x="1620113" y="1367205"/>
                  </a:lnTo>
                  <a:lnTo>
                    <a:pt x="1699145" y="1367205"/>
                  </a:lnTo>
                  <a:lnTo>
                    <a:pt x="3645573" y="637057"/>
                  </a:lnTo>
                  <a:lnTo>
                    <a:pt x="3645573" y="607593"/>
                  </a:lnTo>
                  <a:close/>
                </a:path>
                <a:path extrusionOk="0" h="1367790" w="3646169">
                  <a:moveTo>
                    <a:pt x="3645573" y="0"/>
                  </a:moveTo>
                  <a:lnTo>
                    <a:pt x="0" y="1367205"/>
                  </a:lnTo>
                  <a:lnTo>
                    <a:pt x="81343" y="1367205"/>
                  </a:lnTo>
                  <a:lnTo>
                    <a:pt x="3645573" y="30187"/>
                  </a:lnTo>
                  <a:lnTo>
                    <a:pt x="3645573"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245" name="Google Shape;245;p23"/>
          <p:cNvGrpSpPr/>
          <p:nvPr/>
        </p:nvGrpSpPr>
        <p:grpSpPr>
          <a:xfrm>
            <a:off x="0" y="0"/>
            <a:ext cx="3384745" cy="2097990"/>
            <a:chOff x="0" y="0"/>
            <a:chExt cx="6774192" cy="4201160"/>
          </a:xfrm>
        </p:grpSpPr>
        <p:sp>
          <p:nvSpPr>
            <p:cNvPr id="246" name="Google Shape;246;p23"/>
            <p:cNvSpPr/>
            <p:nvPr/>
          </p:nvSpPr>
          <p:spPr>
            <a:xfrm>
              <a:off x="0" y="0"/>
              <a:ext cx="6771640" cy="4201160"/>
            </a:xfrm>
            <a:custGeom>
              <a:rect b="b" l="l" r="r" t="t"/>
              <a:pathLst>
                <a:path extrusionOk="0" h="4201160" w="6771640">
                  <a:moveTo>
                    <a:pt x="1400600" y="4167962"/>
                  </a:moveTo>
                  <a:lnTo>
                    <a:pt x="1056218" y="4167962"/>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2"/>
                  </a:lnTo>
                  <a:lnTo>
                    <a:pt x="1182036" y="4200451"/>
                  </a:lnTo>
                  <a:lnTo>
                    <a:pt x="1193510" y="4200936"/>
                  </a:lnTo>
                  <a:lnTo>
                    <a:pt x="1205255" y="4201083"/>
                  </a:lnTo>
                  <a:lnTo>
                    <a:pt x="1247318" y="4198883"/>
                  </a:lnTo>
                  <a:lnTo>
                    <a:pt x="1291200" y="4192843"/>
                  </a:lnTo>
                  <a:lnTo>
                    <a:pt x="1336581" y="4183799"/>
                  </a:lnTo>
                  <a:lnTo>
                    <a:pt x="1383063" y="4172603"/>
                  </a:lnTo>
                  <a:lnTo>
                    <a:pt x="1400600" y="4167962"/>
                  </a:lnTo>
                  <a:close/>
                </a:path>
                <a:path extrusionOk="0" h="4201160" w="6771640">
                  <a:moveTo>
                    <a:pt x="1884606" y="4073651"/>
                  </a:moveTo>
                  <a:lnTo>
                    <a:pt x="782622" y="4073651"/>
                  </a:lnTo>
                  <a:lnTo>
                    <a:pt x="845947" y="4074911"/>
                  </a:lnTo>
                  <a:lnTo>
                    <a:pt x="894490" y="4078870"/>
                  </a:lnTo>
                  <a:lnTo>
                    <a:pt x="925078" y="4085798"/>
                  </a:lnTo>
                  <a:lnTo>
                    <a:pt x="934540" y="4095965"/>
                  </a:lnTo>
                  <a:lnTo>
                    <a:pt x="948950" y="4106246"/>
                  </a:lnTo>
                  <a:lnTo>
                    <a:pt x="952087" y="4126922"/>
                  </a:lnTo>
                  <a:lnTo>
                    <a:pt x="955091" y="4147597"/>
                  </a:lnTo>
                  <a:lnTo>
                    <a:pt x="969098" y="4157878"/>
                  </a:lnTo>
                  <a:lnTo>
                    <a:pt x="985635" y="4164158"/>
                  </a:lnTo>
                  <a:lnTo>
                    <a:pt x="999877" y="4168143"/>
                  </a:lnTo>
                  <a:lnTo>
                    <a:pt x="1012230" y="4170237"/>
                  </a:lnTo>
                  <a:lnTo>
                    <a:pt x="1023099" y="4170845"/>
                  </a:lnTo>
                  <a:lnTo>
                    <a:pt x="1029577" y="4170845"/>
                  </a:lnTo>
                  <a:lnTo>
                    <a:pt x="1034618" y="4170121"/>
                  </a:lnTo>
                  <a:lnTo>
                    <a:pt x="1040377" y="4169397"/>
                  </a:lnTo>
                  <a:lnTo>
                    <a:pt x="1050458" y="4167962"/>
                  </a:lnTo>
                  <a:lnTo>
                    <a:pt x="1400600" y="4167962"/>
                  </a:lnTo>
                  <a:lnTo>
                    <a:pt x="1533872" y="4131738"/>
                  </a:lnTo>
                  <a:lnTo>
                    <a:pt x="1588473" y="4117637"/>
                  </a:lnTo>
                  <a:lnTo>
                    <a:pt x="1641482" y="4106024"/>
                  </a:lnTo>
                  <a:lnTo>
                    <a:pt x="1692450" y="4098145"/>
                  </a:lnTo>
                  <a:lnTo>
                    <a:pt x="1740928" y="4095241"/>
                  </a:lnTo>
                  <a:lnTo>
                    <a:pt x="1782378" y="4095241"/>
                  </a:lnTo>
                  <a:lnTo>
                    <a:pt x="1821928" y="4091804"/>
                  </a:lnTo>
                  <a:lnTo>
                    <a:pt x="1864947" y="4081029"/>
                  </a:lnTo>
                  <a:lnTo>
                    <a:pt x="1884606" y="4073651"/>
                  </a:lnTo>
                  <a:close/>
                </a:path>
                <a:path extrusionOk="0" h="4201160" w="6771640">
                  <a:moveTo>
                    <a:pt x="6771512" y="0"/>
                  </a:moveTo>
                  <a:lnTo>
                    <a:pt x="0" y="0"/>
                  </a:lnTo>
                  <a:lnTo>
                    <a:pt x="0" y="4142882"/>
                  </a:lnTo>
                  <a:lnTo>
                    <a:pt x="34267" y="4139378"/>
                  </a:lnTo>
                  <a:lnTo>
                    <a:pt x="76309" y="4132681"/>
                  </a:lnTo>
                  <a:lnTo>
                    <a:pt x="109066" y="4126766"/>
                  </a:lnTo>
                  <a:lnTo>
                    <a:pt x="147852" y="4120798"/>
                  </a:lnTo>
                  <a:lnTo>
                    <a:pt x="191839" y="4114854"/>
                  </a:lnTo>
                  <a:lnTo>
                    <a:pt x="240202" y="4109015"/>
                  </a:lnTo>
                  <a:lnTo>
                    <a:pt x="292113" y="4103359"/>
                  </a:lnTo>
                  <a:lnTo>
                    <a:pt x="403275" y="4092908"/>
                  </a:lnTo>
                  <a:lnTo>
                    <a:pt x="518713" y="4084132"/>
                  </a:lnTo>
                  <a:lnTo>
                    <a:pt x="575969" y="4080569"/>
                  </a:lnTo>
                  <a:lnTo>
                    <a:pt x="631815" y="4077660"/>
                  </a:lnTo>
                  <a:lnTo>
                    <a:pt x="685423" y="4075486"/>
                  </a:lnTo>
                  <a:lnTo>
                    <a:pt x="735967" y="4074123"/>
                  </a:lnTo>
                  <a:lnTo>
                    <a:pt x="782622" y="4073651"/>
                  </a:lnTo>
                  <a:lnTo>
                    <a:pt x="1884606" y="4073651"/>
                  </a:lnTo>
                  <a:lnTo>
                    <a:pt x="1904455" y="4066203"/>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46" y="3728770"/>
                  </a:lnTo>
                  <a:lnTo>
                    <a:pt x="2394079" y="3720182"/>
                  </a:lnTo>
                  <a:lnTo>
                    <a:pt x="2422042" y="3708615"/>
                  </a:lnTo>
                  <a:lnTo>
                    <a:pt x="2435003" y="3689605"/>
                  </a:lnTo>
                  <a:lnTo>
                    <a:pt x="2460922" y="3651312"/>
                  </a:lnTo>
                  <a:lnTo>
                    <a:pt x="2473883" y="3632301"/>
                  </a:lnTo>
                  <a:lnTo>
                    <a:pt x="6771512" y="3632301"/>
                  </a:lnTo>
                  <a:lnTo>
                    <a:pt x="6771512" y="0"/>
                  </a:lnTo>
                  <a:close/>
                </a:path>
                <a:path extrusionOk="0" h="4201160" w="6771640">
                  <a:moveTo>
                    <a:pt x="1782378" y="4095241"/>
                  </a:moveTo>
                  <a:lnTo>
                    <a:pt x="1755330" y="4095241"/>
                  </a:lnTo>
                  <a:lnTo>
                    <a:pt x="1762531" y="4095965"/>
                  </a:lnTo>
                  <a:lnTo>
                    <a:pt x="1774050" y="4095965"/>
                  </a:lnTo>
                  <a:lnTo>
                    <a:pt x="1782378" y="4095241"/>
                  </a:lnTo>
                  <a:close/>
                </a:path>
                <a:path extrusionOk="0" h="4201160" w="677164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extrusionOk="0" h="4201160" w="6771640">
                  <a:moveTo>
                    <a:pt x="6771512" y="3632301"/>
                  </a:moveTo>
                  <a:lnTo>
                    <a:pt x="2473883" y="3632301"/>
                  </a:lnTo>
                  <a:lnTo>
                    <a:pt x="2511239" y="3648388"/>
                  </a:lnTo>
                  <a:lnTo>
                    <a:pt x="2549044" y="3669377"/>
                  </a:lnTo>
                  <a:lnTo>
                    <a:pt x="2587272" y="3694447"/>
                  </a:lnTo>
                  <a:lnTo>
                    <a:pt x="2625900" y="3722779"/>
                  </a:lnTo>
                  <a:lnTo>
                    <a:pt x="2664904" y="3753555"/>
                  </a:lnTo>
                  <a:lnTo>
                    <a:pt x="2704260" y="3785953"/>
                  </a:lnTo>
                  <a:lnTo>
                    <a:pt x="2783927" y="3852341"/>
                  </a:lnTo>
                  <a:lnTo>
                    <a:pt x="2824190" y="3884692"/>
                  </a:lnTo>
                  <a:lnTo>
                    <a:pt x="2864708" y="3915389"/>
                  </a:lnTo>
                  <a:lnTo>
                    <a:pt x="2905455" y="3943611"/>
                  </a:lnTo>
                  <a:lnTo>
                    <a:pt x="2946408" y="3968539"/>
                  </a:lnTo>
                  <a:lnTo>
                    <a:pt x="2987543" y="3989355"/>
                  </a:lnTo>
                  <a:lnTo>
                    <a:pt x="3028834" y="4005238"/>
                  </a:lnTo>
                  <a:lnTo>
                    <a:pt x="3070259" y="4015368"/>
                  </a:lnTo>
                  <a:lnTo>
                    <a:pt x="3111791" y="4018927"/>
                  </a:lnTo>
                  <a:lnTo>
                    <a:pt x="3124223" y="4018533"/>
                  </a:lnTo>
                  <a:lnTo>
                    <a:pt x="3136723" y="4017397"/>
                  </a:lnTo>
                  <a:lnTo>
                    <a:pt x="3149359" y="4015584"/>
                  </a:lnTo>
                  <a:lnTo>
                    <a:pt x="3162198" y="4013161"/>
                  </a:lnTo>
                  <a:lnTo>
                    <a:pt x="3517150" y="3936123"/>
                  </a:lnTo>
                  <a:lnTo>
                    <a:pt x="3524428" y="3935182"/>
                  </a:lnTo>
                  <a:lnTo>
                    <a:pt x="3533260" y="3934512"/>
                  </a:lnTo>
                  <a:lnTo>
                    <a:pt x="3543578" y="3934110"/>
                  </a:lnTo>
                  <a:lnTo>
                    <a:pt x="3555314" y="3933977"/>
                  </a:lnTo>
                  <a:lnTo>
                    <a:pt x="4345002" y="3933977"/>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301"/>
                  </a:lnTo>
                  <a:close/>
                </a:path>
                <a:path extrusionOk="0" h="4201160" w="6771640">
                  <a:moveTo>
                    <a:pt x="4345002" y="3933977"/>
                  </a:moveTo>
                  <a:lnTo>
                    <a:pt x="3555314" y="3933977"/>
                  </a:lnTo>
                  <a:lnTo>
                    <a:pt x="3592633" y="3934893"/>
                  </a:lnTo>
                  <a:lnTo>
                    <a:pt x="3638111" y="3937470"/>
                  </a:lnTo>
                  <a:lnTo>
                    <a:pt x="3690310" y="3941446"/>
                  </a:lnTo>
                  <a:lnTo>
                    <a:pt x="3747788" y="3946562"/>
                  </a:lnTo>
                  <a:lnTo>
                    <a:pt x="4038641" y="3976267"/>
                  </a:lnTo>
                  <a:lnTo>
                    <a:pt x="4090210" y="3980729"/>
                  </a:lnTo>
                  <a:lnTo>
                    <a:pt x="4138352" y="3984196"/>
                  </a:lnTo>
                  <a:lnTo>
                    <a:pt x="4182123" y="3986442"/>
                  </a:lnTo>
                  <a:lnTo>
                    <a:pt x="4220578" y="3987241"/>
                  </a:lnTo>
                  <a:lnTo>
                    <a:pt x="4251078" y="3986522"/>
                  </a:lnTo>
                  <a:lnTo>
                    <a:pt x="4275032" y="3984185"/>
                  </a:lnTo>
                  <a:lnTo>
                    <a:pt x="4291561" y="3979959"/>
                  </a:lnTo>
                  <a:lnTo>
                    <a:pt x="4299787" y="3973575"/>
                  </a:lnTo>
                  <a:lnTo>
                    <a:pt x="4303901" y="3966551"/>
                  </a:lnTo>
                  <a:lnTo>
                    <a:pt x="4311664" y="3958448"/>
                  </a:lnTo>
                  <a:lnTo>
                    <a:pt x="4322667" y="3949267"/>
                  </a:lnTo>
                  <a:lnTo>
                    <a:pt x="4336503" y="3939006"/>
                  </a:lnTo>
                  <a:lnTo>
                    <a:pt x="4345002" y="3933977"/>
                  </a:lnTo>
                  <a:close/>
                </a:path>
                <a:path extrusionOk="0" h="4201160" w="677164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30"/>
                  </a:lnTo>
                  <a:lnTo>
                    <a:pt x="6771512" y="3885730"/>
                  </a:lnTo>
                  <a:lnTo>
                    <a:pt x="6771512" y="3857650"/>
                  </a:lnTo>
                  <a:close/>
                </a:path>
                <a:path extrusionOk="0" h="4201160" w="677164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extrusionOk="0" h="4201160" w="6771640">
                  <a:moveTo>
                    <a:pt x="6740523" y="3933253"/>
                  </a:moveTo>
                  <a:lnTo>
                    <a:pt x="6705993" y="3933253"/>
                  </a:lnTo>
                  <a:lnTo>
                    <a:pt x="6708876" y="3940454"/>
                  </a:lnTo>
                  <a:lnTo>
                    <a:pt x="6713918" y="3943324"/>
                  </a:lnTo>
                  <a:lnTo>
                    <a:pt x="6718960" y="3943324"/>
                  </a:lnTo>
                  <a:lnTo>
                    <a:pt x="6730107" y="3940254"/>
                  </a:lnTo>
                  <a:lnTo>
                    <a:pt x="6740523" y="3933253"/>
                  </a:lnTo>
                  <a:close/>
                </a:path>
                <a:path extrusionOk="0" h="4201160" w="6771640">
                  <a:moveTo>
                    <a:pt x="6746563" y="3928211"/>
                  </a:moveTo>
                  <a:lnTo>
                    <a:pt x="6242316" y="3928211"/>
                  </a:lnTo>
                  <a:lnTo>
                    <a:pt x="6452552" y="3930370"/>
                  </a:lnTo>
                  <a:lnTo>
                    <a:pt x="6555519" y="3934961"/>
                  </a:lnTo>
                  <a:lnTo>
                    <a:pt x="6601193" y="3936342"/>
                  </a:lnTo>
                  <a:lnTo>
                    <a:pt x="6641197" y="3936847"/>
                  </a:lnTo>
                  <a:lnTo>
                    <a:pt x="6662053" y="3936589"/>
                  </a:lnTo>
                  <a:lnTo>
                    <a:pt x="6680077" y="3935860"/>
                  </a:lnTo>
                  <a:lnTo>
                    <a:pt x="6694860" y="3934725"/>
                  </a:lnTo>
                  <a:lnTo>
                    <a:pt x="6705993" y="3933253"/>
                  </a:lnTo>
                  <a:lnTo>
                    <a:pt x="6740523" y="3933253"/>
                  </a:lnTo>
                  <a:lnTo>
                    <a:pt x="6742807" y="3931718"/>
                  </a:lnTo>
                  <a:lnTo>
                    <a:pt x="6746563" y="3928211"/>
                  </a:lnTo>
                  <a:close/>
                </a:path>
                <a:path extrusionOk="0" h="4201160" w="6771640">
                  <a:moveTo>
                    <a:pt x="6771512" y="3885730"/>
                  </a:moveTo>
                  <a:lnTo>
                    <a:pt x="5587123" y="3885730"/>
                  </a:lnTo>
                  <a:lnTo>
                    <a:pt x="5652820" y="3888742"/>
                  </a:lnTo>
                  <a:lnTo>
                    <a:pt x="5718339" y="3896007"/>
                  </a:lnTo>
                  <a:lnTo>
                    <a:pt x="5775562" y="3904861"/>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30"/>
                  </a:lnTo>
                  <a:close/>
                </a:path>
                <a:path extrusionOk="0" h="4201160" w="6771640">
                  <a:moveTo>
                    <a:pt x="2361946" y="3728770"/>
                  </a:moveTo>
                  <a:lnTo>
                    <a:pt x="2223325" y="3728770"/>
                  </a:lnTo>
                  <a:lnTo>
                    <a:pt x="2239774" y="3731717"/>
                  </a:lnTo>
                  <a:lnTo>
                    <a:pt x="2256626" y="3733990"/>
                  </a:lnTo>
                  <a:lnTo>
                    <a:pt x="2273747" y="3735453"/>
                  </a:lnTo>
                  <a:lnTo>
                    <a:pt x="2291003" y="3735971"/>
                  </a:lnTo>
                  <a:lnTo>
                    <a:pt x="2327075" y="3734127"/>
                  </a:lnTo>
                  <a:lnTo>
                    <a:pt x="2361946" y="372877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7" name="Google Shape;247;p23"/>
            <p:cNvSpPr/>
            <p:nvPr/>
          </p:nvSpPr>
          <p:spPr>
            <a:xfrm>
              <a:off x="0" y="0"/>
              <a:ext cx="6771640" cy="4184015"/>
            </a:xfrm>
            <a:custGeom>
              <a:rect b="b" l="l" r="r" t="t"/>
              <a:pathLst>
                <a:path extrusionOk="0" h="4184015" w="6771640">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9"/>
                  </a:lnTo>
                  <a:lnTo>
                    <a:pt x="1154137" y="4183799"/>
                  </a:lnTo>
                  <a:lnTo>
                    <a:pt x="1195683" y="4177522"/>
                  </a:lnTo>
                  <a:lnTo>
                    <a:pt x="1238109" y="4160225"/>
                  </a:lnTo>
                  <a:lnTo>
                    <a:pt x="1281214" y="4134208"/>
                  </a:lnTo>
                  <a:lnTo>
                    <a:pt x="1324799" y="4101772"/>
                  </a:lnTo>
                  <a:lnTo>
                    <a:pt x="1368664" y="4065215"/>
                  </a:lnTo>
                  <a:lnTo>
                    <a:pt x="1444528" y="3998772"/>
                  </a:lnTo>
                  <a:close/>
                </a:path>
                <a:path extrusionOk="0" h="4184015" w="6771640">
                  <a:moveTo>
                    <a:pt x="0" y="3656577"/>
                  </a:moveTo>
                  <a:lnTo>
                    <a:pt x="0" y="4066212"/>
                  </a:lnTo>
                  <a:lnTo>
                    <a:pt x="5030" y="4066451"/>
                  </a:lnTo>
                  <a:lnTo>
                    <a:pt x="21938" y="4066066"/>
                  </a:lnTo>
                  <a:lnTo>
                    <a:pt x="39319" y="4065006"/>
                  </a:lnTo>
                  <a:lnTo>
                    <a:pt x="57375" y="4063407"/>
                  </a:lnTo>
                  <a:lnTo>
                    <a:pt x="76309" y="4061409"/>
                  </a:lnTo>
                  <a:lnTo>
                    <a:pt x="130101" y="4050969"/>
                  </a:lnTo>
                  <a:lnTo>
                    <a:pt x="182822" y="4043572"/>
                  </a:lnTo>
                  <a:lnTo>
                    <a:pt x="234782" y="4038804"/>
                  </a:lnTo>
                  <a:lnTo>
                    <a:pt x="286293" y="4036248"/>
                  </a:lnTo>
                  <a:lnTo>
                    <a:pt x="337666" y="4035488"/>
                  </a:lnTo>
                  <a:lnTo>
                    <a:pt x="694731" y="4035488"/>
                  </a:lnTo>
                  <a:lnTo>
                    <a:pt x="719997" y="4023807"/>
                  </a:lnTo>
                  <a:lnTo>
                    <a:pt x="768029" y="4010221"/>
                  </a:lnTo>
                  <a:lnTo>
                    <a:pt x="818929" y="4001715"/>
                  </a:lnTo>
                  <a:lnTo>
                    <a:pt x="866858" y="3998772"/>
                  </a:lnTo>
                  <a:lnTo>
                    <a:pt x="1444528" y="3998772"/>
                  </a:lnTo>
                  <a:lnTo>
                    <a:pt x="1457038" y="3987772"/>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2"/>
                  </a:lnTo>
                  <a:lnTo>
                    <a:pt x="2186512" y="3712938"/>
                  </a:lnTo>
                  <a:lnTo>
                    <a:pt x="2208923" y="3660381"/>
                  </a:lnTo>
                  <a:lnTo>
                    <a:pt x="0" y="3656577"/>
                  </a:lnTo>
                  <a:close/>
                </a:path>
                <a:path extrusionOk="0" h="4184015" w="6771640">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extrusionOk="0" h="4184015" w="6771640">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extrusionOk="0" h="4184015" w="6771640">
                  <a:moveTo>
                    <a:pt x="6771512" y="0"/>
                  </a:moveTo>
                  <a:lnTo>
                    <a:pt x="0" y="0"/>
                  </a:lnTo>
                  <a:lnTo>
                    <a:pt x="0" y="218709"/>
                  </a:lnTo>
                  <a:lnTo>
                    <a:pt x="3096822" y="224598"/>
                  </a:lnTo>
                  <a:lnTo>
                    <a:pt x="6771512" y="215963"/>
                  </a:lnTo>
                  <a:lnTo>
                    <a:pt x="6771512" y="0"/>
                  </a:lnTo>
                  <a:close/>
                </a:path>
                <a:path extrusionOk="0" h="4184015" w="6771640">
                  <a:moveTo>
                    <a:pt x="0" y="242651"/>
                  </a:moveTo>
                  <a:lnTo>
                    <a:pt x="0" y="787497"/>
                  </a:lnTo>
                  <a:lnTo>
                    <a:pt x="3096822" y="793392"/>
                  </a:lnTo>
                  <a:lnTo>
                    <a:pt x="6771512" y="784745"/>
                  </a:lnTo>
                  <a:lnTo>
                    <a:pt x="6771512" y="246898"/>
                  </a:lnTo>
                  <a:lnTo>
                    <a:pt x="3301028" y="246898"/>
                  </a:lnTo>
                  <a:lnTo>
                    <a:pt x="0" y="242651"/>
                  </a:lnTo>
                  <a:close/>
                </a:path>
                <a:path extrusionOk="0" h="4184015" w="6771640">
                  <a:moveTo>
                    <a:pt x="6771512" y="241160"/>
                  </a:moveTo>
                  <a:lnTo>
                    <a:pt x="3301028" y="246898"/>
                  </a:lnTo>
                  <a:lnTo>
                    <a:pt x="6771512" y="246898"/>
                  </a:lnTo>
                  <a:lnTo>
                    <a:pt x="6771512" y="241160"/>
                  </a:lnTo>
                  <a:close/>
                </a:path>
                <a:path extrusionOk="0" h="4184015" w="6771640">
                  <a:moveTo>
                    <a:pt x="0" y="811441"/>
                  </a:moveTo>
                  <a:lnTo>
                    <a:pt x="0" y="1356286"/>
                  </a:lnTo>
                  <a:lnTo>
                    <a:pt x="3096822" y="1362175"/>
                  </a:lnTo>
                  <a:lnTo>
                    <a:pt x="6771512" y="1353540"/>
                  </a:lnTo>
                  <a:lnTo>
                    <a:pt x="6771512" y="815684"/>
                  </a:lnTo>
                  <a:lnTo>
                    <a:pt x="2943920" y="815684"/>
                  </a:lnTo>
                  <a:lnTo>
                    <a:pt x="0" y="811441"/>
                  </a:lnTo>
                  <a:close/>
                </a:path>
                <a:path extrusionOk="0" h="4184015" w="6771640">
                  <a:moveTo>
                    <a:pt x="6771512" y="809955"/>
                  </a:moveTo>
                  <a:lnTo>
                    <a:pt x="2943920" y="815684"/>
                  </a:lnTo>
                  <a:lnTo>
                    <a:pt x="6771512" y="815684"/>
                  </a:lnTo>
                  <a:lnTo>
                    <a:pt x="6771512" y="809955"/>
                  </a:lnTo>
                  <a:close/>
                </a:path>
                <a:path extrusionOk="0" h="4184015" w="6771640">
                  <a:moveTo>
                    <a:pt x="0" y="1380228"/>
                  </a:moveTo>
                  <a:lnTo>
                    <a:pt x="0" y="1925074"/>
                  </a:lnTo>
                  <a:lnTo>
                    <a:pt x="3096822" y="1930969"/>
                  </a:lnTo>
                  <a:lnTo>
                    <a:pt x="6771512" y="1922322"/>
                  </a:lnTo>
                  <a:lnTo>
                    <a:pt x="6771512" y="1384475"/>
                  </a:lnTo>
                  <a:lnTo>
                    <a:pt x="3301028" y="1384475"/>
                  </a:lnTo>
                  <a:lnTo>
                    <a:pt x="0" y="1380228"/>
                  </a:lnTo>
                  <a:close/>
                </a:path>
                <a:path extrusionOk="0" h="4184015" w="6771640">
                  <a:moveTo>
                    <a:pt x="6771512" y="1378737"/>
                  </a:moveTo>
                  <a:lnTo>
                    <a:pt x="3301028" y="1384475"/>
                  </a:lnTo>
                  <a:lnTo>
                    <a:pt x="6771512" y="1384475"/>
                  </a:lnTo>
                  <a:lnTo>
                    <a:pt x="6771512" y="1378737"/>
                  </a:lnTo>
                  <a:close/>
                </a:path>
                <a:path extrusionOk="0" h="4184015" w="6771640">
                  <a:moveTo>
                    <a:pt x="0" y="1949419"/>
                  </a:moveTo>
                  <a:lnTo>
                    <a:pt x="0" y="2493868"/>
                  </a:lnTo>
                  <a:lnTo>
                    <a:pt x="3096822" y="2499752"/>
                  </a:lnTo>
                  <a:lnTo>
                    <a:pt x="6771512" y="2491117"/>
                  </a:lnTo>
                  <a:lnTo>
                    <a:pt x="6771512" y="1953283"/>
                  </a:lnTo>
                  <a:lnTo>
                    <a:pt x="3198874" y="1953283"/>
                  </a:lnTo>
                  <a:lnTo>
                    <a:pt x="0" y="1949419"/>
                  </a:lnTo>
                  <a:close/>
                </a:path>
                <a:path extrusionOk="0" h="4184015" w="6771640">
                  <a:moveTo>
                    <a:pt x="6771512" y="1948243"/>
                  </a:moveTo>
                  <a:lnTo>
                    <a:pt x="3198874" y="1953283"/>
                  </a:lnTo>
                  <a:lnTo>
                    <a:pt x="6771512" y="1953283"/>
                  </a:lnTo>
                  <a:lnTo>
                    <a:pt x="6771512" y="1948243"/>
                  </a:lnTo>
                  <a:close/>
                </a:path>
                <a:path extrusionOk="0" h="4184015" w="6771640">
                  <a:moveTo>
                    <a:pt x="0" y="2518471"/>
                  </a:moveTo>
                  <a:lnTo>
                    <a:pt x="0" y="3062651"/>
                  </a:lnTo>
                  <a:lnTo>
                    <a:pt x="3096822" y="3068547"/>
                  </a:lnTo>
                  <a:lnTo>
                    <a:pt x="6771512" y="3059899"/>
                  </a:lnTo>
                  <a:lnTo>
                    <a:pt x="6771512" y="2522079"/>
                  </a:lnTo>
                  <a:lnTo>
                    <a:pt x="3096822" y="2522079"/>
                  </a:lnTo>
                  <a:lnTo>
                    <a:pt x="0" y="2518471"/>
                  </a:lnTo>
                  <a:close/>
                </a:path>
                <a:path extrusionOk="0" h="4184015" w="6771640">
                  <a:moveTo>
                    <a:pt x="6771512" y="2517038"/>
                  </a:moveTo>
                  <a:lnTo>
                    <a:pt x="3096822" y="2522079"/>
                  </a:lnTo>
                  <a:lnTo>
                    <a:pt x="6771512" y="2522079"/>
                  </a:lnTo>
                  <a:lnTo>
                    <a:pt x="6771512" y="2517038"/>
                  </a:lnTo>
                  <a:close/>
                </a:path>
                <a:path extrusionOk="0" h="4184015" w="6771640">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extrusionOk="0" h="4184015" w="6771640">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extrusionOk="0" h="4184015" w="6771640">
                  <a:moveTo>
                    <a:pt x="6771512" y="3597732"/>
                  </a:moveTo>
                  <a:lnTo>
                    <a:pt x="4836896" y="3597732"/>
                  </a:lnTo>
                  <a:lnTo>
                    <a:pt x="4852805" y="3601851"/>
                  </a:lnTo>
                  <a:lnTo>
                    <a:pt x="4873977" y="3609614"/>
                  </a:lnTo>
                  <a:lnTo>
                    <a:pt x="4899468" y="3620618"/>
                  </a:lnTo>
                  <a:lnTo>
                    <a:pt x="4928336" y="3634460"/>
                  </a:lnTo>
                  <a:lnTo>
                    <a:pt x="6771512" y="3628694"/>
                  </a:lnTo>
                  <a:lnTo>
                    <a:pt x="6771512" y="3597732"/>
                  </a:lnTo>
                  <a:close/>
                </a:path>
                <a:path extrusionOk="0" h="4184015" w="6771640">
                  <a:moveTo>
                    <a:pt x="6771512" y="3085820"/>
                  </a:moveTo>
                  <a:lnTo>
                    <a:pt x="3301028" y="3091571"/>
                  </a:lnTo>
                  <a:lnTo>
                    <a:pt x="6771512" y="3091571"/>
                  </a:lnTo>
                  <a:lnTo>
                    <a:pt x="6771512" y="3085820"/>
                  </a:lnTo>
                  <a:close/>
                </a:path>
                <a:path extrusionOk="0" h="4184015" w="6771640">
                  <a:moveTo>
                    <a:pt x="6489854" y="3864851"/>
                  </a:moveTo>
                  <a:lnTo>
                    <a:pt x="6077444" y="3864851"/>
                  </a:lnTo>
                  <a:lnTo>
                    <a:pt x="6091508" y="3868304"/>
                  </a:lnTo>
                  <a:lnTo>
                    <a:pt x="6108406" y="3877359"/>
                  </a:lnTo>
                  <a:lnTo>
                    <a:pt x="6127463" y="3890059"/>
                  </a:lnTo>
                  <a:lnTo>
                    <a:pt x="6157140" y="3910881"/>
                  </a:lnTo>
                  <a:lnTo>
                    <a:pt x="6167086" y="3917045"/>
                  </a:lnTo>
                  <a:lnTo>
                    <a:pt x="6177572" y="3922669"/>
                  </a:lnTo>
                  <a:lnTo>
                    <a:pt x="6188328" y="3927487"/>
                  </a:lnTo>
                  <a:lnTo>
                    <a:pt x="6200866" y="3933381"/>
                  </a:lnTo>
                  <a:lnTo>
                    <a:pt x="6213611" y="3937927"/>
                  </a:lnTo>
                  <a:lnTo>
                    <a:pt x="6226494" y="3940853"/>
                  </a:lnTo>
                  <a:lnTo>
                    <a:pt x="6239446" y="3941889"/>
                  </a:lnTo>
                  <a:lnTo>
                    <a:pt x="6250965" y="3941889"/>
                  </a:lnTo>
                  <a:lnTo>
                    <a:pt x="6253847" y="3947655"/>
                  </a:lnTo>
                  <a:lnTo>
                    <a:pt x="6270396" y="3947655"/>
                  </a:lnTo>
                  <a:lnTo>
                    <a:pt x="6284820" y="3946529"/>
                  </a:lnTo>
                  <a:lnTo>
                    <a:pt x="6302077" y="3942972"/>
                  </a:lnTo>
                  <a:lnTo>
                    <a:pt x="6322032" y="3936714"/>
                  </a:lnTo>
                  <a:lnTo>
                    <a:pt x="6344551" y="3927487"/>
                  </a:lnTo>
                  <a:lnTo>
                    <a:pt x="6384083" y="3912194"/>
                  </a:lnTo>
                  <a:lnTo>
                    <a:pt x="6428053" y="3893298"/>
                  </a:lnTo>
                  <a:lnTo>
                    <a:pt x="6475406" y="3871676"/>
                  </a:lnTo>
                  <a:lnTo>
                    <a:pt x="6489854" y="3864851"/>
                  </a:lnTo>
                  <a:close/>
                </a:path>
                <a:path extrusionOk="0" h="4184015" w="6771640">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9"/>
                  </a:lnTo>
                  <a:lnTo>
                    <a:pt x="6633103" y="3796449"/>
                  </a:lnTo>
                  <a:lnTo>
                    <a:pt x="6677559" y="3775469"/>
                  </a:lnTo>
                  <a:lnTo>
                    <a:pt x="6726008" y="3753373"/>
                  </a:lnTo>
                  <a:lnTo>
                    <a:pt x="6771512" y="3733812"/>
                  </a:lnTo>
                  <a:lnTo>
                    <a:pt x="6771512" y="3654615"/>
                  </a:lnTo>
                  <a:close/>
                </a:path>
                <a:path extrusionOk="0" h="4184015" w="6771640">
                  <a:moveTo>
                    <a:pt x="6633103" y="3796449"/>
                  </a:moveTo>
                  <a:lnTo>
                    <a:pt x="5806731" y="3796449"/>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3"/>
                  </a:lnTo>
                  <a:lnTo>
                    <a:pt x="5918134" y="3878262"/>
                  </a:lnTo>
                  <a:lnTo>
                    <a:pt x="5931734" y="3875650"/>
                  </a:lnTo>
                  <a:lnTo>
                    <a:pt x="5944930" y="3871961"/>
                  </a:lnTo>
                  <a:lnTo>
                    <a:pt x="5957925" y="3867734"/>
                  </a:lnTo>
                  <a:lnTo>
                    <a:pt x="5970470" y="3863501"/>
                  </a:lnTo>
                  <a:lnTo>
                    <a:pt x="5983217" y="3859812"/>
                  </a:lnTo>
                  <a:lnTo>
                    <a:pt x="5996097" y="3857204"/>
                  </a:lnTo>
                  <a:lnTo>
                    <a:pt x="6009042" y="3856215"/>
                  </a:lnTo>
                  <a:lnTo>
                    <a:pt x="6508134" y="3856215"/>
                  </a:lnTo>
                  <a:lnTo>
                    <a:pt x="6633103" y="3796449"/>
                  </a:lnTo>
                  <a:close/>
                </a:path>
                <a:path extrusionOk="0" h="4184015" w="6771640">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extrusionOk="0" h="4184015" w="6771640">
                  <a:moveTo>
                    <a:pt x="5806731" y="3796449"/>
                  </a:moveTo>
                  <a:lnTo>
                    <a:pt x="5650483" y="3796449"/>
                  </a:lnTo>
                  <a:lnTo>
                    <a:pt x="5688204" y="3798025"/>
                  </a:lnTo>
                  <a:lnTo>
                    <a:pt x="5724375" y="3802572"/>
                  </a:lnTo>
                  <a:lnTo>
                    <a:pt x="5758522" y="3809816"/>
                  </a:lnTo>
                  <a:lnTo>
                    <a:pt x="5790171" y="3819486"/>
                  </a:lnTo>
                  <a:lnTo>
                    <a:pt x="5806731" y="3796449"/>
                  </a:lnTo>
                  <a:close/>
                </a:path>
                <a:path extrusionOk="0" h="4184015" w="6771640">
                  <a:moveTo>
                    <a:pt x="4686768" y="3714381"/>
                  </a:moveTo>
                  <a:lnTo>
                    <a:pt x="3901630" y="3714381"/>
                  </a:lnTo>
                  <a:lnTo>
                    <a:pt x="3931825" y="3741373"/>
                  </a:lnTo>
                  <a:lnTo>
                    <a:pt x="3964048" y="3777723"/>
                  </a:lnTo>
                  <a:lnTo>
                    <a:pt x="3997769" y="3818507"/>
                  </a:lnTo>
                  <a:lnTo>
                    <a:pt x="4032460" y="3858799"/>
                  </a:lnTo>
                  <a:lnTo>
                    <a:pt x="4067592" y="3893676"/>
                  </a:lnTo>
                  <a:lnTo>
                    <a:pt x="4102636" y="3918214"/>
                  </a:lnTo>
                  <a:lnTo>
                    <a:pt x="4137062" y="3927487"/>
                  </a:lnTo>
                  <a:lnTo>
                    <a:pt x="4145208" y="3926947"/>
                  </a:lnTo>
                  <a:lnTo>
                    <a:pt x="4152545" y="3925327"/>
                  </a:lnTo>
                  <a:lnTo>
                    <a:pt x="4159342" y="3922628"/>
                  </a:lnTo>
                  <a:lnTo>
                    <a:pt x="4165866" y="3918851"/>
                  </a:lnTo>
                  <a:lnTo>
                    <a:pt x="4195646" y="3906343"/>
                  </a:lnTo>
                  <a:lnTo>
                    <a:pt x="4237437" y="3893496"/>
                  </a:lnTo>
                  <a:lnTo>
                    <a:pt x="4288318" y="3880613"/>
                  </a:lnTo>
                  <a:lnTo>
                    <a:pt x="4345367" y="3867996"/>
                  </a:lnTo>
                  <a:lnTo>
                    <a:pt x="4405664" y="3855948"/>
                  </a:lnTo>
                  <a:lnTo>
                    <a:pt x="4466286" y="3844771"/>
                  </a:lnTo>
                  <a:lnTo>
                    <a:pt x="4576822" y="3826238"/>
                  </a:lnTo>
                  <a:lnTo>
                    <a:pt x="4620894" y="3819486"/>
                  </a:lnTo>
                  <a:lnTo>
                    <a:pt x="4628289" y="3794121"/>
                  </a:lnTo>
                  <a:lnTo>
                    <a:pt x="4654648" y="3753702"/>
                  </a:lnTo>
                  <a:lnTo>
                    <a:pt x="4686768" y="3714381"/>
                  </a:lnTo>
                  <a:close/>
                </a:path>
                <a:path extrusionOk="0" h="4184015" w="6771640">
                  <a:moveTo>
                    <a:pt x="4737531" y="3660381"/>
                  </a:moveTo>
                  <a:lnTo>
                    <a:pt x="2666847" y="3660381"/>
                  </a:lnTo>
                  <a:lnTo>
                    <a:pt x="2752371" y="3711237"/>
                  </a:lnTo>
                  <a:lnTo>
                    <a:pt x="2795296" y="3735548"/>
                  </a:lnTo>
                  <a:lnTo>
                    <a:pt x="2838417" y="3758134"/>
                  </a:lnTo>
                  <a:lnTo>
                    <a:pt x="2881799" y="3778262"/>
                  </a:lnTo>
                  <a:lnTo>
                    <a:pt x="2925506" y="3795195"/>
                  </a:lnTo>
                  <a:lnTo>
                    <a:pt x="2969606" y="3808201"/>
                  </a:lnTo>
                  <a:lnTo>
                    <a:pt x="3014161" y="3816542"/>
                  </a:lnTo>
                  <a:lnTo>
                    <a:pt x="3059239" y="3819486"/>
                  </a:lnTo>
                  <a:lnTo>
                    <a:pt x="3076956" y="3818948"/>
                  </a:lnTo>
                  <a:lnTo>
                    <a:pt x="3095147" y="3817331"/>
                  </a:lnTo>
                  <a:lnTo>
                    <a:pt x="3113201" y="3814632"/>
                  </a:lnTo>
                  <a:lnTo>
                    <a:pt x="3486187" y="3733812"/>
                  </a:lnTo>
                  <a:lnTo>
                    <a:pt x="3515633" y="3728032"/>
                  </a:lnTo>
                  <a:lnTo>
                    <a:pt x="3547843" y="3723735"/>
                  </a:lnTo>
                  <a:lnTo>
                    <a:pt x="3581267" y="3721057"/>
                  </a:lnTo>
                  <a:lnTo>
                    <a:pt x="3614356" y="3720134"/>
                  </a:lnTo>
                  <a:lnTo>
                    <a:pt x="3879076" y="3720134"/>
                  </a:lnTo>
                  <a:lnTo>
                    <a:pt x="3901630" y="3714381"/>
                  </a:lnTo>
                  <a:lnTo>
                    <a:pt x="4686768" y="3714381"/>
                  </a:lnTo>
                  <a:lnTo>
                    <a:pt x="4693289" y="3706399"/>
                  </a:lnTo>
                  <a:lnTo>
                    <a:pt x="4737531" y="3660381"/>
                  </a:lnTo>
                  <a:close/>
                </a:path>
                <a:path extrusionOk="0" h="4184015" w="6771640">
                  <a:moveTo>
                    <a:pt x="3879076" y="3720134"/>
                  </a:moveTo>
                  <a:lnTo>
                    <a:pt x="3614356" y="3720134"/>
                  </a:lnTo>
                  <a:lnTo>
                    <a:pt x="3657428" y="3722316"/>
                  </a:lnTo>
                  <a:lnTo>
                    <a:pt x="3694359" y="3729493"/>
                  </a:lnTo>
                  <a:lnTo>
                    <a:pt x="3721166" y="3742610"/>
                  </a:lnTo>
                  <a:lnTo>
                    <a:pt x="3733863" y="3762616"/>
                  </a:lnTo>
                  <a:lnTo>
                    <a:pt x="3774859" y="3749709"/>
                  </a:lnTo>
                  <a:lnTo>
                    <a:pt x="3816665" y="3737141"/>
                  </a:lnTo>
                  <a:lnTo>
                    <a:pt x="3859012" y="3725252"/>
                  </a:lnTo>
                  <a:lnTo>
                    <a:pt x="3879076" y="3720134"/>
                  </a:lnTo>
                  <a:close/>
                </a:path>
                <a:path extrusionOk="0" h="4184015" w="6771640">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8" name="Google Shape;248;p23"/>
            <p:cNvSpPr/>
            <p:nvPr/>
          </p:nvSpPr>
          <p:spPr>
            <a:xfrm>
              <a:off x="0" y="214134"/>
              <a:ext cx="6774180" cy="2877820"/>
            </a:xfrm>
            <a:custGeom>
              <a:rect b="b" l="l" r="r" t="t"/>
              <a:pathLst>
                <a:path extrusionOk="0" h="2877820" w="677418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extrusionOk="0" h="2877820" w="677418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extrusionOk="0" h="2877820" w="677418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extrusionOk="0" h="2877820" w="677418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extrusionOk="0" h="2877820" w="677418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extrusionOk="0" h="2877820" w="677418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49" name="Google Shape;249;p23"/>
            <p:cNvSpPr/>
            <p:nvPr/>
          </p:nvSpPr>
          <p:spPr>
            <a:xfrm>
              <a:off x="2624353" y="3631704"/>
              <a:ext cx="2144395" cy="27940"/>
            </a:xfrm>
            <a:custGeom>
              <a:rect b="b" l="l" r="r" t="t"/>
              <a:pathLst>
                <a:path extrusionOk="0" h="27939" w="2144395">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0" name="Google Shape;250;p23"/>
            <p:cNvSpPr/>
            <p:nvPr/>
          </p:nvSpPr>
          <p:spPr>
            <a:xfrm>
              <a:off x="0" y="3625354"/>
              <a:ext cx="2425065" cy="34290"/>
            </a:xfrm>
            <a:custGeom>
              <a:rect b="b" l="l" r="r" t="t"/>
              <a:pathLst>
                <a:path extrusionOk="0" h="34289" w="2425065">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1" name="Google Shape;251;p23"/>
            <p:cNvSpPr/>
            <p:nvPr/>
          </p:nvSpPr>
          <p:spPr>
            <a:xfrm>
              <a:off x="4927612" y="3625354"/>
              <a:ext cx="1846580" cy="34290"/>
            </a:xfrm>
            <a:custGeom>
              <a:rect b="b" l="l" r="r" t="t"/>
              <a:pathLst>
                <a:path extrusionOk="0" h="34289" w="184657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252" name="Google Shape;252;p23"/>
          <p:cNvGrpSpPr/>
          <p:nvPr/>
        </p:nvGrpSpPr>
        <p:grpSpPr>
          <a:xfrm>
            <a:off x="7290685" y="-179"/>
            <a:ext cx="1847202" cy="1043149"/>
            <a:chOff x="14591496" y="-359"/>
            <a:chExt cx="3696970" cy="2088873"/>
          </a:xfrm>
        </p:grpSpPr>
        <p:sp>
          <p:nvSpPr>
            <p:cNvPr id="253" name="Google Shape;253;p23"/>
            <p:cNvSpPr/>
            <p:nvPr/>
          </p:nvSpPr>
          <p:spPr>
            <a:xfrm>
              <a:off x="14591496" y="0"/>
              <a:ext cx="3696970" cy="2088514"/>
            </a:xfrm>
            <a:custGeom>
              <a:rect b="b" l="l" r="r" t="t"/>
              <a:pathLst>
                <a:path extrusionOk="0" h="2088514" w="3696969">
                  <a:moveTo>
                    <a:pt x="3696502" y="1970557"/>
                  </a:moveTo>
                  <a:lnTo>
                    <a:pt x="3568232" y="1970557"/>
                  </a:lnTo>
                  <a:lnTo>
                    <a:pt x="3574709" y="1974164"/>
                  </a:lnTo>
                  <a:lnTo>
                    <a:pt x="3580551" y="1977771"/>
                  </a:lnTo>
                  <a:lnTo>
                    <a:pt x="3625668" y="2024019"/>
                  </a:lnTo>
                  <a:lnTo>
                    <a:pt x="3649639" y="2073516"/>
                  </a:lnTo>
                  <a:lnTo>
                    <a:pt x="3663857" y="2077951"/>
                  </a:lnTo>
                  <a:lnTo>
                    <a:pt x="3696502" y="2088463"/>
                  </a:lnTo>
                  <a:lnTo>
                    <a:pt x="3696502" y="1970557"/>
                  </a:lnTo>
                  <a:close/>
                </a:path>
                <a:path extrusionOk="0" h="2088514" w="3696969">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8"/>
                  </a:lnTo>
                  <a:lnTo>
                    <a:pt x="2253223" y="918997"/>
                  </a:lnTo>
                  <a:lnTo>
                    <a:pt x="2290136" y="963380"/>
                  </a:lnTo>
                  <a:lnTo>
                    <a:pt x="2324049" y="1005740"/>
                  </a:lnTo>
                  <a:lnTo>
                    <a:pt x="2347127" y="1031697"/>
                  </a:lnTo>
                  <a:lnTo>
                    <a:pt x="2356104" y="1039224"/>
                  </a:lnTo>
                  <a:lnTo>
                    <a:pt x="2364653" y="1046546"/>
                  </a:lnTo>
                  <a:lnTo>
                    <a:pt x="2372916" y="1053464"/>
                  </a:lnTo>
                  <a:lnTo>
                    <a:pt x="2427217" y="1092075"/>
                  </a:lnTo>
                  <a:lnTo>
                    <a:pt x="2471137" y="1116011"/>
                  </a:lnTo>
                  <a:lnTo>
                    <a:pt x="2513277"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7"/>
                  </a:lnTo>
                  <a:lnTo>
                    <a:pt x="2958569"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7"/>
                  </a:lnTo>
                  <a:lnTo>
                    <a:pt x="3108454" y="1795439"/>
                  </a:lnTo>
                  <a:lnTo>
                    <a:pt x="3121827" y="1803527"/>
                  </a:lnTo>
                  <a:lnTo>
                    <a:pt x="3126145" y="1807845"/>
                  </a:lnTo>
                  <a:lnTo>
                    <a:pt x="3128304" y="1810727"/>
                  </a:lnTo>
                  <a:lnTo>
                    <a:pt x="3231301" y="1839518"/>
                  </a:lnTo>
                  <a:lnTo>
                    <a:pt x="3245944" y="1867892"/>
                  </a:lnTo>
                  <a:lnTo>
                    <a:pt x="3261289" y="1895860"/>
                  </a:lnTo>
                  <a:lnTo>
                    <a:pt x="3276753" y="1923559"/>
                  </a:lnTo>
                  <a:lnTo>
                    <a:pt x="3291753" y="1951126"/>
                  </a:lnTo>
                  <a:lnTo>
                    <a:pt x="3328563" y="1986762"/>
                  </a:lnTo>
                  <a:lnTo>
                    <a:pt x="3375319" y="1996478"/>
                  </a:lnTo>
                  <a:lnTo>
                    <a:pt x="3413030" y="1990271"/>
                  </a:lnTo>
                  <a:lnTo>
                    <a:pt x="3446884" y="1977583"/>
                  </a:lnTo>
                  <a:lnTo>
                    <a:pt x="3476260" y="1959223"/>
                  </a:lnTo>
                  <a:lnTo>
                    <a:pt x="3500541" y="1936000"/>
                  </a:lnTo>
                  <a:lnTo>
                    <a:pt x="3696502" y="1936000"/>
                  </a:lnTo>
                  <a:lnTo>
                    <a:pt x="3696502" y="804443"/>
                  </a:lnTo>
                  <a:close/>
                </a:path>
                <a:path extrusionOk="0" h="2088514" w="3696969">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extrusionOk="0" h="2088514" w="3696969">
                  <a:moveTo>
                    <a:pt x="3696502" y="531465"/>
                  </a:moveTo>
                  <a:lnTo>
                    <a:pt x="1182620" y="531465"/>
                  </a:lnTo>
                  <a:lnTo>
                    <a:pt x="1215272" y="532238"/>
                  </a:lnTo>
                  <a:lnTo>
                    <a:pt x="1238260" y="533816"/>
                  </a:lnTo>
                  <a:lnTo>
                    <a:pt x="1250609" y="535622"/>
                  </a:lnTo>
                  <a:lnTo>
                    <a:pt x="1276406" y="543947"/>
                  </a:lnTo>
                  <a:lnTo>
                    <a:pt x="1302012" y="552538"/>
                  </a:lnTo>
                  <a:lnTo>
                    <a:pt x="1327476" y="559511"/>
                  </a:lnTo>
                  <a:lnTo>
                    <a:pt x="1352844" y="562978"/>
                  </a:lnTo>
                  <a:lnTo>
                    <a:pt x="1394830" y="566116"/>
                  </a:lnTo>
                  <a:lnTo>
                    <a:pt x="1535188" y="574822"/>
                  </a:lnTo>
                  <a:lnTo>
                    <a:pt x="1576745" y="575932"/>
                  </a:lnTo>
                  <a:lnTo>
                    <a:pt x="1621275" y="579709"/>
                  </a:lnTo>
                  <a:lnTo>
                    <a:pt x="1664357" y="593699"/>
                  </a:lnTo>
                  <a:lnTo>
                    <a:pt x="1706407" y="615420"/>
                  </a:lnTo>
                  <a:lnTo>
                    <a:pt x="1747845" y="642393"/>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extrusionOk="0" h="2088514" w="3696969">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4" name="Google Shape;254;p23"/>
            <p:cNvSpPr/>
            <p:nvPr/>
          </p:nvSpPr>
          <p:spPr>
            <a:xfrm>
              <a:off x="14591496" y="0"/>
              <a:ext cx="3696970" cy="2073275"/>
            </a:xfrm>
            <a:custGeom>
              <a:rect b="b" l="l" r="r" t="t"/>
              <a:pathLst>
                <a:path extrusionOk="0" h="2073275" w="3696969">
                  <a:moveTo>
                    <a:pt x="3696502" y="1911527"/>
                  </a:moveTo>
                  <a:lnTo>
                    <a:pt x="3512860" y="1911527"/>
                  </a:lnTo>
                  <a:lnTo>
                    <a:pt x="3517948" y="1922192"/>
                  </a:lnTo>
                  <a:lnTo>
                    <a:pt x="3523369" y="1935826"/>
                  </a:lnTo>
                  <a:lnTo>
                    <a:pt x="3538959"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extrusionOk="0" h="2073275" w="3696969">
                  <a:moveTo>
                    <a:pt x="3696502" y="1871205"/>
                  </a:moveTo>
                  <a:lnTo>
                    <a:pt x="3316264" y="1871205"/>
                  </a:lnTo>
                  <a:lnTo>
                    <a:pt x="3412750" y="1946993"/>
                  </a:lnTo>
                  <a:lnTo>
                    <a:pt x="3446884" y="1948337"/>
                  </a:lnTo>
                  <a:lnTo>
                    <a:pt x="3482384" y="1938268"/>
                  </a:lnTo>
                  <a:lnTo>
                    <a:pt x="3512860" y="1911527"/>
                  </a:lnTo>
                  <a:lnTo>
                    <a:pt x="3696502" y="1911527"/>
                  </a:lnTo>
                  <a:lnTo>
                    <a:pt x="3696502" y="1871205"/>
                  </a:lnTo>
                  <a:close/>
                </a:path>
                <a:path extrusionOk="0" h="2073275" w="3696969">
                  <a:moveTo>
                    <a:pt x="3407719" y="1946795"/>
                  </a:moveTo>
                  <a:lnTo>
                    <a:pt x="3413419" y="1947519"/>
                  </a:lnTo>
                  <a:lnTo>
                    <a:pt x="3412750" y="1946993"/>
                  </a:lnTo>
                  <a:lnTo>
                    <a:pt x="3407719" y="1946795"/>
                  </a:lnTo>
                  <a:close/>
                </a:path>
                <a:path extrusionOk="0" h="2073275" w="3696969">
                  <a:moveTo>
                    <a:pt x="3399775" y="1945928"/>
                  </a:moveTo>
                  <a:lnTo>
                    <a:pt x="3404239" y="1946659"/>
                  </a:lnTo>
                  <a:lnTo>
                    <a:pt x="3407719" y="1946795"/>
                  </a:lnTo>
                  <a:lnTo>
                    <a:pt x="3406529" y="1946644"/>
                  </a:lnTo>
                  <a:lnTo>
                    <a:pt x="3399775" y="1945928"/>
                  </a:lnTo>
                  <a:close/>
                </a:path>
                <a:path extrusionOk="0" h="2073275" w="3696969">
                  <a:moveTo>
                    <a:pt x="3387129" y="1943857"/>
                  </a:moveTo>
                  <a:lnTo>
                    <a:pt x="3392131" y="1944890"/>
                  </a:lnTo>
                  <a:lnTo>
                    <a:pt x="3399775" y="1945928"/>
                  </a:lnTo>
                  <a:lnTo>
                    <a:pt x="3387129" y="1943857"/>
                  </a:lnTo>
                  <a:close/>
                </a:path>
                <a:path extrusionOk="0" h="2073275" w="3696969">
                  <a:moveTo>
                    <a:pt x="3333635" y="1903680"/>
                  </a:moveTo>
                  <a:lnTo>
                    <a:pt x="3352332" y="1938159"/>
                  </a:lnTo>
                  <a:lnTo>
                    <a:pt x="3387129" y="1943857"/>
                  </a:lnTo>
                  <a:lnTo>
                    <a:pt x="3383955" y="1943201"/>
                  </a:lnTo>
                  <a:lnTo>
                    <a:pt x="3333635" y="1903680"/>
                  </a:lnTo>
                  <a:close/>
                </a:path>
                <a:path extrusionOk="0" h="2073275" w="3696969">
                  <a:moveTo>
                    <a:pt x="3332583" y="1901739"/>
                  </a:moveTo>
                  <a:lnTo>
                    <a:pt x="3333536" y="1903603"/>
                  </a:lnTo>
                  <a:lnTo>
                    <a:pt x="3332583" y="1901739"/>
                  </a:lnTo>
                  <a:close/>
                </a:path>
                <a:path extrusionOk="0" h="2073275" w="3696969">
                  <a:moveTo>
                    <a:pt x="3696502" y="1784083"/>
                  </a:moveTo>
                  <a:lnTo>
                    <a:pt x="3270163" y="1784083"/>
                  </a:lnTo>
                  <a:lnTo>
                    <a:pt x="3289699" y="1822332"/>
                  </a:lnTo>
                  <a:lnTo>
                    <a:pt x="3310152" y="1860583"/>
                  </a:lnTo>
                  <a:lnTo>
                    <a:pt x="3332583" y="1901739"/>
                  </a:lnTo>
                  <a:lnTo>
                    <a:pt x="3329444" y="1895606"/>
                  </a:lnTo>
                  <a:lnTo>
                    <a:pt x="3325472" y="1887675"/>
                  </a:lnTo>
                  <a:lnTo>
                    <a:pt x="3321213" y="1879608"/>
                  </a:lnTo>
                  <a:lnTo>
                    <a:pt x="3316264" y="1871205"/>
                  </a:lnTo>
                  <a:lnTo>
                    <a:pt x="3696502" y="1871205"/>
                  </a:lnTo>
                  <a:lnTo>
                    <a:pt x="3696502" y="1784083"/>
                  </a:lnTo>
                  <a:close/>
                </a:path>
                <a:path extrusionOk="0" h="2073275" w="3696969">
                  <a:moveTo>
                    <a:pt x="3168097" y="1775086"/>
                  </a:moveTo>
                  <a:lnTo>
                    <a:pt x="3119700" y="1775086"/>
                  </a:lnTo>
                  <a:lnTo>
                    <a:pt x="3128014" y="1776573"/>
                  </a:lnTo>
                  <a:lnTo>
                    <a:pt x="3136940" y="1781200"/>
                  </a:lnTo>
                  <a:lnTo>
                    <a:pt x="3138464" y="1785518"/>
                  </a:lnTo>
                  <a:lnTo>
                    <a:pt x="3139861" y="1786966"/>
                  </a:lnTo>
                  <a:lnTo>
                    <a:pt x="3182135" y="1786030"/>
                  </a:lnTo>
                  <a:lnTo>
                    <a:pt x="3168097" y="1775086"/>
                  </a:lnTo>
                  <a:close/>
                </a:path>
                <a:path extrusionOk="0" h="2073275" w="3696969">
                  <a:moveTo>
                    <a:pt x="3187800" y="1785905"/>
                  </a:moveTo>
                  <a:lnTo>
                    <a:pt x="3182135" y="1786030"/>
                  </a:lnTo>
                  <a:lnTo>
                    <a:pt x="3182406" y="1786242"/>
                  </a:lnTo>
                  <a:lnTo>
                    <a:pt x="3187800" y="1785905"/>
                  </a:lnTo>
                  <a:close/>
                </a:path>
                <a:path extrusionOk="0" h="2073275" w="3696969">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extrusionOk="0" h="2073275" w="3696969">
                  <a:moveTo>
                    <a:pt x="2921519" y="1582856"/>
                  </a:moveTo>
                  <a:lnTo>
                    <a:pt x="2922712" y="1602801"/>
                  </a:lnTo>
                  <a:lnTo>
                    <a:pt x="2925358" y="1650161"/>
                  </a:lnTo>
                  <a:lnTo>
                    <a:pt x="2926626" y="1662254"/>
                  </a:lnTo>
                  <a:lnTo>
                    <a:pt x="2940731" y="1705785"/>
                  </a:lnTo>
                  <a:lnTo>
                    <a:pt x="2984457" y="1742337"/>
                  </a:lnTo>
                  <a:lnTo>
                    <a:pt x="3039710" y="1759004"/>
                  </a:lnTo>
                  <a:lnTo>
                    <a:pt x="3067217" y="1762480"/>
                  </a:lnTo>
                  <a:lnTo>
                    <a:pt x="3067852" y="1767522"/>
                  </a:lnTo>
                  <a:lnTo>
                    <a:pt x="3070011" y="1771129"/>
                  </a:lnTo>
                  <a:lnTo>
                    <a:pt x="3072932" y="1773288"/>
                  </a:lnTo>
                  <a:lnTo>
                    <a:pt x="3077955" y="1775560"/>
                  </a:lnTo>
                  <a:lnTo>
                    <a:pt x="3084918" y="1776349"/>
                  </a:lnTo>
                  <a:lnTo>
                    <a:pt x="3093095" y="1776328"/>
                  </a:lnTo>
                  <a:lnTo>
                    <a:pt x="3101761" y="1776171"/>
                  </a:lnTo>
                  <a:lnTo>
                    <a:pt x="3110861" y="1775222"/>
                  </a:lnTo>
                  <a:lnTo>
                    <a:pt x="3119700" y="1775086"/>
                  </a:lnTo>
                  <a:lnTo>
                    <a:pt x="3168097" y="1775086"/>
                  </a:lnTo>
                  <a:lnTo>
                    <a:pt x="2921519" y="1582856"/>
                  </a:lnTo>
                  <a:close/>
                </a:path>
                <a:path extrusionOk="0" h="2073275" w="3696969">
                  <a:moveTo>
                    <a:pt x="2024701" y="0"/>
                  </a:moveTo>
                  <a:lnTo>
                    <a:pt x="1483596" y="0"/>
                  </a:lnTo>
                  <a:lnTo>
                    <a:pt x="3696502" y="1725969"/>
                  </a:lnTo>
                  <a:lnTo>
                    <a:pt x="3696502" y="1303726"/>
                  </a:lnTo>
                  <a:lnTo>
                    <a:pt x="2024701" y="0"/>
                  </a:lnTo>
                  <a:close/>
                </a:path>
                <a:path extrusionOk="0" h="2073275" w="3696969">
                  <a:moveTo>
                    <a:pt x="2921324" y="1579591"/>
                  </a:moveTo>
                  <a:lnTo>
                    <a:pt x="2921040" y="1582483"/>
                  </a:lnTo>
                  <a:lnTo>
                    <a:pt x="2921519" y="1582856"/>
                  </a:lnTo>
                  <a:lnTo>
                    <a:pt x="2921324" y="1579591"/>
                  </a:lnTo>
                  <a:close/>
                </a:path>
                <a:path extrusionOk="0" h="2073275" w="3696969">
                  <a:moveTo>
                    <a:pt x="2920857" y="1571789"/>
                  </a:moveTo>
                  <a:lnTo>
                    <a:pt x="2921324" y="1579591"/>
                  </a:lnTo>
                  <a:lnTo>
                    <a:pt x="2921675" y="1576006"/>
                  </a:lnTo>
                  <a:lnTo>
                    <a:pt x="2920857" y="1571789"/>
                  </a:lnTo>
                  <a:close/>
                </a:path>
                <a:path extrusionOk="0" h="2073275" w="3696969">
                  <a:moveTo>
                    <a:pt x="2920554" y="1566719"/>
                  </a:moveTo>
                  <a:lnTo>
                    <a:pt x="2920278" y="1568805"/>
                  </a:lnTo>
                  <a:lnTo>
                    <a:pt x="2920857" y="1571789"/>
                  </a:lnTo>
                  <a:lnTo>
                    <a:pt x="2920554" y="1566719"/>
                  </a:lnTo>
                  <a:close/>
                </a:path>
                <a:path extrusionOk="0" h="2073275" w="3696969">
                  <a:moveTo>
                    <a:pt x="2409484" y="742264"/>
                  </a:moveTo>
                  <a:lnTo>
                    <a:pt x="2219746" y="742264"/>
                  </a:lnTo>
                  <a:lnTo>
                    <a:pt x="2226306" y="742709"/>
                  </a:lnTo>
                  <a:lnTo>
                    <a:pt x="2234034" y="745858"/>
                  </a:lnTo>
                  <a:lnTo>
                    <a:pt x="2285225" y="786999"/>
                  </a:lnTo>
                  <a:lnTo>
                    <a:pt x="2319330" y="820826"/>
                  </a:lnTo>
                  <a:lnTo>
                    <a:pt x="2348982" y="851548"/>
                  </a:lnTo>
                  <a:lnTo>
                    <a:pt x="2368717" y="871131"/>
                  </a:lnTo>
                  <a:lnTo>
                    <a:pt x="2412659" y="910887"/>
                  </a:lnTo>
                  <a:lnTo>
                    <a:pt x="2452719" y="948367"/>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8"/>
                  </a:lnTo>
                  <a:lnTo>
                    <a:pt x="2919892" y="1555660"/>
                  </a:lnTo>
                  <a:lnTo>
                    <a:pt x="2920554" y="1566719"/>
                  </a:lnTo>
                  <a:lnTo>
                    <a:pt x="2921040" y="1563039"/>
                  </a:lnTo>
                  <a:lnTo>
                    <a:pt x="3461876" y="1563039"/>
                  </a:lnTo>
                  <a:lnTo>
                    <a:pt x="2409484" y="742264"/>
                  </a:lnTo>
                  <a:close/>
                </a:path>
                <a:path extrusionOk="0" h="2073275" w="3696969">
                  <a:moveTo>
                    <a:pt x="2590762" y="0"/>
                  </a:moveTo>
                  <a:lnTo>
                    <a:pt x="2050000" y="0"/>
                  </a:lnTo>
                  <a:lnTo>
                    <a:pt x="3696502" y="1284130"/>
                  </a:lnTo>
                  <a:lnTo>
                    <a:pt x="3696502" y="862521"/>
                  </a:lnTo>
                  <a:lnTo>
                    <a:pt x="2590762" y="0"/>
                  </a:lnTo>
                  <a:close/>
                </a:path>
                <a:path extrusionOk="0" h="2073275" w="3696969">
                  <a:moveTo>
                    <a:pt x="3157684" y="0"/>
                  </a:moveTo>
                  <a:lnTo>
                    <a:pt x="2616981" y="0"/>
                  </a:lnTo>
                  <a:lnTo>
                    <a:pt x="3696502" y="841846"/>
                  </a:lnTo>
                  <a:lnTo>
                    <a:pt x="3696502" y="420238"/>
                  </a:lnTo>
                  <a:lnTo>
                    <a:pt x="3157684" y="0"/>
                  </a:lnTo>
                  <a:close/>
                </a:path>
                <a:path extrusionOk="0" h="2073275" w="3696969">
                  <a:moveTo>
                    <a:pt x="2214294" y="743697"/>
                  </a:moveTo>
                  <a:lnTo>
                    <a:pt x="2030707" y="743697"/>
                  </a:lnTo>
                  <a:lnTo>
                    <a:pt x="2058031" y="747181"/>
                  </a:lnTo>
                  <a:lnTo>
                    <a:pt x="2085761" y="755929"/>
                  </a:lnTo>
                  <a:lnTo>
                    <a:pt x="2098015" y="762233"/>
                  </a:lnTo>
                  <a:lnTo>
                    <a:pt x="2110732" y="768537"/>
                  </a:lnTo>
                  <a:lnTo>
                    <a:pt x="2123569" y="773760"/>
                  </a:lnTo>
                  <a:lnTo>
                    <a:pt x="2136180" y="776820"/>
                  </a:lnTo>
                  <a:lnTo>
                    <a:pt x="2159471" y="772637"/>
                  </a:lnTo>
                  <a:lnTo>
                    <a:pt x="2178773" y="760623"/>
                  </a:lnTo>
                  <a:lnTo>
                    <a:pt x="2197670" y="748069"/>
                  </a:lnTo>
                  <a:lnTo>
                    <a:pt x="2214294" y="743697"/>
                  </a:lnTo>
                  <a:close/>
                </a:path>
                <a:path extrusionOk="0" h="2073275" w="3696969">
                  <a:moveTo>
                    <a:pt x="1494957" y="470193"/>
                  </a:moveTo>
                  <a:lnTo>
                    <a:pt x="1223368" y="470193"/>
                  </a:lnTo>
                  <a:lnTo>
                    <a:pt x="1248744" y="470427"/>
                  </a:lnTo>
                  <a:lnTo>
                    <a:pt x="1275120" y="475856"/>
                  </a:lnTo>
                  <a:lnTo>
                    <a:pt x="1300298" y="483047"/>
                  </a:lnTo>
                  <a:lnTo>
                    <a:pt x="1325857"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7" y="743697"/>
                  </a:lnTo>
                  <a:lnTo>
                    <a:pt x="2214294" y="743697"/>
                  </a:lnTo>
                  <a:lnTo>
                    <a:pt x="2219746" y="742264"/>
                  </a:lnTo>
                  <a:lnTo>
                    <a:pt x="2409484" y="742264"/>
                  </a:lnTo>
                  <a:lnTo>
                    <a:pt x="2199911" y="578815"/>
                  </a:lnTo>
                  <a:lnTo>
                    <a:pt x="1658914" y="578815"/>
                  </a:lnTo>
                  <a:lnTo>
                    <a:pt x="1648961" y="575893"/>
                  </a:lnTo>
                  <a:lnTo>
                    <a:pt x="1628482" y="569501"/>
                  </a:lnTo>
                  <a:lnTo>
                    <a:pt x="1618528" y="566572"/>
                  </a:lnTo>
                  <a:lnTo>
                    <a:pt x="1494957" y="470193"/>
                  </a:lnTo>
                  <a:close/>
                </a:path>
                <a:path extrusionOk="0" h="2073275" w="3696969">
                  <a:moveTo>
                    <a:pt x="326115" y="0"/>
                  </a:moveTo>
                  <a:lnTo>
                    <a:pt x="0" y="0"/>
                  </a:lnTo>
                  <a:lnTo>
                    <a:pt x="765342" y="596823"/>
                  </a:lnTo>
                  <a:lnTo>
                    <a:pt x="778804" y="593399"/>
                  </a:lnTo>
                  <a:lnTo>
                    <a:pt x="786166" y="591349"/>
                  </a:lnTo>
                  <a:lnTo>
                    <a:pt x="963531" y="533186"/>
                  </a:lnTo>
                  <a:lnTo>
                    <a:pt x="996733" y="522981"/>
                  </a:lnTo>
                  <a:lnTo>
                    <a:pt x="326115" y="0"/>
                  </a:lnTo>
                  <a:close/>
                </a:path>
                <a:path extrusionOk="0" h="2073275" w="3696969">
                  <a:moveTo>
                    <a:pt x="1457759" y="0"/>
                  </a:moveTo>
                  <a:lnTo>
                    <a:pt x="916716" y="0"/>
                  </a:lnTo>
                  <a:lnTo>
                    <a:pt x="1658914" y="578815"/>
                  </a:lnTo>
                  <a:lnTo>
                    <a:pt x="2199911" y="578815"/>
                  </a:lnTo>
                  <a:lnTo>
                    <a:pt x="1457759" y="0"/>
                  </a:lnTo>
                  <a:close/>
                </a:path>
                <a:path extrusionOk="0" h="2073275" w="3696969">
                  <a:moveTo>
                    <a:pt x="1014426" y="517543"/>
                  </a:moveTo>
                  <a:lnTo>
                    <a:pt x="996733" y="522981"/>
                  </a:lnTo>
                  <a:lnTo>
                    <a:pt x="997244" y="523379"/>
                  </a:lnTo>
                  <a:lnTo>
                    <a:pt x="1002959" y="521931"/>
                  </a:lnTo>
                  <a:lnTo>
                    <a:pt x="1014516" y="517613"/>
                  </a:lnTo>
                  <a:close/>
                </a:path>
                <a:path extrusionOk="0" h="2073275" w="3696969">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extrusionOk="0" h="2073275" w="3696969">
                  <a:moveTo>
                    <a:pt x="1188760" y="489484"/>
                  </a:moveTo>
                  <a:lnTo>
                    <a:pt x="1187236" y="490982"/>
                  </a:lnTo>
                  <a:lnTo>
                    <a:pt x="1188760" y="489534"/>
                  </a:lnTo>
                  <a:close/>
                </a:path>
                <a:path extrusionOk="0" h="2073275" w="3696969">
                  <a:moveTo>
                    <a:pt x="1196321" y="482052"/>
                  </a:moveTo>
                  <a:lnTo>
                    <a:pt x="1166065" y="482052"/>
                  </a:lnTo>
                  <a:lnTo>
                    <a:pt x="1185839" y="485216"/>
                  </a:lnTo>
                  <a:lnTo>
                    <a:pt x="1188760" y="487375"/>
                  </a:lnTo>
                  <a:lnTo>
                    <a:pt x="1188760" y="489484"/>
                  </a:lnTo>
                  <a:lnTo>
                    <a:pt x="1196321" y="482052"/>
                  </a:lnTo>
                  <a:close/>
                </a:path>
                <a:path extrusionOk="0" h="2073275" w="3696969">
                  <a:moveTo>
                    <a:pt x="3696502" y="0"/>
                  </a:moveTo>
                  <a:lnTo>
                    <a:pt x="3183562" y="0"/>
                  </a:lnTo>
                  <a:lnTo>
                    <a:pt x="3696502" y="400066"/>
                  </a:lnTo>
                  <a:lnTo>
                    <a:pt x="3696502"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5" name="Google Shape;255;p23"/>
            <p:cNvSpPr/>
            <p:nvPr/>
          </p:nvSpPr>
          <p:spPr>
            <a:xfrm>
              <a:off x="14914952" y="0"/>
              <a:ext cx="689610" cy="525145"/>
            </a:xfrm>
            <a:custGeom>
              <a:rect b="b" l="l" r="r" t="t"/>
              <a:pathLst>
                <a:path extrusionOk="0" h="525145" w="689609">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extrusionOk="0" h="525145" w="689609">
                  <a:moveTo>
                    <a:pt x="679122" y="522655"/>
                  </a:moveTo>
                  <a:lnTo>
                    <a:pt x="674423" y="522655"/>
                  </a:lnTo>
                  <a:lnTo>
                    <a:pt x="677344" y="524814"/>
                  </a:lnTo>
                  <a:lnTo>
                    <a:pt x="679122" y="522655"/>
                  </a:lnTo>
                  <a:close/>
                </a:path>
                <a:path extrusionOk="0" h="525145" w="689609">
                  <a:moveTo>
                    <a:pt x="685980" y="520496"/>
                  </a:moveTo>
                  <a:lnTo>
                    <a:pt x="680900" y="520496"/>
                  </a:lnTo>
                  <a:lnTo>
                    <a:pt x="683821" y="522655"/>
                  </a:lnTo>
                  <a:lnTo>
                    <a:pt x="685980" y="520496"/>
                  </a:lnTo>
                  <a:close/>
                </a:path>
                <a:path extrusionOk="0" h="525145" w="689609">
                  <a:moveTo>
                    <a:pt x="687303" y="520496"/>
                  </a:moveTo>
                  <a:lnTo>
                    <a:pt x="685980" y="520496"/>
                  </a:lnTo>
                  <a:lnTo>
                    <a:pt x="686742" y="521220"/>
                  </a:lnTo>
                  <a:lnTo>
                    <a:pt x="687303" y="520496"/>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6" name="Google Shape;256;p23"/>
            <p:cNvSpPr/>
            <p:nvPr/>
          </p:nvSpPr>
          <p:spPr>
            <a:xfrm>
              <a:off x="14914952" y="0"/>
              <a:ext cx="689610" cy="525145"/>
            </a:xfrm>
            <a:custGeom>
              <a:rect b="b" l="l" r="r" t="t"/>
              <a:pathLst>
                <a:path extrusionOk="0" h="525145" w="689609">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extrusionOk="0" h="525145" w="689609">
                  <a:moveTo>
                    <a:pt x="0" y="0"/>
                  </a:moveTo>
                  <a:lnTo>
                    <a:pt x="673026" y="52481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57" name="Google Shape;257;p23"/>
            <p:cNvSpPr/>
            <p:nvPr/>
          </p:nvSpPr>
          <p:spPr>
            <a:xfrm>
              <a:off x="15480765" y="0"/>
              <a:ext cx="2525395" cy="1950720"/>
            </a:xfrm>
            <a:custGeom>
              <a:rect b="b" l="l" r="r" t="t"/>
              <a:pathLst>
                <a:path extrusionOk="0" h="1950720" w="2525394">
                  <a:moveTo>
                    <a:pt x="2523074" y="1946808"/>
                  </a:moveTo>
                  <a:lnTo>
                    <a:pt x="2514879" y="1946808"/>
                  </a:lnTo>
                  <a:lnTo>
                    <a:pt x="2519832" y="1950402"/>
                  </a:lnTo>
                  <a:lnTo>
                    <a:pt x="2521991" y="1947519"/>
                  </a:lnTo>
                  <a:lnTo>
                    <a:pt x="2523985" y="1947519"/>
                  </a:lnTo>
                  <a:lnTo>
                    <a:pt x="2523074" y="1946808"/>
                  </a:lnTo>
                  <a:close/>
                </a:path>
                <a:path extrusionOk="0" h="1950720" w="2525394">
                  <a:moveTo>
                    <a:pt x="2514879" y="1946808"/>
                  </a:moveTo>
                  <a:lnTo>
                    <a:pt x="2509037" y="1946808"/>
                  </a:lnTo>
                  <a:lnTo>
                    <a:pt x="2512720" y="1949678"/>
                  </a:lnTo>
                  <a:lnTo>
                    <a:pt x="2514879" y="1946808"/>
                  </a:lnTo>
                  <a:close/>
                </a:path>
                <a:path extrusionOk="0" h="1950720" w="2525394">
                  <a:moveTo>
                    <a:pt x="2523985" y="1947519"/>
                  </a:moveTo>
                  <a:lnTo>
                    <a:pt x="2521991" y="1947519"/>
                  </a:lnTo>
                  <a:lnTo>
                    <a:pt x="2524150" y="1949678"/>
                  </a:lnTo>
                  <a:lnTo>
                    <a:pt x="2524912" y="1948243"/>
                  </a:lnTo>
                  <a:lnTo>
                    <a:pt x="2523985" y="1947519"/>
                  </a:lnTo>
                  <a:close/>
                </a:path>
                <a:path extrusionOk="0" h="1950720" w="2525394">
                  <a:moveTo>
                    <a:pt x="2505481" y="1945360"/>
                  </a:moveTo>
                  <a:lnTo>
                    <a:pt x="2499004" y="1945360"/>
                  </a:lnTo>
                  <a:lnTo>
                    <a:pt x="2503322" y="1948243"/>
                  </a:lnTo>
                  <a:lnTo>
                    <a:pt x="2505481" y="1945360"/>
                  </a:lnTo>
                  <a:close/>
                </a:path>
                <a:path extrusionOk="0" h="1950720" w="2525394">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6"/>
                  </a:lnTo>
                  <a:lnTo>
                    <a:pt x="2441473" y="1899996"/>
                  </a:lnTo>
                  <a:lnTo>
                    <a:pt x="2439314" y="1902167"/>
                  </a:lnTo>
                  <a:lnTo>
                    <a:pt x="2497607" y="1947519"/>
                  </a:lnTo>
                  <a:lnTo>
                    <a:pt x="2499004" y="1945360"/>
                  </a:lnTo>
                  <a:lnTo>
                    <a:pt x="2521220" y="1945360"/>
                  </a:lnTo>
                  <a:lnTo>
                    <a:pt x="2426233" y="1871205"/>
                  </a:lnTo>
                  <a:close/>
                </a:path>
                <a:path extrusionOk="0" h="1950720" w="2525394">
                  <a:moveTo>
                    <a:pt x="2521220" y="1945360"/>
                  </a:moveTo>
                  <a:lnTo>
                    <a:pt x="2505481" y="1945360"/>
                  </a:lnTo>
                  <a:lnTo>
                    <a:pt x="2508402" y="1947519"/>
                  </a:lnTo>
                  <a:lnTo>
                    <a:pt x="2509037" y="1946808"/>
                  </a:lnTo>
                  <a:lnTo>
                    <a:pt x="2523074" y="1946808"/>
                  </a:lnTo>
                  <a:lnTo>
                    <a:pt x="2521220" y="1945360"/>
                  </a:lnTo>
                  <a:close/>
                </a:path>
                <a:path extrusionOk="0" h="1950720" w="2525394">
                  <a:moveTo>
                    <a:pt x="2308343" y="1786966"/>
                  </a:moveTo>
                  <a:lnTo>
                    <a:pt x="2304567" y="1786966"/>
                  </a:lnTo>
                  <a:lnTo>
                    <a:pt x="2306726" y="1789125"/>
                  </a:lnTo>
                  <a:lnTo>
                    <a:pt x="2308343" y="1786966"/>
                  </a:lnTo>
                  <a:close/>
                </a:path>
                <a:path extrusionOk="0" h="1950720" w="2525394">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extrusionOk="0" h="1950720" w="2525394">
                  <a:moveTo>
                    <a:pt x="2313423" y="1786242"/>
                  </a:moveTo>
                  <a:lnTo>
                    <a:pt x="2308885" y="1786242"/>
                  </a:lnTo>
                  <a:lnTo>
                    <a:pt x="2311806" y="1788401"/>
                  </a:lnTo>
                  <a:lnTo>
                    <a:pt x="2313423" y="1786242"/>
                  </a:lnTo>
                  <a:close/>
                </a:path>
                <a:path extrusionOk="0" h="1950720" w="2525394">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extrusionOk="0" h="1950720" w="2525394">
                  <a:moveTo>
                    <a:pt x="2298320" y="1785518"/>
                  </a:moveTo>
                  <a:lnTo>
                    <a:pt x="2293772" y="1785518"/>
                  </a:lnTo>
                  <a:lnTo>
                    <a:pt x="2296693" y="1787690"/>
                  </a:lnTo>
                  <a:lnTo>
                    <a:pt x="2298320" y="1785518"/>
                  </a:lnTo>
                  <a:close/>
                </a:path>
                <a:path extrusionOk="0" h="1950720" w="2525394">
                  <a:moveTo>
                    <a:pt x="2316886" y="1785518"/>
                  </a:moveTo>
                  <a:lnTo>
                    <a:pt x="2313965" y="1785518"/>
                  </a:lnTo>
                  <a:lnTo>
                    <a:pt x="2316124" y="1786966"/>
                  </a:lnTo>
                  <a:lnTo>
                    <a:pt x="2316886" y="1785518"/>
                  </a:lnTo>
                  <a:close/>
                </a:path>
                <a:path extrusionOk="0" h="1950720" w="2525394">
                  <a:moveTo>
                    <a:pt x="766583" y="576656"/>
                  </a:moveTo>
                  <a:lnTo>
                    <a:pt x="763803" y="576656"/>
                  </a:lnTo>
                  <a:lnTo>
                    <a:pt x="769645" y="580974"/>
                  </a:lnTo>
                  <a:lnTo>
                    <a:pt x="770280" y="579539"/>
                  </a:lnTo>
                  <a:lnTo>
                    <a:pt x="766583" y="576656"/>
                  </a:lnTo>
                  <a:close/>
                </a:path>
                <a:path extrusionOk="0" h="1950720" w="2525394">
                  <a:moveTo>
                    <a:pt x="765654" y="575932"/>
                  </a:moveTo>
                  <a:lnTo>
                    <a:pt x="757326" y="575932"/>
                  </a:lnTo>
                  <a:lnTo>
                    <a:pt x="761644" y="579539"/>
                  </a:lnTo>
                  <a:lnTo>
                    <a:pt x="763803" y="576656"/>
                  </a:lnTo>
                  <a:lnTo>
                    <a:pt x="766583" y="576656"/>
                  </a:lnTo>
                  <a:lnTo>
                    <a:pt x="765654" y="575932"/>
                  </a:lnTo>
                  <a:close/>
                </a:path>
                <a:path extrusionOk="0" h="1950720" w="2525394">
                  <a:moveTo>
                    <a:pt x="762901" y="573786"/>
                  </a:moveTo>
                  <a:lnTo>
                    <a:pt x="748690" y="573786"/>
                  </a:lnTo>
                  <a:lnTo>
                    <a:pt x="755167" y="578815"/>
                  </a:lnTo>
                  <a:lnTo>
                    <a:pt x="757326" y="575932"/>
                  </a:lnTo>
                  <a:lnTo>
                    <a:pt x="765654" y="575932"/>
                  </a:lnTo>
                  <a:lnTo>
                    <a:pt x="762901" y="573786"/>
                  </a:lnTo>
                  <a:close/>
                </a:path>
                <a:path extrusionOk="0" h="1950720" w="2525394">
                  <a:moveTo>
                    <a:pt x="759204" y="570903"/>
                  </a:moveTo>
                  <a:lnTo>
                    <a:pt x="742975" y="570903"/>
                  </a:lnTo>
                  <a:lnTo>
                    <a:pt x="747293" y="574497"/>
                  </a:lnTo>
                  <a:lnTo>
                    <a:pt x="748690" y="573786"/>
                  </a:lnTo>
                  <a:lnTo>
                    <a:pt x="762901" y="573786"/>
                  </a:lnTo>
                  <a:lnTo>
                    <a:pt x="759204" y="570903"/>
                  </a:lnTo>
                  <a:close/>
                </a:path>
                <a:path extrusionOk="0" h="1950720" w="2525394">
                  <a:moveTo>
                    <a:pt x="756435" y="568744"/>
                  </a:moveTo>
                  <a:lnTo>
                    <a:pt x="733577" y="568744"/>
                  </a:lnTo>
                  <a:lnTo>
                    <a:pt x="740816" y="573786"/>
                  </a:lnTo>
                  <a:lnTo>
                    <a:pt x="742975" y="570903"/>
                  </a:lnTo>
                  <a:lnTo>
                    <a:pt x="759204" y="570903"/>
                  </a:lnTo>
                  <a:lnTo>
                    <a:pt x="756435" y="568744"/>
                  </a:lnTo>
                  <a:close/>
                </a:path>
                <a:path extrusionOk="0" h="1950720" w="2525394">
                  <a:moveTo>
                    <a:pt x="26959" y="0"/>
                  </a:moveTo>
                  <a:lnTo>
                    <a:pt x="0" y="0"/>
                  </a:lnTo>
                  <a:lnTo>
                    <a:pt x="732180" y="570903"/>
                  </a:lnTo>
                  <a:lnTo>
                    <a:pt x="733577" y="568744"/>
                  </a:lnTo>
                  <a:lnTo>
                    <a:pt x="756435" y="568744"/>
                  </a:lnTo>
                  <a:lnTo>
                    <a:pt x="26959"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58" name="Google Shape;258;p23"/>
            <p:cNvPicPr preferRelativeResize="0"/>
            <p:nvPr/>
          </p:nvPicPr>
          <p:blipFill rotWithShape="1">
            <a:blip r:embed="rId3">
              <a:alphaModFix/>
            </a:blip>
            <a:srcRect b="0" l="0" r="0" t="0"/>
            <a:stretch/>
          </p:blipFill>
          <p:spPr>
            <a:xfrm>
              <a:off x="17906004" y="1870846"/>
              <a:ext cx="100033" cy="79917"/>
            </a:xfrm>
            <a:prstGeom prst="rect">
              <a:avLst/>
            </a:prstGeom>
            <a:noFill/>
            <a:ln>
              <a:noFill/>
            </a:ln>
          </p:spPr>
        </p:pic>
        <p:sp>
          <p:nvSpPr>
            <p:cNvPr id="259" name="Google Shape;259;p23"/>
            <p:cNvSpPr/>
            <p:nvPr/>
          </p:nvSpPr>
          <p:spPr>
            <a:xfrm>
              <a:off x="15480778" y="0"/>
              <a:ext cx="2317115" cy="1789430"/>
            </a:xfrm>
            <a:custGeom>
              <a:rect b="b" l="l" r="r" t="t"/>
              <a:pathLst>
                <a:path extrusionOk="0" h="1789430" w="2317115">
                  <a:moveTo>
                    <a:pt x="2292362" y="1787690"/>
                  </a:moveTo>
                  <a:lnTo>
                    <a:pt x="2293759" y="1785518"/>
                  </a:lnTo>
                  <a:lnTo>
                    <a:pt x="2296680" y="1787690"/>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90"/>
                  </a:lnTo>
                </a:path>
                <a:path extrusionOk="0" h="1789430" w="2317115">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extrusionOk="0" h="1789430" w="2317115">
                  <a:moveTo>
                    <a:pt x="0" y="0"/>
                  </a:moveTo>
                  <a:lnTo>
                    <a:pt x="732167" y="57089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60" name="Google Shape;260;p23"/>
            <p:cNvSpPr/>
            <p:nvPr/>
          </p:nvSpPr>
          <p:spPr>
            <a:xfrm>
              <a:off x="16047112" y="0"/>
              <a:ext cx="2240915" cy="1748155"/>
            </a:xfrm>
            <a:custGeom>
              <a:rect b="b" l="l" r="r" t="t"/>
              <a:pathLst>
                <a:path extrusionOk="0" h="1748155" w="2240915">
                  <a:moveTo>
                    <a:pt x="28353" y="0"/>
                  </a:moveTo>
                  <a:lnTo>
                    <a:pt x="0" y="0"/>
                  </a:lnTo>
                  <a:lnTo>
                    <a:pt x="2240887" y="1747691"/>
                  </a:lnTo>
                  <a:lnTo>
                    <a:pt x="2240887" y="1725594"/>
                  </a:lnTo>
                  <a:lnTo>
                    <a:pt x="2835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61" name="Google Shape;261;p23"/>
            <p:cNvSpPr/>
            <p:nvPr/>
          </p:nvSpPr>
          <p:spPr>
            <a:xfrm>
              <a:off x="16047111" y="0"/>
              <a:ext cx="2240915" cy="1748155"/>
            </a:xfrm>
            <a:custGeom>
              <a:rect b="b" l="l" r="r" t="t"/>
              <a:pathLst>
                <a:path extrusionOk="0" h="1748155" w="2240915">
                  <a:moveTo>
                    <a:pt x="2240887" y="1725594"/>
                  </a:moveTo>
                  <a:lnTo>
                    <a:pt x="28353" y="0"/>
                  </a:lnTo>
                </a:path>
                <a:path extrusionOk="0" h="1748155" w="2240915">
                  <a:moveTo>
                    <a:pt x="0" y="0"/>
                  </a:moveTo>
                  <a:lnTo>
                    <a:pt x="2240887" y="174769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62" name="Google Shape;262;p23"/>
            <p:cNvPicPr preferRelativeResize="0"/>
            <p:nvPr/>
          </p:nvPicPr>
          <p:blipFill rotWithShape="1">
            <a:blip r:embed="rId4">
              <a:alphaModFix/>
            </a:blip>
            <a:srcRect b="0" l="0" r="0" t="0"/>
            <a:stretch/>
          </p:blipFill>
          <p:spPr>
            <a:xfrm>
              <a:off x="16613103" y="-359"/>
              <a:ext cx="1675255" cy="1306711"/>
            </a:xfrm>
            <a:prstGeom prst="rect">
              <a:avLst/>
            </a:prstGeom>
            <a:noFill/>
            <a:ln>
              <a:noFill/>
            </a:ln>
          </p:spPr>
        </p:pic>
      </p:grpSp>
      <p:pic>
        <p:nvPicPr>
          <p:cNvPr id="263" name="Google Shape;263;p23"/>
          <p:cNvPicPr preferRelativeResize="0"/>
          <p:nvPr/>
        </p:nvPicPr>
        <p:blipFill rotWithShape="1">
          <a:blip r:embed="rId5">
            <a:alphaModFix/>
          </a:blip>
          <a:srcRect b="0" l="0" r="0" t="0"/>
          <a:stretch/>
        </p:blipFill>
        <p:spPr>
          <a:xfrm>
            <a:off x="8477845" y="4267559"/>
            <a:ext cx="230804" cy="334741"/>
          </a:xfrm>
          <a:prstGeom prst="rect">
            <a:avLst/>
          </a:prstGeom>
          <a:noFill/>
          <a:ln>
            <a:noFill/>
          </a:ln>
        </p:spPr>
      </p:pic>
      <p:sp>
        <p:nvSpPr>
          <p:cNvPr id="264" name="Google Shape;264;p23"/>
          <p:cNvSpPr txBox="1"/>
          <p:nvPr>
            <p:ph type="title"/>
          </p:nvPr>
        </p:nvSpPr>
        <p:spPr>
          <a:xfrm>
            <a:off x="3768050" y="592161"/>
            <a:ext cx="4179300" cy="315600"/>
          </a:xfrm>
          <a:prstGeom prst="rect">
            <a:avLst/>
          </a:prstGeom>
          <a:noFill/>
          <a:ln>
            <a:noFill/>
          </a:ln>
        </p:spPr>
        <p:txBody>
          <a:bodyPr anchorCtr="0" anchor="t" bIns="0" lIns="0" spcFirstLastPara="1" rIns="0" wrap="square" tIns="7600">
            <a:spAutoFit/>
          </a:bodyPr>
          <a:lstStyle/>
          <a:p>
            <a:pPr indent="0" lvl="0" marL="0" rtl="0" algn="l">
              <a:lnSpc>
                <a:spcPct val="100000"/>
              </a:lnSpc>
              <a:spcBef>
                <a:spcPts val="0"/>
              </a:spcBef>
              <a:spcAft>
                <a:spcPts val="0"/>
              </a:spcAft>
              <a:buNone/>
            </a:pPr>
            <a:r>
              <a:rPr lang="en" sz="2000"/>
              <a:t>Technologies</a:t>
            </a:r>
            <a:r>
              <a:rPr lang="en" sz="2000"/>
              <a:t> we used </a:t>
            </a:r>
            <a:endParaRPr sz="2000"/>
          </a:p>
        </p:txBody>
      </p:sp>
      <p:sp>
        <p:nvSpPr>
          <p:cNvPr id="265" name="Google Shape;265;p23"/>
          <p:cNvSpPr txBox="1"/>
          <p:nvPr>
            <p:ph idx="1" type="body"/>
          </p:nvPr>
        </p:nvSpPr>
        <p:spPr>
          <a:xfrm>
            <a:off x="3768050" y="1205651"/>
            <a:ext cx="3847500" cy="2527800"/>
          </a:xfrm>
          <a:prstGeom prst="rect">
            <a:avLst/>
          </a:prstGeom>
          <a:noFill/>
          <a:ln>
            <a:noFill/>
          </a:ln>
        </p:spPr>
        <p:txBody>
          <a:bodyPr anchorCtr="0" anchor="t" bIns="0" lIns="0" spcFirstLastPara="1" rIns="0" wrap="square" tIns="6025">
            <a:spAutoFit/>
          </a:bodyPr>
          <a:lstStyle/>
          <a:p>
            <a:pPr indent="0" lvl="0" marL="0" rtl="0" algn="l">
              <a:lnSpc>
                <a:spcPct val="118125"/>
              </a:lnSpc>
              <a:spcBef>
                <a:spcPts val="0"/>
              </a:spcBef>
              <a:spcAft>
                <a:spcPts val="0"/>
              </a:spcAft>
              <a:buSzPts val="1100"/>
              <a:buNone/>
            </a:pPr>
            <a:r>
              <a:rPr b="1" lang="en" sz="1400">
                <a:solidFill>
                  <a:schemeClr val="dk1"/>
                </a:solidFill>
                <a:latin typeface="Arial"/>
                <a:ea typeface="Arial"/>
                <a:cs typeface="Arial"/>
                <a:sym typeface="Arial"/>
              </a:rPr>
              <a:t>HTML</a:t>
            </a:r>
            <a:r>
              <a:rPr lang="en" sz="1400">
                <a:solidFill>
                  <a:schemeClr val="dk1"/>
                </a:solidFill>
                <a:latin typeface="Arial"/>
                <a:ea typeface="Arial"/>
                <a:cs typeface="Arial"/>
                <a:sym typeface="Arial"/>
              </a:rPr>
              <a:t>: Structures webpage content (headings, paragraphs, links, images, etc.).</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SzPts val="1100"/>
              <a:buNone/>
            </a:pPr>
            <a:r>
              <a:rPr b="1" lang="en" sz="1400">
                <a:solidFill>
                  <a:schemeClr val="dk1"/>
                </a:solidFill>
                <a:latin typeface="Arial"/>
                <a:ea typeface="Arial"/>
                <a:cs typeface="Arial"/>
                <a:sym typeface="Arial"/>
              </a:rPr>
              <a:t>CSS</a:t>
            </a:r>
            <a:r>
              <a:rPr lang="en" sz="1400">
                <a:solidFill>
                  <a:schemeClr val="dk1"/>
                </a:solidFill>
                <a:latin typeface="Arial"/>
                <a:ea typeface="Arial"/>
                <a:cs typeface="Arial"/>
                <a:sym typeface="Arial"/>
              </a:rPr>
              <a:t>: Styles and visually formats the webpage (colors, fonts, layout, responsive design).</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Clr>
                <a:schemeClr val="dk1"/>
              </a:buClr>
              <a:buSzPts val="1100"/>
              <a:buFont typeface="Arial"/>
              <a:buNone/>
            </a:pPr>
            <a:r>
              <a:rPr b="1" lang="en" sz="1400">
                <a:solidFill>
                  <a:schemeClr val="dk1"/>
                </a:solidFill>
                <a:latin typeface="Arial"/>
                <a:ea typeface="Arial"/>
                <a:cs typeface="Arial"/>
                <a:sym typeface="Arial"/>
              </a:rPr>
              <a:t>JavaScript</a:t>
            </a:r>
            <a:r>
              <a:rPr lang="en" sz="1400">
                <a:solidFill>
                  <a:schemeClr val="dk1"/>
                </a:solidFill>
                <a:latin typeface="Arial"/>
                <a:ea typeface="Arial"/>
                <a:cs typeface="Arial"/>
                <a:sym typeface="Arial"/>
              </a:rPr>
              <a:t>: Adds interactivity and dynamic behavior (form validation, animations, content updates).</a:t>
            </a:r>
            <a:endParaRPr sz="1400">
              <a:solidFill>
                <a:schemeClr val="dk1"/>
              </a:solidFill>
              <a:latin typeface="Arial"/>
              <a:ea typeface="Arial"/>
              <a:cs typeface="Arial"/>
              <a:sym typeface="Arial"/>
            </a:endParaRPr>
          </a:p>
          <a:p>
            <a:pPr indent="0" lvl="0" marL="0" rtl="0" algn="l">
              <a:lnSpc>
                <a:spcPct val="118125"/>
              </a:lnSpc>
              <a:spcBef>
                <a:spcPts val="0"/>
              </a:spcBef>
              <a:spcAft>
                <a:spcPts val="0"/>
              </a:spcAft>
              <a:buNone/>
            </a:pPr>
            <a:r>
              <a:t/>
            </a:r>
            <a:endParaRPr sz="1500"/>
          </a:p>
        </p:txBody>
      </p:sp>
      <p:grpSp>
        <p:nvGrpSpPr>
          <p:cNvPr id="266" name="Google Shape;266;p23"/>
          <p:cNvGrpSpPr/>
          <p:nvPr/>
        </p:nvGrpSpPr>
        <p:grpSpPr>
          <a:xfrm>
            <a:off x="0" y="0"/>
            <a:ext cx="3383548" cy="5137538"/>
            <a:chOff x="0" y="0"/>
            <a:chExt cx="6775450" cy="10287761"/>
          </a:xfrm>
        </p:grpSpPr>
        <p:pic>
          <p:nvPicPr>
            <p:cNvPr id="267" name="Google Shape;267;p23"/>
            <p:cNvPicPr preferRelativeResize="0"/>
            <p:nvPr/>
          </p:nvPicPr>
          <p:blipFill rotWithShape="1">
            <a:blip r:embed="rId6">
              <a:alphaModFix/>
            </a:blip>
            <a:srcRect b="0" l="0" r="0" t="0"/>
            <a:stretch/>
          </p:blipFill>
          <p:spPr>
            <a:xfrm>
              <a:off x="147320" y="0"/>
              <a:ext cx="6628130" cy="9614513"/>
            </a:xfrm>
            <a:prstGeom prst="rect">
              <a:avLst/>
            </a:prstGeom>
            <a:noFill/>
            <a:ln>
              <a:noFill/>
            </a:ln>
          </p:spPr>
        </p:pic>
        <p:pic>
          <p:nvPicPr>
            <p:cNvPr id="268" name="Google Shape;268;p23"/>
            <p:cNvPicPr preferRelativeResize="0"/>
            <p:nvPr/>
          </p:nvPicPr>
          <p:blipFill rotWithShape="1">
            <a:blip r:embed="rId7">
              <a:alphaModFix/>
            </a:blip>
            <a:srcRect b="0" l="0" r="0" t="0"/>
            <a:stretch/>
          </p:blipFill>
          <p:spPr>
            <a:xfrm>
              <a:off x="1613247" y="762"/>
              <a:ext cx="3750192" cy="896620"/>
            </a:xfrm>
            <a:prstGeom prst="rect">
              <a:avLst/>
            </a:prstGeom>
            <a:noFill/>
            <a:ln>
              <a:noFill/>
            </a:ln>
          </p:spPr>
        </p:pic>
        <p:pic>
          <p:nvPicPr>
            <p:cNvPr id="269" name="Google Shape;269;p23"/>
            <p:cNvPicPr preferRelativeResize="0"/>
            <p:nvPr/>
          </p:nvPicPr>
          <p:blipFill rotWithShape="1">
            <a:blip r:embed="rId8">
              <a:alphaModFix/>
            </a:blip>
            <a:srcRect b="0" l="0" r="0" t="0"/>
            <a:stretch/>
          </p:blipFill>
          <p:spPr>
            <a:xfrm>
              <a:off x="0" y="8547861"/>
              <a:ext cx="1838820" cy="1739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24"/>
          <p:cNvGrpSpPr/>
          <p:nvPr/>
        </p:nvGrpSpPr>
        <p:grpSpPr>
          <a:xfrm>
            <a:off x="0" y="3887128"/>
            <a:ext cx="976270" cy="1250706"/>
            <a:chOff x="0" y="7783854"/>
            <a:chExt cx="1953895" cy="2504500"/>
          </a:xfrm>
        </p:grpSpPr>
        <p:sp>
          <p:nvSpPr>
            <p:cNvPr id="275" name="Google Shape;275;p24"/>
            <p:cNvSpPr/>
            <p:nvPr/>
          </p:nvSpPr>
          <p:spPr>
            <a:xfrm>
              <a:off x="0" y="7784749"/>
              <a:ext cx="1953895" cy="2503170"/>
            </a:xfrm>
            <a:custGeom>
              <a:rect b="b" l="l" r="r" t="t"/>
              <a:pathLst>
                <a:path extrusionOk="0" h="2503170" w="1953895">
                  <a:moveTo>
                    <a:pt x="0" y="0"/>
                  </a:moveTo>
                  <a:lnTo>
                    <a:pt x="0" y="2503013"/>
                  </a:lnTo>
                  <a:lnTo>
                    <a:pt x="1953313" y="2503013"/>
                  </a:lnTo>
                  <a:lnTo>
                    <a:pt x="1927000" y="2490074"/>
                  </a:lnTo>
                  <a:lnTo>
                    <a:pt x="1898197" y="2472170"/>
                  </a:lnTo>
                  <a:lnTo>
                    <a:pt x="1891579" y="2472170"/>
                  </a:lnTo>
                  <a:lnTo>
                    <a:pt x="1886843" y="2470831"/>
                  </a:lnTo>
                  <a:lnTo>
                    <a:pt x="1858539" y="2438543"/>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1"/>
                  </a:lnTo>
                  <a:lnTo>
                    <a:pt x="1733749"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4" y="1959002"/>
                  </a:lnTo>
                  <a:lnTo>
                    <a:pt x="1564551" y="1953241"/>
                  </a:lnTo>
                  <a:lnTo>
                    <a:pt x="1560233" y="1948202"/>
                  </a:lnTo>
                  <a:lnTo>
                    <a:pt x="1537531" y="1937043"/>
                  </a:lnTo>
                  <a:lnTo>
                    <a:pt x="1503352" y="1929663"/>
                  </a:lnTo>
                  <a:lnTo>
                    <a:pt x="1468092" y="1921473"/>
                  </a:lnTo>
                  <a:lnTo>
                    <a:pt x="1442148" y="1907884"/>
                  </a:lnTo>
                  <a:lnTo>
                    <a:pt x="1437064" y="1902392"/>
                  </a:lnTo>
                  <a:lnTo>
                    <a:pt x="1426353" y="1892491"/>
                  </a:lnTo>
                  <a:lnTo>
                    <a:pt x="1421269" y="1887003"/>
                  </a:lnTo>
                  <a:lnTo>
                    <a:pt x="1417675" y="1883401"/>
                  </a:lnTo>
                  <a:lnTo>
                    <a:pt x="1416951" y="1881244"/>
                  </a:lnTo>
                  <a:lnTo>
                    <a:pt x="1413081"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2" y="1686573"/>
                  </a:lnTo>
                  <a:lnTo>
                    <a:pt x="1230643" y="1686573"/>
                  </a:lnTo>
                  <a:lnTo>
                    <a:pt x="1213916" y="1686125"/>
                  </a:lnTo>
                  <a:lnTo>
                    <a:pt x="1178634" y="1666683"/>
                  </a:lnTo>
                  <a:lnTo>
                    <a:pt x="1168306" y="1644204"/>
                  </a:lnTo>
                  <a:lnTo>
                    <a:pt x="1169992" y="1636441"/>
                  </a:lnTo>
                  <a:lnTo>
                    <a:pt x="1154997" y="1636206"/>
                  </a:lnTo>
                  <a:lnTo>
                    <a:pt x="1139664" y="1632392"/>
                  </a:lnTo>
                  <a:lnTo>
                    <a:pt x="1124735" y="1625203"/>
                  </a:lnTo>
                  <a:lnTo>
                    <a:pt x="1110952" y="1614841"/>
                  </a:lnTo>
                  <a:lnTo>
                    <a:pt x="1102728" y="1580641"/>
                  </a:lnTo>
                  <a:lnTo>
                    <a:pt x="1080263" y="1529162"/>
                  </a:lnTo>
                  <a:lnTo>
                    <a:pt x="1058202" y="1475523"/>
                  </a:lnTo>
                  <a:lnTo>
                    <a:pt x="1051770" y="1438196"/>
                  </a:lnTo>
                  <a:lnTo>
                    <a:pt x="1019895" y="1438196"/>
                  </a:lnTo>
                  <a:lnTo>
                    <a:pt x="965513" y="1423323"/>
                  </a:lnTo>
                  <a:lnTo>
                    <a:pt x="908432" y="1403051"/>
                  </a:lnTo>
                  <a:lnTo>
                    <a:pt x="869036" y="1390204"/>
                  </a:lnTo>
                  <a:lnTo>
                    <a:pt x="868312" y="1389486"/>
                  </a:lnTo>
                  <a:lnTo>
                    <a:pt x="867594" y="1389486"/>
                  </a:lnTo>
                  <a:lnTo>
                    <a:pt x="862472"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extrusionOk="0" h="2503170" w="1953895">
                  <a:moveTo>
                    <a:pt x="1895030" y="2470201"/>
                  </a:moveTo>
                  <a:lnTo>
                    <a:pt x="1891579" y="2472170"/>
                  </a:lnTo>
                  <a:lnTo>
                    <a:pt x="1898197" y="2472170"/>
                  </a:lnTo>
                  <a:lnTo>
                    <a:pt x="1895030" y="2470201"/>
                  </a:lnTo>
                  <a:close/>
                </a:path>
                <a:path extrusionOk="0" h="2503170" w="1953895">
                  <a:moveTo>
                    <a:pt x="1263021" y="1682072"/>
                  </a:moveTo>
                  <a:lnTo>
                    <a:pt x="1230643" y="1686573"/>
                  </a:lnTo>
                  <a:lnTo>
                    <a:pt x="1293212" y="1686573"/>
                  </a:lnTo>
                  <a:lnTo>
                    <a:pt x="1289402" y="1684761"/>
                  </a:lnTo>
                  <a:lnTo>
                    <a:pt x="1280159" y="1682523"/>
                  </a:lnTo>
                  <a:lnTo>
                    <a:pt x="1263021" y="1682072"/>
                  </a:lnTo>
                  <a:close/>
                </a:path>
                <a:path extrusionOk="0" h="2503170" w="1953895">
                  <a:moveTo>
                    <a:pt x="1051192" y="1434844"/>
                  </a:moveTo>
                  <a:lnTo>
                    <a:pt x="1019895" y="1438196"/>
                  </a:lnTo>
                  <a:lnTo>
                    <a:pt x="1051770" y="1438196"/>
                  </a:lnTo>
                  <a:lnTo>
                    <a:pt x="1051192" y="1434844"/>
                  </a:lnTo>
                  <a:close/>
                </a:path>
                <a:path extrusionOk="0" h="2503170" w="1953895">
                  <a:moveTo>
                    <a:pt x="618474" y="449880"/>
                  </a:moveTo>
                  <a:lnTo>
                    <a:pt x="593927" y="452269"/>
                  </a:lnTo>
                  <a:lnTo>
                    <a:pt x="620099" y="452269"/>
                  </a:lnTo>
                  <a:lnTo>
                    <a:pt x="618474" y="44988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6" name="Google Shape;276;p24"/>
            <p:cNvSpPr/>
            <p:nvPr/>
          </p:nvSpPr>
          <p:spPr>
            <a:xfrm>
              <a:off x="0" y="7804234"/>
              <a:ext cx="1870710" cy="2484120"/>
            </a:xfrm>
            <a:custGeom>
              <a:rect b="b" l="l" r="r" t="t"/>
              <a:pathLst>
                <a:path extrusionOk="0" h="2484120" w="1870710">
                  <a:moveTo>
                    <a:pt x="0" y="2087808"/>
                  </a:moveTo>
                  <a:lnTo>
                    <a:pt x="0" y="2483528"/>
                  </a:lnTo>
                  <a:lnTo>
                    <a:pt x="354591" y="2483528"/>
                  </a:lnTo>
                  <a:lnTo>
                    <a:pt x="0" y="2087808"/>
                  </a:lnTo>
                  <a:close/>
                </a:path>
                <a:path extrusionOk="0" h="2484120" w="1870710">
                  <a:moveTo>
                    <a:pt x="0" y="1566001"/>
                  </a:moveTo>
                  <a:lnTo>
                    <a:pt x="0" y="2064158"/>
                  </a:lnTo>
                  <a:lnTo>
                    <a:pt x="375783" y="2483528"/>
                  </a:lnTo>
                  <a:lnTo>
                    <a:pt x="822166" y="2483528"/>
                  </a:lnTo>
                  <a:lnTo>
                    <a:pt x="0" y="1566001"/>
                  </a:lnTo>
                  <a:close/>
                </a:path>
                <a:path extrusionOk="0" h="2484120" w="1870710">
                  <a:moveTo>
                    <a:pt x="0" y="1043374"/>
                  </a:moveTo>
                  <a:lnTo>
                    <a:pt x="0" y="1541531"/>
                  </a:lnTo>
                  <a:lnTo>
                    <a:pt x="844093" y="2483528"/>
                  </a:lnTo>
                  <a:lnTo>
                    <a:pt x="1290476" y="2483528"/>
                  </a:lnTo>
                  <a:lnTo>
                    <a:pt x="0" y="1043374"/>
                  </a:lnTo>
                  <a:close/>
                </a:path>
                <a:path extrusionOk="0" h="2484120" w="1870710">
                  <a:moveTo>
                    <a:pt x="0" y="520962"/>
                  </a:moveTo>
                  <a:lnTo>
                    <a:pt x="0" y="1020652"/>
                  </a:lnTo>
                  <a:lnTo>
                    <a:pt x="1310635" y="2483528"/>
                  </a:lnTo>
                  <a:lnTo>
                    <a:pt x="1758741" y="2483528"/>
                  </a:lnTo>
                  <a:lnTo>
                    <a:pt x="831597" y="1448478"/>
                  </a:lnTo>
                  <a:lnTo>
                    <a:pt x="830875" y="1447759"/>
                  </a:lnTo>
                  <a:lnTo>
                    <a:pt x="825112" y="1447759"/>
                  </a:lnTo>
                  <a:lnTo>
                    <a:pt x="823674" y="1445600"/>
                  </a:lnTo>
                  <a:lnTo>
                    <a:pt x="822954" y="1444876"/>
                  </a:lnTo>
                  <a:lnTo>
                    <a:pt x="820073" y="1439841"/>
                  </a:lnTo>
                  <a:lnTo>
                    <a:pt x="818634" y="1434076"/>
                  </a:lnTo>
                  <a:lnTo>
                    <a:pt x="0" y="520962"/>
                  </a:lnTo>
                  <a:close/>
                </a:path>
                <a:path extrusionOk="0" h="2484120" w="1870710">
                  <a:moveTo>
                    <a:pt x="862553" y="1460717"/>
                  </a:moveTo>
                  <a:lnTo>
                    <a:pt x="1778919" y="2483528"/>
                  </a:lnTo>
                  <a:lnTo>
                    <a:pt x="1870283" y="2483528"/>
                  </a:lnTo>
                  <a:lnTo>
                    <a:pt x="1864791" y="2477356"/>
                  </a:lnTo>
                  <a:lnTo>
                    <a:pt x="1864067" y="2470877"/>
                  </a:lnTo>
                  <a:lnTo>
                    <a:pt x="1849784"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1" y="2194124"/>
                  </a:lnTo>
                  <a:lnTo>
                    <a:pt x="1646140" y="2168479"/>
                  </a:lnTo>
                  <a:lnTo>
                    <a:pt x="1627911" y="2168479"/>
                  </a:lnTo>
                  <a:lnTo>
                    <a:pt x="1633595" y="2157159"/>
                  </a:lnTo>
                  <a:lnTo>
                    <a:pt x="1638264" y="2148135"/>
                  </a:lnTo>
                  <a:lnTo>
                    <a:pt x="1641177" y="2141543"/>
                  </a:lnTo>
                  <a:lnTo>
                    <a:pt x="1641589" y="2137518"/>
                  </a:lnTo>
                  <a:lnTo>
                    <a:pt x="1643748" y="2131038"/>
                  </a:lnTo>
                  <a:lnTo>
                    <a:pt x="1643748" y="2121677"/>
                  </a:lnTo>
                  <a:lnTo>
                    <a:pt x="1637769" y="2084045"/>
                  </a:lnTo>
                  <a:lnTo>
                    <a:pt x="1620175" y="2039327"/>
                  </a:lnTo>
                  <a:lnTo>
                    <a:pt x="1596369" y="1995823"/>
                  </a:lnTo>
                  <a:lnTo>
                    <a:pt x="1571751" y="1961836"/>
                  </a:lnTo>
                  <a:lnTo>
                    <a:pt x="1566710" y="1956795"/>
                  </a:lnTo>
                  <a:lnTo>
                    <a:pt x="1561668" y="1951036"/>
                  </a:lnTo>
                  <a:lnTo>
                    <a:pt x="1558797" y="1950316"/>
                  </a:lnTo>
                  <a:lnTo>
                    <a:pt x="1563115" y="1941680"/>
                  </a:lnTo>
                  <a:lnTo>
                    <a:pt x="1560956" y="1935195"/>
                  </a:lnTo>
                  <a:lnTo>
                    <a:pt x="1558074" y="1931599"/>
                  </a:lnTo>
                  <a:lnTo>
                    <a:pt x="1535572"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599"/>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4"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4"/>
                  </a:lnTo>
                  <a:lnTo>
                    <a:pt x="862553" y="1460717"/>
                  </a:lnTo>
                  <a:close/>
                </a:path>
                <a:path extrusionOk="0" h="2484120" w="1870710">
                  <a:moveTo>
                    <a:pt x="1811828" y="2248431"/>
                  </a:moveTo>
                  <a:lnTo>
                    <a:pt x="1786132" y="2254427"/>
                  </a:lnTo>
                  <a:lnTo>
                    <a:pt x="1760167" y="2261907"/>
                  </a:lnTo>
                  <a:lnTo>
                    <a:pt x="1740954" y="2263516"/>
                  </a:lnTo>
                  <a:lnTo>
                    <a:pt x="1834730" y="2263516"/>
                  </a:lnTo>
                  <a:lnTo>
                    <a:pt x="1833117" y="2251995"/>
                  </a:lnTo>
                  <a:lnTo>
                    <a:pt x="1830235" y="2251277"/>
                  </a:lnTo>
                  <a:lnTo>
                    <a:pt x="1811828" y="2248431"/>
                  </a:lnTo>
                  <a:close/>
                </a:path>
                <a:path extrusionOk="0" h="2484120" w="1870710">
                  <a:moveTo>
                    <a:pt x="1644472" y="2162714"/>
                  </a:moveTo>
                  <a:lnTo>
                    <a:pt x="1627911" y="2168479"/>
                  </a:lnTo>
                  <a:lnTo>
                    <a:pt x="1646140" y="2168479"/>
                  </a:lnTo>
                  <a:lnTo>
                    <a:pt x="1644472" y="2162714"/>
                  </a:lnTo>
                  <a:close/>
                </a:path>
                <a:path extrusionOk="0" h="2484120" w="1870710">
                  <a:moveTo>
                    <a:pt x="1261149" y="1664454"/>
                  </a:moveTo>
                  <a:lnTo>
                    <a:pt x="1244782" y="1666817"/>
                  </a:lnTo>
                  <a:lnTo>
                    <a:pt x="1228278" y="1669450"/>
                  </a:lnTo>
                  <a:lnTo>
                    <a:pt x="1211033" y="1669518"/>
                  </a:lnTo>
                  <a:lnTo>
                    <a:pt x="1290552" y="1669518"/>
                  </a:lnTo>
                  <a:lnTo>
                    <a:pt x="1286814" y="1667730"/>
                  </a:lnTo>
                  <a:lnTo>
                    <a:pt x="1277988" y="1665197"/>
                  </a:lnTo>
                  <a:lnTo>
                    <a:pt x="1261149" y="1664454"/>
                  </a:lnTo>
                  <a:close/>
                </a:path>
                <a:path extrusionOk="0" h="2484120" w="1870710">
                  <a:moveTo>
                    <a:pt x="1008712" y="1490958"/>
                  </a:moveTo>
                  <a:lnTo>
                    <a:pt x="992153" y="1502613"/>
                  </a:lnTo>
                  <a:lnTo>
                    <a:pt x="970193" y="1505358"/>
                  </a:lnTo>
                  <a:lnTo>
                    <a:pt x="1010270" y="1505358"/>
                  </a:lnTo>
                  <a:lnTo>
                    <a:pt x="1010064" y="1504997"/>
                  </a:lnTo>
                  <a:lnTo>
                    <a:pt x="1008072" y="1497978"/>
                  </a:lnTo>
                  <a:lnTo>
                    <a:pt x="1008712" y="1490958"/>
                  </a:lnTo>
                  <a:close/>
                </a:path>
                <a:path extrusionOk="0" h="2484120" w="1870710">
                  <a:moveTo>
                    <a:pt x="830153" y="1447039"/>
                  </a:moveTo>
                  <a:lnTo>
                    <a:pt x="827275" y="1447759"/>
                  </a:lnTo>
                  <a:lnTo>
                    <a:pt x="830875" y="1447759"/>
                  </a:lnTo>
                  <a:lnTo>
                    <a:pt x="830153" y="1447039"/>
                  </a:lnTo>
                  <a:close/>
                </a:path>
                <a:path extrusionOk="0" h="2484120" w="1870710">
                  <a:moveTo>
                    <a:pt x="0" y="0"/>
                  </a:moveTo>
                  <a:lnTo>
                    <a:pt x="0" y="498781"/>
                  </a:lnTo>
                  <a:lnTo>
                    <a:pt x="812154" y="1405278"/>
                  </a:lnTo>
                  <a:lnTo>
                    <a:pt x="806290" y="1372018"/>
                  </a:lnTo>
                  <a:lnTo>
                    <a:pt x="799795" y="1331037"/>
                  </a:lnTo>
                  <a:lnTo>
                    <a:pt x="792658" y="1283518"/>
                  </a:lnTo>
                  <a:lnTo>
                    <a:pt x="784866" y="1230647"/>
                  </a:lnTo>
                  <a:lnTo>
                    <a:pt x="776406" y="1173606"/>
                  </a:lnTo>
                  <a:lnTo>
                    <a:pt x="767267" y="1113581"/>
                  </a:lnTo>
                  <a:lnTo>
                    <a:pt x="757435" y="1051755"/>
                  </a:lnTo>
                  <a:lnTo>
                    <a:pt x="748621"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extrusionOk="0" h="2484120" w="187071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5"/>
                  </a:lnTo>
                  <a:lnTo>
                    <a:pt x="555790" y="509545"/>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extrusionOk="0" h="2484120" w="1870710">
                  <a:moveTo>
                    <a:pt x="574555" y="507446"/>
                  </a:moveTo>
                  <a:lnTo>
                    <a:pt x="555790" y="509545"/>
                  </a:lnTo>
                  <a:lnTo>
                    <a:pt x="576098" y="509545"/>
                  </a:lnTo>
                  <a:lnTo>
                    <a:pt x="574555" y="507446"/>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7" name="Google Shape;277;p24"/>
            <p:cNvSpPr/>
            <p:nvPr/>
          </p:nvSpPr>
          <p:spPr>
            <a:xfrm>
              <a:off x="0" y="9868751"/>
              <a:ext cx="375920" cy="419100"/>
            </a:xfrm>
            <a:custGeom>
              <a:rect b="b" l="l" r="r" t="t"/>
              <a:pathLst>
                <a:path extrusionOk="0" h="419100" w="375920">
                  <a:moveTo>
                    <a:pt x="0" y="0"/>
                  </a:moveTo>
                  <a:lnTo>
                    <a:pt x="0" y="25663"/>
                  </a:lnTo>
                  <a:lnTo>
                    <a:pt x="352490" y="419011"/>
                  </a:lnTo>
                  <a:lnTo>
                    <a:pt x="375429" y="419011"/>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8" name="Google Shape;278;p24"/>
            <p:cNvSpPr/>
            <p:nvPr/>
          </p:nvSpPr>
          <p:spPr>
            <a:xfrm>
              <a:off x="0" y="9868743"/>
              <a:ext cx="375920" cy="419100"/>
            </a:xfrm>
            <a:custGeom>
              <a:rect b="b" l="l" r="r" t="t"/>
              <a:pathLst>
                <a:path extrusionOk="0" h="419100" w="375920">
                  <a:moveTo>
                    <a:pt x="375435" y="419018"/>
                  </a:moveTo>
                  <a:lnTo>
                    <a:pt x="0" y="0"/>
                  </a:lnTo>
                </a:path>
                <a:path extrusionOk="0" h="419100" w="375920">
                  <a:moveTo>
                    <a:pt x="0" y="25670"/>
                  </a:moveTo>
                  <a:lnTo>
                    <a:pt x="352490" y="41901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79" name="Google Shape;279;p24"/>
            <p:cNvSpPr/>
            <p:nvPr/>
          </p:nvSpPr>
          <p:spPr>
            <a:xfrm>
              <a:off x="0" y="9348395"/>
              <a:ext cx="842010" cy="939800"/>
            </a:xfrm>
            <a:custGeom>
              <a:rect b="b" l="l" r="r" t="t"/>
              <a:pathLst>
                <a:path extrusionOk="0" h="939800" w="842010">
                  <a:moveTo>
                    <a:pt x="0" y="0"/>
                  </a:moveTo>
                  <a:lnTo>
                    <a:pt x="0" y="24942"/>
                  </a:lnTo>
                  <a:lnTo>
                    <a:pt x="819441" y="939366"/>
                  </a:lnTo>
                  <a:lnTo>
                    <a:pt x="841675" y="939366"/>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0" name="Google Shape;280;p24"/>
            <p:cNvSpPr/>
            <p:nvPr/>
          </p:nvSpPr>
          <p:spPr>
            <a:xfrm>
              <a:off x="0" y="9348388"/>
              <a:ext cx="842010" cy="939800"/>
            </a:xfrm>
            <a:custGeom>
              <a:rect b="b" l="l" r="r" t="t"/>
              <a:pathLst>
                <a:path extrusionOk="0" h="939800" w="842010">
                  <a:moveTo>
                    <a:pt x="841681" y="939374"/>
                  </a:moveTo>
                  <a:lnTo>
                    <a:pt x="0" y="0"/>
                  </a:lnTo>
                </a:path>
                <a:path extrusionOk="0" h="939800" w="842010">
                  <a:moveTo>
                    <a:pt x="0" y="24942"/>
                  </a:moveTo>
                  <a:lnTo>
                    <a:pt x="819447" y="93937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1" name="Google Shape;281;p24"/>
            <p:cNvSpPr/>
            <p:nvPr/>
          </p:nvSpPr>
          <p:spPr>
            <a:xfrm>
              <a:off x="0" y="8824962"/>
              <a:ext cx="1311275" cy="1463040"/>
            </a:xfrm>
            <a:custGeom>
              <a:rect b="b" l="l" r="r" t="t"/>
              <a:pathLst>
                <a:path extrusionOk="0" h="1463040" w="1311275">
                  <a:moveTo>
                    <a:pt x="0" y="0"/>
                  </a:moveTo>
                  <a:lnTo>
                    <a:pt x="0" y="25767"/>
                  </a:lnTo>
                  <a:lnTo>
                    <a:pt x="1287765" y="1462800"/>
                  </a:lnTo>
                  <a:lnTo>
                    <a:pt x="1310652" y="1462800"/>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2" name="Google Shape;282;p24"/>
            <p:cNvSpPr/>
            <p:nvPr/>
          </p:nvSpPr>
          <p:spPr>
            <a:xfrm>
              <a:off x="0" y="8824967"/>
              <a:ext cx="1310640" cy="1463040"/>
            </a:xfrm>
            <a:custGeom>
              <a:rect b="b" l="l" r="r" t="t"/>
              <a:pathLst>
                <a:path extrusionOk="0" h="1463040" w="1310640">
                  <a:moveTo>
                    <a:pt x="1310646" y="1462795"/>
                  </a:moveTo>
                  <a:lnTo>
                    <a:pt x="0" y="0"/>
                  </a:lnTo>
                </a:path>
                <a:path extrusionOk="0" h="1463040" w="1310640">
                  <a:moveTo>
                    <a:pt x="0" y="25767"/>
                  </a:moveTo>
                  <a:lnTo>
                    <a:pt x="1287759" y="14627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3" name="Google Shape;283;p24"/>
            <p:cNvSpPr/>
            <p:nvPr/>
          </p:nvSpPr>
          <p:spPr>
            <a:xfrm>
              <a:off x="0" y="8303665"/>
              <a:ext cx="820419" cy="937894"/>
            </a:xfrm>
            <a:custGeom>
              <a:rect b="b" l="l" r="r" t="t"/>
              <a:pathLst>
                <a:path extrusionOk="0" h="937895" w="820419">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6"/>
                  </a:lnTo>
                  <a:lnTo>
                    <a:pt x="817195" y="914489"/>
                  </a:lnTo>
                  <a:lnTo>
                    <a:pt x="813593" y="910887"/>
                  </a:lnTo>
                  <a:lnTo>
                    <a:pt x="815037" y="909448"/>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4" name="Google Shape;284;p24"/>
            <p:cNvSpPr/>
            <p:nvPr/>
          </p:nvSpPr>
          <p:spPr>
            <a:xfrm>
              <a:off x="0" y="8303667"/>
              <a:ext cx="820419" cy="937894"/>
            </a:xfrm>
            <a:custGeom>
              <a:rect b="b" l="l" r="r" t="t"/>
              <a:pathLst>
                <a:path extrusionOk="0" h="937895" w="820419">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extrusionOk="0" h="937895" w="820419">
                  <a:moveTo>
                    <a:pt x="0" y="25129"/>
                  </a:moveTo>
                  <a:lnTo>
                    <a:pt x="817194" y="93752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5" name="Google Shape;285;p24"/>
            <p:cNvSpPr/>
            <p:nvPr/>
          </p:nvSpPr>
          <p:spPr>
            <a:xfrm>
              <a:off x="830153" y="9249834"/>
              <a:ext cx="948055" cy="1038225"/>
            </a:xfrm>
            <a:custGeom>
              <a:rect b="b" l="l" r="r" t="t"/>
              <a:pathLst>
                <a:path extrusionOk="0" h="1038225" w="948055">
                  <a:moveTo>
                    <a:pt x="4320" y="0"/>
                  </a:moveTo>
                  <a:lnTo>
                    <a:pt x="0" y="4316"/>
                  </a:lnTo>
                  <a:lnTo>
                    <a:pt x="925905" y="1037927"/>
                  </a:lnTo>
                  <a:lnTo>
                    <a:pt x="947944" y="1037927"/>
                  </a:lnTo>
                  <a:lnTo>
                    <a:pt x="30167" y="13677"/>
                  </a:lnTo>
                  <a:lnTo>
                    <a:pt x="28083" y="13677"/>
                  </a:lnTo>
                  <a:lnTo>
                    <a:pt x="24879" y="10076"/>
                  </a:lnTo>
                  <a:lnTo>
                    <a:pt x="19442" y="10076"/>
                  </a:lnTo>
                  <a:lnTo>
                    <a:pt x="18000" y="7918"/>
                  </a:lnTo>
                  <a:lnTo>
                    <a:pt x="14401" y="7918"/>
                  </a:lnTo>
                  <a:lnTo>
                    <a:pt x="10800" y="4316"/>
                  </a:lnTo>
                  <a:lnTo>
                    <a:pt x="7922" y="4316"/>
                  </a:lnTo>
                  <a:lnTo>
                    <a:pt x="4320" y="0"/>
                  </a:lnTo>
                  <a:close/>
                </a:path>
                <a:path extrusionOk="0" h="1038225" w="948055">
                  <a:moveTo>
                    <a:pt x="29522" y="12957"/>
                  </a:moveTo>
                  <a:lnTo>
                    <a:pt x="28083" y="13677"/>
                  </a:lnTo>
                  <a:lnTo>
                    <a:pt x="30167" y="13677"/>
                  </a:lnTo>
                  <a:lnTo>
                    <a:pt x="29522" y="12957"/>
                  </a:lnTo>
                  <a:close/>
                </a:path>
                <a:path extrusionOk="0" h="1038225" w="948055">
                  <a:moveTo>
                    <a:pt x="22318" y="7198"/>
                  </a:moveTo>
                  <a:lnTo>
                    <a:pt x="19442" y="10076"/>
                  </a:lnTo>
                  <a:lnTo>
                    <a:pt x="24879" y="10076"/>
                  </a:lnTo>
                  <a:lnTo>
                    <a:pt x="22318" y="7198"/>
                  </a:lnTo>
                  <a:close/>
                </a:path>
                <a:path extrusionOk="0" h="1038225" w="948055">
                  <a:moveTo>
                    <a:pt x="16559" y="5760"/>
                  </a:moveTo>
                  <a:lnTo>
                    <a:pt x="14401" y="7918"/>
                  </a:lnTo>
                  <a:lnTo>
                    <a:pt x="18000" y="7918"/>
                  </a:lnTo>
                  <a:lnTo>
                    <a:pt x="16559" y="5760"/>
                  </a:lnTo>
                  <a:close/>
                </a:path>
                <a:path extrusionOk="0" h="1038225" w="948055">
                  <a:moveTo>
                    <a:pt x="9361" y="2877"/>
                  </a:moveTo>
                  <a:lnTo>
                    <a:pt x="7922" y="4316"/>
                  </a:lnTo>
                  <a:lnTo>
                    <a:pt x="10800" y="4316"/>
                  </a:lnTo>
                  <a:lnTo>
                    <a:pt x="9361" y="2877"/>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6" name="Google Shape;286;p24"/>
            <p:cNvSpPr/>
            <p:nvPr/>
          </p:nvSpPr>
          <p:spPr>
            <a:xfrm>
              <a:off x="830153" y="9249835"/>
              <a:ext cx="948055" cy="1038225"/>
            </a:xfrm>
            <a:custGeom>
              <a:rect b="b" l="l" r="r" t="t"/>
              <a:pathLst>
                <a:path extrusionOk="0" h="1038225" w="948055">
                  <a:moveTo>
                    <a:pt x="947940" y="1037926"/>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905" y="103792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7" name="Google Shape;287;p24"/>
            <p:cNvSpPr/>
            <p:nvPr/>
          </p:nvSpPr>
          <p:spPr>
            <a:xfrm>
              <a:off x="0" y="7783859"/>
              <a:ext cx="19685" cy="41275"/>
            </a:xfrm>
            <a:custGeom>
              <a:rect b="b" l="l" r="r" t="t"/>
              <a:pathLst>
                <a:path extrusionOk="0" h="41275" w="19685">
                  <a:moveTo>
                    <a:pt x="0" y="0"/>
                  </a:moveTo>
                  <a:lnTo>
                    <a:pt x="0" y="22629"/>
                  </a:lnTo>
                  <a:lnTo>
                    <a:pt x="16554" y="41106"/>
                  </a:lnTo>
                  <a:lnTo>
                    <a:pt x="18717" y="38934"/>
                  </a:lnTo>
                  <a:lnTo>
                    <a:pt x="16554" y="36775"/>
                  </a:lnTo>
                  <a:lnTo>
                    <a:pt x="19436" y="34616"/>
                  </a:lnTo>
                  <a:lnTo>
                    <a:pt x="10794" y="25257"/>
                  </a:lnTo>
                  <a:lnTo>
                    <a:pt x="12233" y="24533"/>
                  </a:lnTo>
                  <a:lnTo>
                    <a:pt x="5035" y="15897"/>
                  </a:lnTo>
                  <a:lnTo>
                    <a:pt x="7198" y="13738"/>
                  </a:lnTo>
                  <a:lnTo>
                    <a:pt x="1433" y="7261"/>
                  </a:lnTo>
                  <a:lnTo>
                    <a:pt x="4316" y="5102"/>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8" name="Google Shape;288;p24"/>
            <p:cNvSpPr/>
            <p:nvPr/>
          </p:nvSpPr>
          <p:spPr>
            <a:xfrm>
              <a:off x="0" y="7783854"/>
              <a:ext cx="19685" cy="41275"/>
            </a:xfrm>
            <a:custGeom>
              <a:rect b="b" l="l" r="r" t="t"/>
              <a:pathLst>
                <a:path extrusionOk="0" h="41275" w="1968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extrusionOk="0" h="41275" w="19685">
                  <a:moveTo>
                    <a:pt x="0" y="22623"/>
                  </a:moveTo>
                  <a:lnTo>
                    <a:pt x="16554" y="4110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89" name="Google Shape;289;p24"/>
            <p:cNvSpPr/>
            <p:nvPr/>
          </p:nvSpPr>
          <p:spPr>
            <a:xfrm>
              <a:off x="351353" y="8196478"/>
              <a:ext cx="361950" cy="401320"/>
            </a:xfrm>
            <a:custGeom>
              <a:rect b="b" l="l" r="r" t="t"/>
              <a:pathLst>
                <a:path extrusionOk="0" h="401320" w="36195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290" name="Google Shape;290;p24"/>
          <p:cNvGrpSpPr/>
          <p:nvPr/>
        </p:nvGrpSpPr>
        <p:grpSpPr>
          <a:xfrm>
            <a:off x="7552070" y="0"/>
            <a:ext cx="1585861" cy="1039482"/>
            <a:chOff x="15114629" y="0"/>
            <a:chExt cx="3173925" cy="2081530"/>
          </a:xfrm>
        </p:grpSpPr>
        <p:sp>
          <p:nvSpPr>
            <p:cNvPr id="291" name="Google Shape;291;p24"/>
            <p:cNvSpPr/>
            <p:nvPr/>
          </p:nvSpPr>
          <p:spPr>
            <a:xfrm>
              <a:off x="15114629" y="0"/>
              <a:ext cx="3173730" cy="2081530"/>
            </a:xfrm>
            <a:custGeom>
              <a:rect b="b" l="l" r="r" t="t"/>
              <a:pathLst>
                <a:path extrusionOk="0" h="2081530" w="3173730">
                  <a:moveTo>
                    <a:pt x="3173370" y="2000059"/>
                  </a:moveTo>
                  <a:lnTo>
                    <a:pt x="3109997" y="2000059"/>
                  </a:lnTo>
                  <a:lnTo>
                    <a:pt x="3121427" y="2008695"/>
                  </a:lnTo>
                  <a:lnTo>
                    <a:pt x="3125745" y="2013026"/>
                  </a:lnTo>
                  <a:lnTo>
                    <a:pt x="3145787" y="2034577"/>
                  </a:lnTo>
                  <a:lnTo>
                    <a:pt x="3162257" y="2058562"/>
                  </a:lnTo>
                  <a:lnTo>
                    <a:pt x="3173370" y="2081491"/>
                  </a:lnTo>
                  <a:lnTo>
                    <a:pt x="3173370" y="2000059"/>
                  </a:lnTo>
                  <a:close/>
                </a:path>
                <a:path extrusionOk="0" h="2081530" w="3173730">
                  <a:moveTo>
                    <a:pt x="3173370" y="707739"/>
                  </a:moveTo>
                  <a:lnTo>
                    <a:pt x="1624295" y="707739"/>
                  </a:lnTo>
                  <a:lnTo>
                    <a:pt x="1649973" y="707953"/>
                  </a:lnTo>
                  <a:lnTo>
                    <a:pt x="1676461" y="713433"/>
                  </a:lnTo>
                  <a:lnTo>
                    <a:pt x="1703091" y="724242"/>
                  </a:lnTo>
                  <a:lnTo>
                    <a:pt x="1714809" y="731939"/>
                  </a:lnTo>
                  <a:lnTo>
                    <a:pt x="1727205" y="739365"/>
                  </a:lnTo>
                  <a:lnTo>
                    <a:pt x="1740149" y="745709"/>
                  </a:lnTo>
                  <a:lnTo>
                    <a:pt x="1753510" y="750163"/>
                  </a:lnTo>
                  <a:lnTo>
                    <a:pt x="1776854" y="759127"/>
                  </a:lnTo>
                  <a:lnTo>
                    <a:pt x="1797865" y="774909"/>
                  </a:lnTo>
                  <a:lnTo>
                    <a:pt x="1819018" y="790558"/>
                  </a:lnTo>
                  <a:lnTo>
                    <a:pt x="1842791" y="799122"/>
                  </a:lnTo>
                  <a:lnTo>
                    <a:pt x="1846347" y="799846"/>
                  </a:lnTo>
                  <a:lnTo>
                    <a:pt x="1851427" y="802716"/>
                  </a:lnTo>
                  <a:lnTo>
                    <a:pt x="1857142" y="807758"/>
                  </a:lnTo>
                  <a:lnTo>
                    <a:pt x="1886584" y="842386"/>
                  </a:lnTo>
                  <a:lnTo>
                    <a:pt x="1919705" y="889839"/>
                  </a:lnTo>
                  <a:lnTo>
                    <a:pt x="1949993" y="935133"/>
                  </a:lnTo>
                  <a:lnTo>
                    <a:pt x="1970934" y="963282"/>
                  </a:lnTo>
                  <a:lnTo>
                    <a:pt x="2001922" y="993521"/>
                  </a:lnTo>
                  <a:lnTo>
                    <a:pt x="2045218" y="1029347"/>
                  </a:lnTo>
                  <a:lnTo>
                    <a:pt x="2087136" y="1056878"/>
                  </a:lnTo>
                  <a:lnTo>
                    <a:pt x="2127853" y="1078015"/>
                  </a:lnTo>
                  <a:lnTo>
                    <a:pt x="2167546" y="1094658"/>
                  </a:lnTo>
                  <a:lnTo>
                    <a:pt x="2245137" y="1123059"/>
                  </a:lnTo>
                  <a:lnTo>
                    <a:pt x="2283852" y="1138998"/>
                  </a:lnTo>
                  <a:lnTo>
                    <a:pt x="2322841" y="1158635"/>
                  </a:lnTo>
                  <a:lnTo>
                    <a:pt x="2362409" y="1184078"/>
                  </a:lnTo>
                  <a:lnTo>
                    <a:pt x="2402861" y="1217434"/>
                  </a:lnTo>
                  <a:lnTo>
                    <a:pt x="2439169" y="1254692"/>
                  </a:lnTo>
                  <a:lnTo>
                    <a:pt x="2451883" y="1269276"/>
                  </a:lnTo>
                  <a:lnTo>
                    <a:pt x="2533290" y="1308874"/>
                  </a:lnTo>
                  <a:lnTo>
                    <a:pt x="2532261" y="1356389"/>
                  </a:lnTo>
                  <a:lnTo>
                    <a:pt x="2531324" y="1403885"/>
                  </a:lnTo>
                  <a:lnTo>
                    <a:pt x="2530464" y="1451341"/>
                  </a:lnTo>
                  <a:lnTo>
                    <a:pt x="2529668" y="1498737"/>
                  </a:lnTo>
                  <a:lnTo>
                    <a:pt x="2528921" y="1546052"/>
                  </a:lnTo>
                  <a:lnTo>
                    <a:pt x="2528210" y="1593265"/>
                  </a:lnTo>
                  <a:lnTo>
                    <a:pt x="2527861" y="1605381"/>
                  </a:lnTo>
                  <a:lnTo>
                    <a:pt x="2528273" y="1617835"/>
                  </a:lnTo>
                  <a:lnTo>
                    <a:pt x="2529924" y="1630425"/>
                  </a:lnTo>
                  <a:lnTo>
                    <a:pt x="2533290" y="1642948"/>
                  </a:lnTo>
                  <a:lnTo>
                    <a:pt x="2536261" y="1664532"/>
                  </a:lnTo>
                  <a:lnTo>
                    <a:pt x="2524956" y="1671472"/>
                  </a:lnTo>
                  <a:lnTo>
                    <a:pt x="2514198" y="1679088"/>
                  </a:lnTo>
                  <a:lnTo>
                    <a:pt x="2518812" y="1702701"/>
                  </a:lnTo>
                  <a:lnTo>
                    <a:pt x="2562500" y="1736637"/>
                  </a:lnTo>
                  <a:lnTo>
                    <a:pt x="2606696" y="1758861"/>
                  </a:lnTo>
                  <a:lnTo>
                    <a:pt x="2628437" y="1768461"/>
                  </a:lnTo>
                  <a:lnTo>
                    <a:pt x="2648511" y="1777857"/>
                  </a:lnTo>
                  <a:lnTo>
                    <a:pt x="2665489" y="1787114"/>
                  </a:lnTo>
                  <a:lnTo>
                    <a:pt x="2677943" y="1796300"/>
                  </a:lnTo>
                  <a:lnTo>
                    <a:pt x="2680864" y="1799183"/>
                  </a:lnTo>
                  <a:lnTo>
                    <a:pt x="2682261" y="1801342"/>
                  </a:lnTo>
                  <a:lnTo>
                    <a:pt x="2684420" y="1804225"/>
                  </a:lnTo>
                  <a:lnTo>
                    <a:pt x="2784496" y="1841665"/>
                  </a:lnTo>
                  <a:lnTo>
                    <a:pt x="2796958" y="1870811"/>
                  </a:lnTo>
                  <a:lnTo>
                    <a:pt x="2810086" y="1899893"/>
                  </a:lnTo>
                  <a:lnTo>
                    <a:pt x="2823215" y="1928838"/>
                  </a:lnTo>
                  <a:lnTo>
                    <a:pt x="2835677" y="1957578"/>
                  </a:lnTo>
                  <a:lnTo>
                    <a:pt x="2839699" y="1965825"/>
                  </a:lnTo>
                  <a:lnTo>
                    <a:pt x="2869274" y="1996475"/>
                  </a:lnTo>
                  <a:lnTo>
                    <a:pt x="2914798" y="2010143"/>
                  </a:lnTo>
                  <a:lnTo>
                    <a:pt x="2952892" y="2007023"/>
                  </a:lnTo>
                  <a:lnTo>
                    <a:pt x="2987807" y="1997089"/>
                  </a:lnTo>
                  <a:lnTo>
                    <a:pt x="3018793" y="1981080"/>
                  </a:lnTo>
                  <a:lnTo>
                    <a:pt x="3045100" y="1959737"/>
                  </a:lnTo>
                  <a:lnTo>
                    <a:pt x="3173370" y="1959737"/>
                  </a:lnTo>
                  <a:lnTo>
                    <a:pt x="3173370" y="707739"/>
                  </a:lnTo>
                  <a:close/>
                </a:path>
                <a:path extrusionOk="0" h="2081530" w="3173730">
                  <a:moveTo>
                    <a:pt x="3173370" y="1959737"/>
                  </a:moveTo>
                  <a:lnTo>
                    <a:pt x="3045100" y="1959737"/>
                  </a:lnTo>
                  <a:lnTo>
                    <a:pt x="3048223" y="1966074"/>
                  </a:lnTo>
                  <a:lnTo>
                    <a:pt x="3084391" y="1997094"/>
                  </a:lnTo>
                  <a:lnTo>
                    <a:pt x="3097247" y="2000298"/>
                  </a:lnTo>
                  <a:lnTo>
                    <a:pt x="3109997" y="2000059"/>
                  </a:lnTo>
                  <a:lnTo>
                    <a:pt x="3173370" y="2000059"/>
                  </a:lnTo>
                  <a:lnTo>
                    <a:pt x="3173370" y="1959737"/>
                  </a:lnTo>
                  <a:close/>
                </a:path>
                <a:path extrusionOk="0" h="2081530" w="3173730">
                  <a:moveTo>
                    <a:pt x="3173370" y="362716"/>
                  </a:moveTo>
                  <a:lnTo>
                    <a:pt x="761497" y="362716"/>
                  </a:lnTo>
                  <a:lnTo>
                    <a:pt x="810570" y="364292"/>
                  </a:lnTo>
                  <a:lnTo>
                    <a:pt x="851772" y="367182"/>
                  </a:lnTo>
                  <a:lnTo>
                    <a:pt x="906900" y="374289"/>
                  </a:lnTo>
                  <a:lnTo>
                    <a:pt x="943863" y="387273"/>
                  </a:lnTo>
                  <a:lnTo>
                    <a:pt x="968793" y="397814"/>
                  </a:lnTo>
                  <a:lnTo>
                    <a:pt x="993842" y="406870"/>
                  </a:lnTo>
                  <a:lnTo>
                    <a:pt x="1019069" y="412483"/>
                  </a:lnTo>
                  <a:lnTo>
                    <a:pt x="1130226" y="429945"/>
                  </a:lnTo>
                  <a:lnTo>
                    <a:pt x="1199592" y="439826"/>
                  </a:lnTo>
                  <a:lnTo>
                    <a:pt x="1240811" y="444169"/>
                  </a:lnTo>
                  <a:lnTo>
                    <a:pt x="1284846" y="451600"/>
                  </a:lnTo>
                  <a:lnTo>
                    <a:pt x="1326577" y="469156"/>
                  </a:lnTo>
                  <a:lnTo>
                    <a:pt x="1366624" y="494358"/>
                  </a:lnTo>
                  <a:lnTo>
                    <a:pt x="1405607" y="524724"/>
                  </a:lnTo>
                  <a:lnTo>
                    <a:pt x="1482860" y="591023"/>
                  </a:lnTo>
                  <a:lnTo>
                    <a:pt x="1522370" y="621995"/>
                  </a:lnTo>
                  <a:lnTo>
                    <a:pt x="1562042" y="667897"/>
                  </a:lnTo>
                  <a:lnTo>
                    <a:pt x="1581360" y="690444"/>
                  </a:lnTo>
                  <a:lnTo>
                    <a:pt x="1600094" y="712724"/>
                  </a:lnTo>
                  <a:lnTo>
                    <a:pt x="1624295" y="707739"/>
                  </a:lnTo>
                  <a:lnTo>
                    <a:pt x="3173370" y="707739"/>
                  </a:lnTo>
                  <a:lnTo>
                    <a:pt x="3173370" y="362716"/>
                  </a:lnTo>
                  <a:close/>
                </a:path>
                <a:path extrusionOk="0" h="2081530" w="3173730">
                  <a:moveTo>
                    <a:pt x="3173370" y="0"/>
                  </a:moveTo>
                  <a:lnTo>
                    <a:pt x="0" y="0"/>
                  </a:lnTo>
                  <a:lnTo>
                    <a:pt x="430170" y="397370"/>
                  </a:lnTo>
                  <a:lnTo>
                    <a:pt x="504842" y="382593"/>
                  </a:lnTo>
                  <a:lnTo>
                    <a:pt x="576227" y="372392"/>
                  </a:lnTo>
                  <a:lnTo>
                    <a:pt x="643409" y="366114"/>
                  </a:lnTo>
                  <a:lnTo>
                    <a:pt x="705471" y="363106"/>
                  </a:lnTo>
                  <a:lnTo>
                    <a:pt x="3173370" y="362716"/>
                  </a:lnTo>
                  <a:lnTo>
                    <a:pt x="3173370"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2" name="Google Shape;292;p24"/>
            <p:cNvSpPr/>
            <p:nvPr/>
          </p:nvSpPr>
          <p:spPr>
            <a:xfrm>
              <a:off x="15114629" y="0"/>
              <a:ext cx="3173730" cy="2065655"/>
            </a:xfrm>
            <a:custGeom>
              <a:rect b="b" l="l" r="r" t="t"/>
              <a:pathLst>
                <a:path extrusionOk="0" h="2065655" w="3173730">
                  <a:moveTo>
                    <a:pt x="3173370" y="1936699"/>
                  </a:moveTo>
                  <a:lnTo>
                    <a:pt x="3058816" y="1936699"/>
                  </a:lnTo>
                  <a:lnTo>
                    <a:pt x="3062854" y="1947906"/>
                  </a:lnTo>
                  <a:lnTo>
                    <a:pt x="3067456" y="1962922"/>
                  </a:lnTo>
                  <a:lnTo>
                    <a:pt x="3079779" y="2001701"/>
                  </a:lnTo>
                  <a:lnTo>
                    <a:pt x="3102758" y="2025256"/>
                  </a:lnTo>
                  <a:lnTo>
                    <a:pt x="3118353" y="2034587"/>
                  </a:lnTo>
                  <a:lnTo>
                    <a:pt x="3148496" y="2050268"/>
                  </a:lnTo>
                  <a:lnTo>
                    <a:pt x="3162448" y="2058377"/>
                  </a:lnTo>
                  <a:lnTo>
                    <a:pt x="3167528" y="2060536"/>
                  </a:lnTo>
                  <a:lnTo>
                    <a:pt x="3171211" y="2063419"/>
                  </a:lnTo>
                  <a:lnTo>
                    <a:pt x="3173370" y="2065578"/>
                  </a:lnTo>
                  <a:lnTo>
                    <a:pt x="3173370" y="1936699"/>
                  </a:lnTo>
                  <a:close/>
                </a:path>
                <a:path extrusionOk="0" h="2065655" w="3173730">
                  <a:moveTo>
                    <a:pt x="2881683" y="1915001"/>
                  </a:moveTo>
                  <a:lnTo>
                    <a:pt x="2896891" y="1950377"/>
                  </a:lnTo>
                  <a:lnTo>
                    <a:pt x="2947784" y="1962922"/>
                  </a:lnTo>
                  <a:lnTo>
                    <a:pt x="2989998" y="1968107"/>
                  </a:lnTo>
                  <a:lnTo>
                    <a:pt x="3010566" y="1964067"/>
                  </a:lnTo>
                  <a:lnTo>
                    <a:pt x="2957343" y="1964067"/>
                  </a:lnTo>
                  <a:lnTo>
                    <a:pt x="2950058" y="1962650"/>
                  </a:lnTo>
                  <a:lnTo>
                    <a:pt x="2943071" y="1961365"/>
                  </a:lnTo>
                  <a:lnTo>
                    <a:pt x="2935822" y="1959810"/>
                  </a:lnTo>
                  <a:lnTo>
                    <a:pt x="2927752" y="1957578"/>
                  </a:lnTo>
                  <a:lnTo>
                    <a:pt x="2881683" y="1915001"/>
                  </a:lnTo>
                  <a:close/>
                </a:path>
                <a:path extrusionOk="0" h="2065655" w="3173730">
                  <a:moveTo>
                    <a:pt x="2741706" y="1784125"/>
                  </a:moveTo>
                  <a:lnTo>
                    <a:pt x="2827676" y="1789823"/>
                  </a:lnTo>
                  <a:lnTo>
                    <a:pt x="2844349" y="1829392"/>
                  </a:lnTo>
                  <a:lnTo>
                    <a:pt x="2861712" y="1869295"/>
                  </a:lnTo>
                  <a:lnTo>
                    <a:pt x="2866701" y="1880690"/>
                  </a:lnTo>
                  <a:lnTo>
                    <a:pt x="2957343" y="1964067"/>
                  </a:lnTo>
                  <a:lnTo>
                    <a:pt x="3010566" y="1964067"/>
                  </a:lnTo>
                  <a:lnTo>
                    <a:pt x="3026139" y="1961008"/>
                  </a:lnTo>
                  <a:lnTo>
                    <a:pt x="3058816" y="1936699"/>
                  </a:lnTo>
                  <a:lnTo>
                    <a:pt x="3173370" y="1936699"/>
                  </a:lnTo>
                  <a:lnTo>
                    <a:pt x="3173370" y="1784781"/>
                  </a:lnTo>
                  <a:lnTo>
                    <a:pt x="2762906" y="1784781"/>
                  </a:lnTo>
                  <a:lnTo>
                    <a:pt x="2741706" y="1784125"/>
                  </a:lnTo>
                  <a:close/>
                </a:path>
                <a:path extrusionOk="0" h="2065655" w="3173730">
                  <a:moveTo>
                    <a:pt x="2875396" y="1900546"/>
                  </a:moveTo>
                  <a:lnTo>
                    <a:pt x="2877754" y="1906264"/>
                  </a:lnTo>
                  <a:lnTo>
                    <a:pt x="2881016" y="1914385"/>
                  </a:lnTo>
                  <a:lnTo>
                    <a:pt x="2881683" y="1915001"/>
                  </a:lnTo>
                  <a:lnTo>
                    <a:pt x="2879361" y="1909601"/>
                  </a:lnTo>
                  <a:lnTo>
                    <a:pt x="2875396" y="1900546"/>
                  </a:lnTo>
                  <a:close/>
                </a:path>
                <a:path extrusionOk="0" h="2065655" w="3173730">
                  <a:moveTo>
                    <a:pt x="2868481" y="1884754"/>
                  </a:moveTo>
                  <a:lnTo>
                    <a:pt x="2875396" y="1900546"/>
                  </a:lnTo>
                  <a:lnTo>
                    <a:pt x="2874348" y="1898005"/>
                  </a:lnTo>
                  <a:lnTo>
                    <a:pt x="2870657" y="1889475"/>
                  </a:lnTo>
                  <a:lnTo>
                    <a:pt x="2868481" y="1884754"/>
                  </a:lnTo>
                  <a:close/>
                </a:path>
                <a:path extrusionOk="0" h="2065655" w="3173730">
                  <a:moveTo>
                    <a:pt x="2866538" y="1880539"/>
                  </a:moveTo>
                  <a:lnTo>
                    <a:pt x="2868481" y="1884754"/>
                  </a:lnTo>
                  <a:lnTo>
                    <a:pt x="2866701" y="1880690"/>
                  </a:lnTo>
                  <a:lnTo>
                    <a:pt x="2866538" y="1880539"/>
                  </a:lnTo>
                  <a:close/>
                </a:path>
                <a:path extrusionOk="0" h="2065655" w="3173730">
                  <a:moveTo>
                    <a:pt x="2988363" y="1539989"/>
                  </a:moveTo>
                  <a:lnTo>
                    <a:pt x="2497984" y="1539989"/>
                  </a:lnTo>
                  <a:lnTo>
                    <a:pt x="2762906" y="1784781"/>
                  </a:lnTo>
                  <a:lnTo>
                    <a:pt x="3173370" y="1784781"/>
                  </a:lnTo>
                  <a:lnTo>
                    <a:pt x="3173370" y="1710872"/>
                  </a:lnTo>
                  <a:lnTo>
                    <a:pt x="2988363" y="1539989"/>
                  </a:lnTo>
                  <a:close/>
                </a:path>
                <a:path extrusionOk="0" h="2065655" w="3173730">
                  <a:moveTo>
                    <a:pt x="2739845" y="1784002"/>
                  </a:moveTo>
                  <a:lnTo>
                    <a:pt x="2741706" y="1784125"/>
                  </a:lnTo>
                  <a:lnTo>
                    <a:pt x="2739845" y="1784002"/>
                  </a:lnTo>
                  <a:close/>
                </a:path>
                <a:path extrusionOk="0" h="2065655" w="3173730">
                  <a:moveTo>
                    <a:pt x="2721708" y="1767214"/>
                  </a:moveTo>
                  <a:lnTo>
                    <a:pt x="2669779" y="1767214"/>
                  </a:lnTo>
                  <a:lnTo>
                    <a:pt x="2678578" y="1767865"/>
                  </a:lnTo>
                  <a:lnTo>
                    <a:pt x="2686710" y="1770135"/>
                  </a:lnTo>
                  <a:lnTo>
                    <a:pt x="2693818" y="1774698"/>
                  </a:lnTo>
                  <a:lnTo>
                    <a:pt x="2695215" y="1776145"/>
                  </a:lnTo>
                  <a:lnTo>
                    <a:pt x="2695977" y="1779739"/>
                  </a:lnTo>
                  <a:lnTo>
                    <a:pt x="2697374" y="1781187"/>
                  </a:lnTo>
                  <a:lnTo>
                    <a:pt x="2739845" y="1784002"/>
                  </a:lnTo>
                  <a:lnTo>
                    <a:pt x="2721708" y="1767214"/>
                  </a:lnTo>
                  <a:close/>
                </a:path>
                <a:path extrusionOk="0" h="2065655" w="3173730">
                  <a:moveTo>
                    <a:pt x="2497403" y="1559600"/>
                  </a:moveTo>
                  <a:lnTo>
                    <a:pt x="2497016" y="1580358"/>
                  </a:lnTo>
                  <a:lnTo>
                    <a:pt x="2495825" y="1627822"/>
                  </a:lnTo>
                  <a:lnTo>
                    <a:pt x="2495605" y="1639524"/>
                  </a:lnTo>
                  <a:lnTo>
                    <a:pt x="2505675" y="1683972"/>
                  </a:lnTo>
                  <a:lnTo>
                    <a:pt x="2522495" y="1706308"/>
                  </a:lnTo>
                  <a:lnTo>
                    <a:pt x="2523892" y="1707743"/>
                  </a:lnTo>
                  <a:lnTo>
                    <a:pt x="2546371" y="1724431"/>
                  </a:lnTo>
                  <a:lnTo>
                    <a:pt x="2572469" y="1736998"/>
                  </a:lnTo>
                  <a:lnTo>
                    <a:pt x="2600187" y="1745916"/>
                  </a:lnTo>
                  <a:lnTo>
                    <a:pt x="2627524" y="1751660"/>
                  </a:lnTo>
                  <a:lnTo>
                    <a:pt x="2627524" y="1756702"/>
                  </a:lnTo>
                  <a:lnTo>
                    <a:pt x="2660671" y="1767509"/>
                  </a:lnTo>
                  <a:lnTo>
                    <a:pt x="2669779" y="1767214"/>
                  </a:lnTo>
                  <a:lnTo>
                    <a:pt x="2721708" y="1767214"/>
                  </a:lnTo>
                  <a:lnTo>
                    <a:pt x="2497403" y="1559600"/>
                  </a:lnTo>
                  <a:close/>
                </a:path>
                <a:path extrusionOk="0" h="2065655" w="3173730">
                  <a:moveTo>
                    <a:pt x="1834806" y="0"/>
                  </a:moveTo>
                  <a:lnTo>
                    <a:pt x="1344236" y="0"/>
                  </a:lnTo>
                  <a:lnTo>
                    <a:pt x="3173370" y="1690038"/>
                  </a:lnTo>
                  <a:lnTo>
                    <a:pt x="3173370" y="1236375"/>
                  </a:lnTo>
                  <a:lnTo>
                    <a:pt x="1834806" y="0"/>
                  </a:lnTo>
                  <a:close/>
                </a:path>
                <a:path extrusionOk="0" h="2065655" w="3173730">
                  <a:moveTo>
                    <a:pt x="2497436" y="1557813"/>
                  </a:moveTo>
                  <a:lnTo>
                    <a:pt x="2497222" y="1559433"/>
                  </a:lnTo>
                  <a:lnTo>
                    <a:pt x="2497403" y="1559600"/>
                  </a:lnTo>
                  <a:lnTo>
                    <a:pt x="2497436" y="1557813"/>
                  </a:lnTo>
                  <a:close/>
                </a:path>
                <a:path extrusionOk="0" h="2065655" w="3173730">
                  <a:moveTo>
                    <a:pt x="2497584" y="1549886"/>
                  </a:moveTo>
                  <a:lnTo>
                    <a:pt x="2497436" y="1557813"/>
                  </a:lnTo>
                  <a:lnTo>
                    <a:pt x="2497984" y="1553667"/>
                  </a:lnTo>
                  <a:lnTo>
                    <a:pt x="2497584" y="1549886"/>
                  </a:lnTo>
                  <a:close/>
                </a:path>
                <a:path extrusionOk="0" h="2065655" w="3173730">
                  <a:moveTo>
                    <a:pt x="2497728" y="1542166"/>
                  </a:moveTo>
                  <a:lnTo>
                    <a:pt x="2497222" y="1546466"/>
                  </a:lnTo>
                  <a:lnTo>
                    <a:pt x="2497584" y="1549886"/>
                  </a:lnTo>
                  <a:lnTo>
                    <a:pt x="2497728" y="1542166"/>
                  </a:lnTo>
                  <a:close/>
                </a:path>
                <a:path extrusionOk="0" h="2065655" w="3173730">
                  <a:moveTo>
                    <a:pt x="2039722" y="663765"/>
                  </a:moveTo>
                  <a:lnTo>
                    <a:pt x="1867937" y="663765"/>
                  </a:lnTo>
                  <a:lnTo>
                    <a:pt x="1874118" y="664865"/>
                  </a:lnTo>
                  <a:lnTo>
                    <a:pt x="1881574" y="668801"/>
                  </a:lnTo>
                  <a:lnTo>
                    <a:pt x="1929427" y="714163"/>
                  </a:lnTo>
                  <a:lnTo>
                    <a:pt x="1960631" y="750700"/>
                  </a:lnTo>
                  <a:lnTo>
                    <a:pt x="1987811" y="783726"/>
                  </a:lnTo>
                  <a:lnTo>
                    <a:pt x="2006240" y="804875"/>
                  </a:lnTo>
                  <a:lnTo>
                    <a:pt x="2046457" y="848053"/>
                  </a:lnTo>
                  <a:lnTo>
                    <a:pt x="2083026" y="888641"/>
                  </a:lnTo>
                  <a:lnTo>
                    <a:pt x="2116570" y="927143"/>
                  </a:lnTo>
                  <a:lnTo>
                    <a:pt x="2147712" y="964063"/>
                  </a:lnTo>
                  <a:lnTo>
                    <a:pt x="2177075" y="999905"/>
                  </a:lnTo>
                  <a:lnTo>
                    <a:pt x="2205282" y="1035171"/>
                  </a:lnTo>
                  <a:lnTo>
                    <a:pt x="2232956" y="1070366"/>
                  </a:lnTo>
                  <a:lnTo>
                    <a:pt x="2289196" y="1142555"/>
                  </a:lnTo>
                  <a:lnTo>
                    <a:pt x="2383333" y="1259596"/>
                  </a:lnTo>
                  <a:lnTo>
                    <a:pt x="2419498" y="1303832"/>
                  </a:lnTo>
                  <a:lnTo>
                    <a:pt x="2460233" y="1323903"/>
                  </a:lnTo>
                  <a:lnTo>
                    <a:pt x="2480720" y="1333702"/>
                  </a:lnTo>
                  <a:lnTo>
                    <a:pt x="2501540" y="1343431"/>
                  </a:lnTo>
                  <a:lnTo>
                    <a:pt x="2500296" y="1390895"/>
                  </a:lnTo>
                  <a:lnTo>
                    <a:pt x="2499381" y="1438281"/>
                  </a:lnTo>
                  <a:lnTo>
                    <a:pt x="2497899" y="1532972"/>
                  </a:lnTo>
                  <a:lnTo>
                    <a:pt x="2497728" y="1542166"/>
                  </a:lnTo>
                  <a:lnTo>
                    <a:pt x="2497984" y="1539989"/>
                  </a:lnTo>
                  <a:lnTo>
                    <a:pt x="2988363" y="1539989"/>
                  </a:lnTo>
                  <a:lnTo>
                    <a:pt x="2039722" y="663765"/>
                  </a:lnTo>
                  <a:close/>
                </a:path>
                <a:path extrusionOk="0" h="2065655" w="3173730">
                  <a:moveTo>
                    <a:pt x="2347818" y="0"/>
                  </a:moveTo>
                  <a:lnTo>
                    <a:pt x="1858040" y="0"/>
                  </a:lnTo>
                  <a:lnTo>
                    <a:pt x="3173370" y="1214892"/>
                  </a:lnTo>
                  <a:lnTo>
                    <a:pt x="3173370" y="762629"/>
                  </a:lnTo>
                  <a:lnTo>
                    <a:pt x="2347818" y="0"/>
                  </a:lnTo>
                  <a:close/>
                </a:path>
                <a:path extrusionOk="0" h="2065655" w="3173730">
                  <a:moveTo>
                    <a:pt x="2861980" y="0"/>
                  </a:moveTo>
                  <a:lnTo>
                    <a:pt x="2371326" y="0"/>
                  </a:lnTo>
                  <a:lnTo>
                    <a:pt x="3173370" y="741038"/>
                  </a:lnTo>
                  <a:lnTo>
                    <a:pt x="3173370" y="287618"/>
                  </a:lnTo>
                  <a:lnTo>
                    <a:pt x="2861980" y="0"/>
                  </a:lnTo>
                  <a:close/>
                </a:path>
                <a:path extrusionOk="0" h="2065655" w="3173730">
                  <a:moveTo>
                    <a:pt x="2024195" y="649424"/>
                  </a:moveTo>
                  <a:lnTo>
                    <a:pt x="1653509" y="649424"/>
                  </a:lnTo>
                  <a:lnTo>
                    <a:pt x="1679056" y="649536"/>
                  </a:lnTo>
                  <a:lnTo>
                    <a:pt x="1705794" y="655318"/>
                  </a:lnTo>
                  <a:lnTo>
                    <a:pt x="1732555" y="666635"/>
                  </a:lnTo>
                  <a:lnTo>
                    <a:pt x="1744358" y="673891"/>
                  </a:lnTo>
                  <a:lnTo>
                    <a:pt x="1756780" y="680945"/>
                  </a:lnTo>
                  <a:lnTo>
                    <a:pt x="1769345" y="686784"/>
                  </a:lnTo>
                  <a:lnTo>
                    <a:pt x="1781577" y="690397"/>
                  </a:lnTo>
                  <a:lnTo>
                    <a:pt x="1804983" y="688363"/>
                  </a:lnTo>
                  <a:lnTo>
                    <a:pt x="1825281" y="678429"/>
                  </a:lnTo>
                  <a:lnTo>
                    <a:pt x="1845317" y="667821"/>
                  </a:lnTo>
                  <a:lnTo>
                    <a:pt x="1867937" y="663765"/>
                  </a:lnTo>
                  <a:lnTo>
                    <a:pt x="2039722" y="663765"/>
                  </a:lnTo>
                  <a:lnTo>
                    <a:pt x="2024195" y="649424"/>
                  </a:lnTo>
                  <a:close/>
                </a:path>
                <a:path extrusionOk="0" h="2065655" w="3173730">
                  <a:moveTo>
                    <a:pt x="1285734" y="439773"/>
                  </a:moveTo>
                  <a:lnTo>
                    <a:pt x="1364997" y="471876"/>
                  </a:lnTo>
                  <a:lnTo>
                    <a:pt x="1423164" y="496987"/>
                  </a:lnTo>
                  <a:lnTo>
                    <a:pt x="1475661" y="521390"/>
                  </a:lnTo>
                  <a:lnTo>
                    <a:pt x="1519535" y="544167"/>
                  </a:lnTo>
                  <a:lnTo>
                    <a:pt x="1551834" y="564400"/>
                  </a:lnTo>
                  <a:lnTo>
                    <a:pt x="1630320" y="655116"/>
                  </a:lnTo>
                  <a:lnTo>
                    <a:pt x="1653509" y="649424"/>
                  </a:lnTo>
                  <a:lnTo>
                    <a:pt x="2024195" y="649424"/>
                  </a:lnTo>
                  <a:lnTo>
                    <a:pt x="1812096" y="453517"/>
                  </a:lnTo>
                  <a:lnTo>
                    <a:pt x="1322218" y="453517"/>
                  </a:lnTo>
                  <a:lnTo>
                    <a:pt x="1312512" y="450054"/>
                  </a:lnTo>
                  <a:lnTo>
                    <a:pt x="1293339" y="442590"/>
                  </a:lnTo>
                  <a:lnTo>
                    <a:pt x="1285734" y="439773"/>
                  </a:lnTo>
                  <a:close/>
                </a:path>
                <a:path extrusionOk="0" h="2065655" w="3173730">
                  <a:moveTo>
                    <a:pt x="1321097" y="0"/>
                  </a:moveTo>
                  <a:lnTo>
                    <a:pt x="831266" y="0"/>
                  </a:lnTo>
                  <a:lnTo>
                    <a:pt x="1322218" y="453517"/>
                  </a:lnTo>
                  <a:lnTo>
                    <a:pt x="1812096" y="453517"/>
                  </a:lnTo>
                  <a:lnTo>
                    <a:pt x="1321097" y="0"/>
                  </a:lnTo>
                  <a:close/>
                </a:path>
                <a:path extrusionOk="0" h="2065655" w="3173730">
                  <a:moveTo>
                    <a:pt x="1283920" y="439062"/>
                  </a:moveTo>
                  <a:lnTo>
                    <a:pt x="1285734" y="439773"/>
                  </a:lnTo>
                  <a:lnTo>
                    <a:pt x="1283920" y="439062"/>
                  </a:lnTo>
                  <a:close/>
                </a:path>
                <a:path extrusionOk="0" h="2065655" w="3173730">
                  <a:moveTo>
                    <a:pt x="1143887" y="309705"/>
                  </a:moveTo>
                  <a:lnTo>
                    <a:pt x="897213" y="309705"/>
                  </a:lnTo>
                  <a:lnTo>
                    <a:pt x="922553" y="311729"/>
                  </a:lnTo>
                  <a:lnTo>
                    <a:pt x="948584" y="318884"/>
                  </a:lnTo>
                  <a:lnTo>
                    <a:pt x="973198" y="328638"/>
                  </a:lnTo>
                  <a:lnTo>
                    <a:pt x="998146" y="339134"/>
                  </a:lnTo>
                  <a:lnTo>
                    <a:pt x="1022950" y="348145"/>
                  </a:lnTo>
                  <a:lnTo>
                    <a:pt x="1062306" y="357788"/>
                  </a:lnTo>
                  <a:lnTo>
                    <a:pt x="1134696" y="382729"/>
                  </a:lnTo>
                  <a:lnTo>
                    <a:pt x="1186011" y="401485"/>
                  </a:lnTo>
                  <a:lnTo>
                    <a:pt x="1243468" y="423207"/>
                  </a:lnTo>
                  <a:lnTo>
                    <a:pt x="1283920" y="439062"/>
                  </a:lnTo>
                  <a:lnTo>
                    <a:pt x="1143887" y="309705"/>
                  </a:lnTo>
                  <a:close/>
                </a:path>
                <a:path extrusionOk="0" h="2065655" w="3173730">
                  <a:moveTo>
                    <a:pt x="295284" y="0"/>
                  </a:moveTo>
                  <a:lnTo>
                    <a:pt x="0" y="0"/>
                  </a:lnTo>
                  <a:lnTo>
                    <a:pt x="430170" y="397370"/>
                  </a:lnTo>
                  <a:lnTo>
                    <a:pt x="633435" y="351079"/>
                  </a:lnTo>
                  <a:lnTo>
                    <a:pt x="667288" y="343619"/>
                  </a:lnTo>
                  <a:lnTo>
                    <a:pt x="295284" y="0"/>
                  </a:lnTo>
                  <a:close/>
                </a:path>
                <a:path extrusionOk="0" h="2065655" w="3173730">
                  <a:moveTo>
                    <a:pt x="685007" y="339715"/>
                  </a:moveTo>
                  <a:lnTo>
                    <a:pt x="667288" y="343619"/>
                  </a:lnTo>
                  <a:lnTo>
                    <a:pt x="667787" y="344081"/>
                  </a:lnTo>
                  <a:lnTo>
                    <a:pt x="672740" y="342646"/>
                  </a:lnTo>
                  <a:lnTo>
                    <a:pt x="679217" y="341211"/>
                  </a:lnTo>
                  <a:lnTo>
                    <a:pt x="685059" y="339763"/>
                  </a:lnTo>
                  <a:close/>
                </a:path>
                <a:path extrusionOk="0" h="2065655" w="3173730">
                  <a:moveTo>
                    <a:pt x="808621" y="0"/>
                  </a:moveTo>
                  <a:lnTo>
                    <a:pt x="317300" y="0"/>
                  </a:lnTo>
                  <a:lnTo>
                    <a:pt x="685007" y="339715"/>
                  </a:lnTo>
                  <a:lnTo>
                    <a:pt x="695806" y="337335"/>
                  </a:lnTo>
                  <a:lnTo>
                    <a:pt x="753588" y="326056"/>
                  </a:lnTo>
                  <a:lnTo>
                    <a:pt x="802695" y="318717"/>
                  </a:lnTo>
                  <a:lnTo>
                    <a:pt x="839041" y="316795"/>
                  </a:lnTo>
                  <a:lnTo>
                    <a:pt x="872603" y="316795"/>
                  </a:lnTo>
                  <a:lnTo>
                    <a:pt x="875396" y="314430"/>
                  </a:lnTo>
                  <a:lnTo>
                    <a:pt x="897213" y="309705"/>
                  </a:lnTo>
                  <a:lnTo>
                    <a:pt x="1143887" y="309705"/>
                  </a:lnTo>
                  <a:lnTo>
                    <a:pt x="808621" y="0"/>
                  </a:lnTo>
                  <a:close/>
                </a:path>
                <a:path extrusionOk="0" h="2065655" w="3173730">
                  <a:moveTo>
                    <a:pt x="872603" y="316795"/>
                  </a:moveTo>
                  <a:lnTo>
                    <a:pt x="839041" y="316795"/>
                  </a:lnTo>
                  <a:lnTo>
                    <a:pt x="858541" y="321767"/>
                  </a:lnTo>
                  <a:lnTo>
                    <a:pt x="861462" y="323926"/>
                  </a:lnTo>
                  <a:lnTo>
                    <a:pt x="861462" y="326085"/>
                  </a:lnTo>
                  <a:lnTo>
                    <a:pt x="859938" y="327520"/>
                  </a:lnTo>
                  <a:lnTo>
                    <a:pt x="872603" y="316795"/>
                  </a:lnTo>
                  <a:close/>
                </a:path>
                <a:path extrusionOk="0" h="2065655" w="3173730">
                  <a:moveTo>
                    <a:pt x="3173370" y="0"/>
                  </a:moveTo>
                  <a:lnTo>
                    <a:pt x="2885255" y="0"/>
                  </a:lnTo>
                  <a:lnTo>
                    <a:pt x="3173370" y="266122"/>
                  </a:lnTo>
                  <a:lnTo>
                    <a:pt x="3173370"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3" name="Google Shape;293;p24"/>
            <p:cNvSpPr/>
            <p:nvPr/>
          </p:nvSpPr>
          <p:spPr>
            <a:xfrm>
              <a:off x="15407570" y="0"/>
              <a:ext cx="392430" cy="346710"/>
            </a:xfrm>
            <a:custGeom>
              <a:rect b="b" l="l" r="r" t="t"/>
              <a:pathLst>
                <a:path extrusionOk="0" h="346710" w="392430">
                  <a:moveTo>
                    <a:pt x="24361" y="0"/>
                  </a:moveTo>
                  <a:lnTo>
                    <a:pt x="0" y="0"/>
                  </a:lnTo>
                  <a:lnTo>
                    <a:pt x="374846" y="346252"/>
                  </a:lnTo>
                  <a:lnTo>
                    <a:pt x="376243" y="344081"/>
                  </a:lnTo>
                  <a:lnTo>
                    <a:pt x="381763" y="344081"/>
                  </a:lnTo>
                  <a:lnTo>
                    <a:pt x="383482" y="342646"/>
                  </a:lnTo>
                  <a:lnTo>
                    <a:pt x="389174" y="342646"/>
                  </a:lnTo>
                  <a:lnTo>
                    <a:pt x="392118" y="339763"/>
                  </a:lnTo>
                  <a:lnTo>
                    <a:pt x="24361" y="0"/>
                  </a:lnTo>
                  <a:close/>
                </a:path>
                <a:path extrusionOk="0" h="346710" w="392430">
                  <a:moveTo>
                    <a:pt x="381763" y="344081"/>
                  </a:moveTo>
                  <a:lnTo>
                    <a:pt x="376243" y="344081"/>
                  </a:lnTo>
                  <a:lnTo>
                    <a:pt x="379164" y="346252"/>
                  </a:lnTo>
                  <a:lnTo>
                    <a:pt x="381763" y="344081"/>
                  </a:lnTo>
                  <a:close/>
                </a:path>
                <a:path extrusionOk="0" h="346710" w="392430">
                  <a:moveTo>
                    <a:pt x="387800" y="342646"/>
                  </a:moveTo>
                  <a:lnTo>
                    <a:pt x="383482" y="342646"/>
                  </a:lnTo>
                  <a:lnTo>
                    <a:pt x="385641" y="344805"/>
                  </a:lnTo>
                  <a:lnTo>
                    <a:pt x="387800" y="342646"/>
                  </a:lnTo>
                  <a:close/>
                </a:path>
                <a:path extrusionOk="0" h="346710" w="392430">
                  <a:moveTo>
                    <a:pt x="389174" y="342646"/>
                  </a:moveTo>
                  <a:lnTo>
                    <a:pt x="387800" y="342646"/>
                  </a:lnTo>
                  <a:lnTo>
                    <a:pt x="388435" y="343370"/>
                  </a:lnTo>
                  <a:lnTo>
                    <a:pt x="389174" y="342646"/>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4" name="Google Shape;294;p24"/>
            <p:cNvSpPr/>
            <p:nvPr/>
          </p:nvSpPr>
          <p:spPr>
            <a:xfrm>
              <a:off x="15407466" y="0"/>
              <a:ext cx="392430" cy="346710"/>
            </a:xfrm>
            <a:custGeom>
              <a:rect b="b" l="l" r="r" t="t"/>
              <a:pathLst>
                <a:path extrusionOk="0" h="346710" w="39243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extrusionOk="0" h="346710" w="392430">
                  <a:moveTo>
                    <a:pt x="0" y="0"/>
                  </a:moveTo>
                  <a:lnTo>
                    <a:pt x="374824" y="34624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5" name="Google Shape;295;p24"/>
            <p:cNvSpPr/>
            <p:nvPr/>
          </p:nvSpPr>
          <p:spPr>
            <a:xfrm>
              <a:off x="15921430" y="0"/>
              <a:ext cx="2153285" cy="1968500"/>
            </a:xfrm>
            <a:custGeom>
              <a:rect b="b" l="l" r="r" t="t"/>
              <a:pathLst>
                <a:path extrusionOk="0" h="1968500" w="2153284">
                  <a:moveTo>
                    <a:pt x="2150358" y="1964067"/>
                  </a:moveTo>
                  <a:lnTo>
                    <a:pt x="2142541" y="1964067"/>
                  </a:lnTo>
                  <a:lnTo>
                    <a:pt x="2146859" y="1968385"/>
                  </a:lnTo>
                  <a:lnTo>
                    <a:pt x="2149780" y="1965502"/>
                  </a:lnTo>
                  <a:lnTo>
                    <a:pt x="2151915" y="1965502"/>
                  </a:lnTo>
                  <a:lnTo>
                    <a:pt x="2150358" y="1964067"/>
                  </a:lnTo>
                  <a:close/>
                </a:path>
                <a:path extrusionOk="0" h="1968500" w="2153284">
                  <a:moveTo>
                    <a:pt x="2151915" y="1965502"/>
                  </a:moveTo>
                  <a:lnTo>
                    <a:pt x="2149780" y="1965502"/>
                  </a:lnTo>
                  <a:lnTo>
                    <a:pt x="2151939" y="1967661"/>
                  </a:lnTo>
                  <a:lnTo>
                    <a:pt x="2152701" y="1966226"/>
                  </a:lnTo>
                  <a:lnTo>
                    <a:pt x="2151915" y="1965502"/>
                  </a:lnTo>
                  <a:close/>
                </a:path>
                <a:path extrusionOk="0" h="1968500" w="2153284">
                  <a:moveTo>
                    <a:pt x="2149572" y="1963343"/>
                  </a:moveTo>
                  <a:lnTo>
                    <a:pt x="2136826" y="1963343"/>
                  </a:lnTo>
                  <a:lnTo>
                    <a:pt x="2140382" y="1966937"/>
                  </a:lnTo>
                  <a:lnTo>
                    <a:pt x="2142541" y="1964067"/>
                  </a:lnTo>
                  <a:lnTo>
                    <a:pt x="2150358" y="1964067"/>
                  </a:lnTo>
                  <a:lnTo>
                    <a:pt x="2149572" y="1963343"/>
                  </a:lnTo>
                  <a:close/>
                </a:path>
                <a:path extrusionOk="0" h="1968500" w="2153284">
                  <a:moveTo>
                    <a:pt x="2147229" y="1961184"/>
                  </a:moveTo>
                  <a:lnTo>
                    <a:pt x="2126793" y="1961184"/>
                  </a:lnTo>
                  <a:lnTo>
                    <a:pt x="2130349" y="1964778"/>
                  </a:lnTo>
                  <a:lnTo>
                    <a:pt x="2133270" y="1961908"/>
                  </a:lnTo>
                  <a:lnTo>
                    <a:pt x="2148015" y="1961908"/>
                  </a:lnTo>
                  <a:lnTo>
                    <a:pt x="2147229" y="1961184"/>
                  </a:lnTo>
                  <a:close/>
                </a:path>
                <a:path extrusionOk="0" h="1968500" w="2153284">
                  <a:moveTo>
                    <a:pt x="2148015" y="1961908"/>
                  </a:moveTo>
                  <a:lnTo>
                    <a:pt x="2133270" y="1961908"/>
                  </a:lnTo>
                  <a:lnTo>
                    <a:pt x="2135429" y="1964067"/>
                  </a:lnTo>
                  <a:lnTo>
                    <a:pt x="2136826" y="1963343"/>
                  </a:lnTo>
                  <a:lnTo>
                    <a:pt x="2149572" y="1963343"/>
                  </a:lnTo>
                  <a:lnTo>
                    <a:pt x="2148015" y="1961908"/>
                  </a:lnTo>
                  <a:close/>
                </a:path>
                <a:path extrusionOk="0" h="1968500" w="2153284">
                  <a:moveTo>
                    <a:pt x="2060499" y="1881263"/>
                  </a:moveTo>
                  <a:lnTo>
                    <a:pt x="2059737" y="1881987"/>
                  </a:lnTo>
                  <a:lnTo>
                    <a:pt x="2061896" y="1884857"/>
                  </a:lnTo>
                  <a:lnTo>
                    <a:pt x="2059737" y="1887740"/>
                  </a:lnTo>
                  <a:lnTo>
                    <a:pt x="2063420" y="1890623"/>
                  </a:lnTo>
                  <a:lnTo>
                    <a:pt x="2061261" y="1893506"/>
                  </a:lnTo>
                  <a:lnTo>
                    <a:pt x="2066214" y="1898548"/>
                  </a:lnTo>
                  <a:lnTo>
                    <a:pt x="2065579" y="1899259"/>
                  </a:lnTo>
                  <a:lnTo>
                    <a:pt x="2072056" y="1905025"/>
                  </a:lnTo>
                  <a:lnTo>
                    <a:pt x="2069135" y="1907908"/>
                  </a:lnTo>
                  <a:lnTo>
                    <a:pt x="2072691" y="1911502"/>
                  </a:lnTo>
                  <a:lnTo>
                    <a:pt x="2071294" y="1913661"/>
                  </a:lnTo>
                  <a:lnTo>
                    <a:pt x="2125269" y="1963343"/>
                  </a:lnTo>
                  <a:lnTo>
                    <a:pt x="2126793" y="1961184"/>
                  </a:lnTo>
                  <a:lnTo>
                    <a:pt x="2147229" y="1961184"/>
                  </a:lnTo>
                  <a:lnTo>
                    <a:pt x="2060499" y="1881263"/>
                  </a:lnTo>
                  <a:close/>
                </a:path>
                <a:path extrusionOk="0" h="1968500" w="2153284">
                  <a:moveTo>
                    <a:pt x="1950088" y="1787664"/>
                  </a:moveTo>
                  <a:lnTo>
                    <a:pt x="1946072" y="1787664"/>
                  </a:lnTo>
                  <a:lnTo>
                    <a:pt x="1948231" y="1789099"/>
                  </a:lnTo>
                  <a:lnTo>
                    <a:pt x="1950088" y="1787664"/>
                  </a:lnTo>
                  <a:close/>
                </a:path>
                <a:path extrusionOk="0" h="1968500" w="2153284">
                  <a:moveTo>
                    <a:pt x="1955371" y="1786940"/>
                  </a:moveTo>
                  <a:lnTo>
                    <a:pt x="1951025" y="1786940"/>
                  </a:lnTo>
                  <a:lnTo>
                    <a:pt x="1953184" y="1789099"/>
                  </a:lnTo>
                  <a:lnTo>
                    <a:pt x="1955371" y="1786940"/>
                  </a:lnTo>
                  <a:close/>
                </a:path>
                <a:path extrusionOk="0" h="1968500" w="2153284">
                  <a:moveTo>
                    <a:pt x="1955929" y="1784781"/>
                  </a:moveTo>
                  <a:lnTo>
                    <a:pt x="1940992" y="1784781"/>
                  </a:lnTo>
                  <a:lnTo>
                    <a:pt x="1945310" y="1788388"/>
                  </a:lnTo>
                  <a:lnTo>
                    <a:pt x="1946072" y="1787664"/>
                  </a:lnTo>
                  <a:lnTo>
                    <a:pt x="1950088" y="1787664"/>
                  </a:lnTo>
                  <a:lnTo>
                    <a:pt x="1951025" y="1786940"/>
                  </a:lnTo>
                  <a:lnTo>
                    <a:pt x="1955371" y="1786940"/>
                  </a:lnTo>
                  <a:lnTo>
                    <a:pt x="1956105" y="1786216"/>
                  </a:lnTo>
                  <a:lnTo>
                    <a:pt x="1957481" y="1786216"/>
                  </a:lnTo>
                  <a:lnTo>
                    <a:pt x="1955929" y="1784781"/>
                  </a:lnTo>
                  <a:close/>
                </a:path>
                <a:path extrusionOk="0" h="1968500" w="2153284">
                  <a:moveTo>
                    <a:pt x="1957481" y="1786216"/>
                  </a:moveTo>
                  <a:lnTo>
                    <a:pt x="1956105" y="1786216"/>
                  </a:lnTo>
                  <a:lnTo>
                    <a:pt x="1957502" y="1788388"/>
                  </a:lnTo>
                  <a:lnTo>
                    <a:pt x="1958264" y="1786940"/>
                  </a:lnTo>
                  <a:lnTo>
                    <a:pt x="1957481" y="1786216"/>
                  </a:lnTo>
                  <a:close/>
                </a:path>
                <a:path extrusionOk="0" h="1968500" w="2153284">
                  <a:moveTo>
                    <a:pt x="1689659" y="1538554"/>
                  </a:moveTo>
                  <a:lnTo>
                    <a:pt x="1689024" y="1539989"/>
                  </a:lnTo>
                  <a:lnTo>
                    <a:pt x="1691183" y="1542148"/>
                  </a:lnTo>
                  <a:lnTo>
                    <a:pt x="1688262" y="1544307"/>
                  </a:lnTo>
                  <a:lnTo>
                    <a:pt x="1691183" y="1547190"/>
                  </a:lnTo>
                  <a:lnTo>
                    <a:pt x="1689024" y="1549349"/>
                  </a:lnTo>
                  <a:lnTo>
                    <a:pt x="1690421" y="1550784"/>
                  </a:lnTo>
                  <a:lnTo>
                    <a:pt x="1689024" y="1552219"/>
                  </a:lnTo>
                  <a:lnTo>
                    <a:pt x="1691183" y="1553667"/>
                  </a:lnTo>
                  <a:lnTo>
                    <a:pt x="1686865" y="1558709"/>
                  </a:lnTo>
                  <a:lnTo>
                    <a:pt x="1933753" y="1786940"/>
                  </a:lnTo>
                  <a:lnTo>
                    <a:pt x="1935912" y="1784781"/>
                  </a:lnTo>
                  <a:lnTo>
                    <a:pt x="1955929" y="1784781"/>
                  </a:lnTo>
                  <a:lnTo>
                    <a:pt x="1689659" y="1538554"/>
                  </a:lnTo>
                  <a:close/>
                </a:path>
                <a:path extrusionOk="0" h="1968500" w="2153284">
                  <a:moveTo>
                    <a:pt x="1940992" y="1784781"/>
                  </a:moveTo>
                  <a:lnTo>
                    <a:pt x="1935912" y="1784781"/>
                  </a:lnTo>
                  <a:lnTo>
                    <a:pt x="1938833" y="1786940"/>
                  </a:lnTo>
                  <a:lnTo>
                    <a:pt x="1940992" y="1784781"/>
                  </a:lnTo>
                  <a:close/>
                </a:path>
                <a:path extrusionOk="0" h="1968500" w="2153284">
                  <a:moveTo>
                    <a:pt x="513671" y="452082"/>
                  </a:moveTo>
                  <a:lnTo>
                    <a:pt x="511861" y="452082"/>
                  </a:lnTo>
                  <a:lnTo>
                    <a:pt x="516179" y="456400"/>
                  </a:lnTo>
                  <a:lnTo>
                    <a:pt x="517576" y="455688"/>
                  </a:lnTo>
                  <a:lnTo>
                    <a:pt x="513671" y="452082"/>
                  </a:lnTo>
                  <a:close/>
                </a:path>
                <a:path extrusionOk="0" h="1968500" w="2153284">
                  <a:moveTo>
                    <a:pt x="512888" y="451358"/>
                  </a:moveTo>
                  <a:lnTo>
                    <a:pt x="504622" y="451358"/>
                  </a:lnTo>
                  <a:lnTo>
                    <a:pt x="508940" y="454964"/>
                  </a:lnTo>
                  <a:lnTo>
                    <a:pt x="511861" y="452082"/>
                  </a:lnTo>
                  <a:lnTo>
                    <a:pt x="513671" y="452082"/>
                  </a:lnTo>
                  <a:lnTo>
                    <a:pt x="512888" y="451358"/>
                  </a:lnTo>
                  <a:close/>
                </a:path>
                <a:path extrusionOk="0" h="1968500" w="2153284">
                  <a:moveTo>
                    <a:pt x="508997" y="447764"/>
                  </a:moveTo>
                  <a:lnTo>
                    <a:pt x="495986" y="447764"/>
                  </a:lnTo>
                  <a:lnTo>
                    <a:pt x="502463" y="453517"/>
                  </a:lnTo>
                  <a:lnTo>
                    <a:pt x="504622" y="451358"/>
                  </a:lnTo>
                  <a:lnTo>
                    <a:pt x="512888" y="451358"/>
                  </a:lnTo>
                  <a:lnTo>
                    <a:pt x="508997" y="447764"/>
                  </a:lnTo>
                  <a:close/>
                </a:path>
                <a:path extrusionOk="0" h="1968500" w="2153284">
                  <a:moveTo>
                    <a:pt x="506660" y="445605"/>
                  </a:moveTo>
                  <a:lnTo>
                    <a:pt x="491668" y="445605"/>
                  </a:lnTo>
                  <a:lnTo>
                    <a:pt x="495224" y="449199"/>
                  </a:lnTo>
                  <a:lnTo>
                    <a:pt x="495986" y="447764"/>
                  </a:lnTo>
                  <a:lnTo>
                    <a:pt x="508997" y="447764"/>
                  </a:lnTo>
                  <a:lnTo>
                    <a:pt x="506660" y="445605"/>
                  </a:lnTo>
                  <a:close/>
                </a:path>
                <a:path extrusionOk="0" h="1968500" w="2153284">
                  <a:moveTo>
                    <a:pt x="502756" y="441998"/>
                  </a:moveTo>
                  <a:lnTo>
                    <a:pt x="482270" y="441998"/>
                  </a:lnTo>
                  <a:lnTo>
                    <a:pt x="488747" y="448487"/>
                  </a:lnTo>
                  <a:lnTo>
                    <a:pt x="491668" y="445605"/>
                  </a:lnTo>
                  <a:lnTo>
                    <a:pt x="506660" y="445605"/>
                  </a:lnTo>
                  <a:lnTo>
                    <a:pt x="502756" y="441998"/>
                  </a:lnTo>
                  <a:close/>
                </a:path>
                <a:path extrusionOk="0" h="1968500" w="2153284">
                  <a:moveTo>
                    <a:pt x="24290" y="0"/>
                  </a:moveTo>
                  <a:lnTo>
                    <a:pt x="0" y="0"/>
                  </a:lnTo>
                  <a:lnTo>
                    <a:pt x="480873" y="444169"/>
                  </a:lnTo>
                  <a:lnTo>
                    <a:pt x="482270" y="441998"/>
                  </a:lnTo>
                  <a:lnTo>
                    <a:pt x="502756" y="441998"/>
                  </a:lnTo>
                  <a:lnTo>
                    <a:pt x="2429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96" name="Google Shape;296;p24"/>
            <p:cNvPicPr preferRelativeResize="0"/>
            <p:nvPr/>
          </p:nvPicPr>
          <p:blipFill rotWithShape="1">
            <a:blip r:embed="rId3">
              <a:alphaModFix/>
            </a:blip>
            <a:srcRect b="0" l="0" r="0" t="0"/>
            <a:stretch/>
          </p:blipFill>
          <p:spPr>
            <a:xfrm>
              <a:off x="17980809" y="1880908"/>
              <a:ext cx="93683" cy="87841"/>
            </a:xfrm>
            <a:prstGeom prst="rect">
              <a:avLst/>
            </a:prstGeom>
            <a:noFill/>
            <a:ln>
              <a:noFill/>
            </a:ln>
          </p:spPr>
        </p:pic>
        <p:sp>
          <p:nvSpPr>
            <p:cNvPr id="297" name="Google Shape;297;p24"/>
            <p:cNvSpPr/>
            <p:nvPr/>
          </p:nvSpPr>
          <p:spPr>
            <a:xfrm>
              <a:off x="15921433" y="0"/>
              <a:ext cx="1958339" cy="1789430"/>
            </a:xfrm>
            <a:custGeom>
              <a:rect b="b" l="l" r="r" t="t"/>
              <a:pathLst>
                <a:path extrusionOk="0" h="1789430" w="195834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extrusionOk="0" h="1789430" w="195834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72"/>
                  </a:lnTo>
                  <a:lnTo>
                    <a:pt x="511733" y="452089"/>
                  </a:lnTo>
                  <a:lnTo>
                    <a:pt x="516051" y="456407"/>
                  </a:lnTo>
                  <a:lnTo>
                    <a:pt x="517575" y="455695"/>
                  </a:lnTo>
                  <a:lnTo>
                    <a:pt x="24279" y="0"/>
                  </a:lnTo>
                </a:path>
                <a:path extrusionOk="0" h="1789430" w="1958340">
                  <a:moveTo>
                    <a:pt x="0" y="0"/>
                  </a:moveTo>
                  <a:lnTo>
                    <a:pt x="480872" y="44416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8" name="Google Shape;298;p24"/>
            <p:cNvSpPr/>
            <p:nvPr/>
          </p:nvSpPr>
          <p:spPr>
            <a:xfrm>
              <a:off x="16432983" y="0"/>
              <a:ext cx="1855470" cy="1713864"/>
            </a:xfrm>
            <a:custGeom>
              <a:rect b="b" l="l" r="r" t="t"/>
              <a:pathLst>
                <a:path extrusionOk="0" h="1713864" w="1855469">
                  <a:moveTo>
                    <a:pt x="26213" y="0"/>
                  </a:moveTo>
                  <a:lnTo>
                    <a:pt x="0" y="0"/>
                  </a:lnTo>
                  <a:lnTo>
                    <a:pt x="1855015" y="1713729"/>
                  </a:lnTo>
                  <a:lnTo>
                    <a:pt x="1855015" y="1689511"/>
                  </a:lnTo>
                  <a:lnTo>
                    <a:pt x="2621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99" name="Google Shape;299;p24"/>
            <p:cNvSpPr/>
            <p:nvPr/>
          </p:nvSpPr>
          <p:spPr>
            <a:xfrm>
              <a:off x="16432975" y="0"/>
              <a:ext cx="1855470" cy="1713864"/>
            </a:xfrm>
            <a:custGeom>
              <a:rect b="b" l="l" r="r" t="t"/>
              <a:pathLst>
                <a:path extrusionOk="0" h="1713864" w="1855469">
                  <a:moveTo>
                    <a:pt x="1855026" y="1689512"/>
                  </a:moveTo>
                  <a:lnTo>
                    <a:pt x="26263" y="0"/>
                  </a:lnTo>
                </a:path>
                <a:path extrusionOk="0" h="1713864" w="1855469">
                  <a:moveTo>
                    <a:pt x="0" y="0"/>
                  </a:moveTo>
                  <a:lnTo>
                    <a:pt x="1855026" y="171373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0" name="Google Shape;300;p24"/>
            <p:cNvSpPr/>
            <p:nvPr/>
          </p:nvSpPr>
          <p:spPr>
            <a:xfrm>
              <a:off x="16945852" y="0"/>
              <a:ext cx="1342390" cy="1240155"/>
            </a:xfrm>
            <a:custGeom>
              <a:rect b="b" l="l" r="r" t="t"/>
              <a:pathLst>
                <a:path extrusionOk="0" h="1240155" w="1342390">
                  <a:moveTo>
                    <a:pt x="24697" y="0"/>
                  </a:moveTo>
                  <a:lnTo>
                    <a:pt x="0" y="0"/>
                  </a:lnTo>
                  <a:lnTo>
                    <a:pt x="1342147" y="1239905"/>
                  </a:lnTo>
                  <a:lnTo>
                    <a:pt x="1342147" y="1217110"/>
                  </a:lnTo>
                  <a:lnTo>
                    <a:pt x="2469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1" name="Google Shape;301;p24"/>
            <p:cNvSpPr/>
            <p:nvPr/>
          </p:nvSpPr>
          <p:spPr>
            <a:xfrm>
              <a:off x="16945756" y="0"/>
              <a:ext cx="1342390" cy="1240155"/>
            </a:xfrm>
            <a:custGeom>
              <a:rect b="b" l="l" r="r" t="t"/>
              <a:pathLst>
                <a:path extrusionOk="0" h="1240155" w="1342390">
                  <a:moveTo>
                    <a:pt x="1342244" y="1217116"/>
                  </a:moveTo>
                  <a:lnTo>
                    <a:pt x="24781" y="0"/>
                  </a:lnTo>
                </a:path>
                <a:path extrusionOk="0" h="1240155" w="1342390">
                  <a:moveTo>
                    <a:pt x="0" y="0"/>
                  </a:moveTo>
                  <a:lnTo>
                    <a:pt x="1342244" y="124002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2" name="Google Shape;302;p24"/>
            <p:cNvSpPr/>
            <p:nvPr/>
          </p:nvSpPr>
          <p:spPr>
            <a:xfrm>
              <a:off x="17460146" y="0"/>
              <a:ext cx="828040" cy="765175"/>
            </a:xfrm>
            <a:custGeom>
              <a:rect b="b" l="l" r="r" t="t"/>
              <a:pathLst>
                <a:path extrusionOk="0" h="765175" w="828040">
                  <a:moveTo>
                    <a:pt x="26250" y="0"/>
                  </a:moveTo>
                  <a:lnTo>
                    <a:pt x="0" y="0"/>
                  </a:lnTo>
                  <a:lnTo>
                    <a:pt x="827853" y="764785"/>
                  </a:lnTo>
                  <a:lnTo>
                    <a:pt x="827853" y="740553"/>
                  </a:lnTo>
                  <a:lnTo>
                    <a:pt x="2625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3" name="Google Shape;303;p24"/>
            <p:cNvSpPr/>
            <p:nvPr/>
          </p:nvSpPr>
          <p:spPr>
            <a:xfrm>
              <a:off x="17460134" y="0"/>
              <a:ext cx="828040" cy="765175"/>
            </a:xfrm>
            <a:custGeom>
              <a:rect b="b" l="l" r="r" t="t"/>
              <a:pathLst>
                <a:path extrusionOk="0" h="765175" w="828040">
                  <a:moveTo>
                    <a:pt x="827866" y="740565"/>
                  </a:moveTo>
                  <a:lnTo>
                    <a:pt x="26224" y="0"/>
                  </a:lnTo>
                </a:path>
                <a:path extrusionOk="0" h="765175" w="828040">
                  <a:moveTo>
                    <a:pt x="0" y="0"/>
                  </a:moveTo>
                  <a:lnTo>
                    <a:pt x="827866" y="76479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4" name="Google Shape;304;p24"/>
            <p:cNvSpPr/>
            <p:nvPr/>
          </p:nvSpPr>
          <p:spPr>
            <a:xfrm>
              <a:off x="17972959" y="0"/>
              <a:ext cx="315595" cy="291465"/>
            </a:xfrm>
            <a:custGeom>
              <a:rect b="b" l="l" r="r" t="t"/>
              <a:pathLst>
                <a:path extrusionOk="0" h="291465" w="315594">
                  <a:moveTo>
                    <a:pt x="24767" y="0"/>
                  </a:moveTo>
                  <a:lnTo>
                    <a:pt x="0" y="0"/>
                  </a:lnTo>
                  <a:lnTo>
                    <a:pt x="315040" y="291050"/>
                  </a:lnTo>
                  <a:lnTo>
                    <a:pt x="315040" y="268159"/>
                  </a:lnTo>
                  <a:lnTo>
                    <a:pt x="24767"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05" name="Google Shape;305;p24"/>
            <p:cNvSpPr/>
            <p:nvPr/>
          </p:nvSpPr>
          <p:spPr>
            <a:xfrm>
              <a:off x="17972948" y="0"/>
              <a:ext cx="315595" cy="291465"/>
            </a:xfrm>
            <a:custGeom>
              <a:rect b="b" l="l" r="r" t="t"/>
              <a:pathLst>
                <a:path extrusionOk="0" h="291465" w="315594">
                  <a:moveTo>
                    <a:pt x="315052" y="268168"/>
                  </a:moveTo>
                  <a:lnTo>
                    <a:pt x="24767" y="0"/>
                  </a:lnTo>
                </a:path>
                <a:path extrusionOk="0" h="291465" w="315594">
                  <a:moveTo>
                    <a:pt x="0" y="0"/>
                  </a:moveTo>
                  <a:lnTo>
                    <a:pt x="315052" y="29105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pic>
        <p:nvPicPr>
          <p:cNvPr id="306" name="Google Shape;306;p24"/>
          <p:cNvPicPr preferRelativeResize="0"/>
          <p:nvPr/>
        </p:nvPicPr>
        <p:blipFill rotWithShape="1">
          <a:blip r:embed="rId4">
            <a:alphaModFix/>
          </a:blip>
          <a:srcRect b="0" l="0" r="0" t="0"/>
          <a:stretch/>
        </p:blipFill>
        <p:spPr>
          <a:xfrm>
            <a:off x="6700692" y="4043261"/>
            <a:ext cx="2435647" cy="1093895"/>
          </a:xfrm>
          <a:prstGeom prst="rect">
            <a:avLst/>
          </a:prstGeom>
          <a:noFill/>
          <a:ln>
            <a:noFill/>
          </a:ln>
        </p:spPr>
      </p:pic>
      <p:pic>
        <p:nvPicPr>
          <p:cNvPr id="307" name="Google Shape;307;p24"/>
          <p:cNvPicPr preferRelativeResize="0"/>
          <p:nvPr/>
        </p:nvPicPr>
        <p:blipFill rotWithShape="1">
          <a:blip r:embed="rId5">
            <a:alphaModFix/>
          </a:blip>
          <a:srcRect b="0" l="0" r="0" t="0"/>
          <a:stretch/>
        </p:blipFill>
        <p:spPr>
          <a:xfrm>
            <a:off x="0" y="0"/>
            <a:ext cx="2195069" cy="977100"/>
          </a:xfrm>
          <a:prstGeom prst="rect">
            <a:avLst/>
          </a:prstGeom>
          <a:noFill/>
          <a:ln>
            <a:noFill/>
          </a:ln>
        </p:spPr>
      </p:pic>
      <p:sp>
        <p:nvSpPr>
          <p:cNvPr id="308" name="Google Shape;308;p24"/>
          <p:cNvSpPr txBox="1"/>
          <p:nvPr>
            <p:ph type="title"/>
          </p:nvPr>
        </p:nvSpPr>
        <p:spPr>
          <a:xfrm>
            <a:off x="1103899" y="599200"/>
            <a:ext cx="7430100" cy="377100"/>
          </a:xfrm>
          <a:prstGeom prst="rect">
            <a:avLst/>
          </a:prstGeom>
          <a:noFill/>
          <a:ln>
            <a:noFill/>
          </a:ln>
        </p:spPr>
        <p:txBody>
          <a:bodyPr anchorCtr="0" anchor="t" bIns="0" lIns="0" spcFirstLastPara="1" rIns="0" wrap="square" tIns="7600">
            <a:spAutoFit/>
          </a:bodyPr>
          <a:lstStyle/>
          <a:p>
            <a:pPr indent="0" lvl="0" marL="0" rtl="0" algn="l">
              <a:lnSpc>
                <a:spcPct val="100000"/>
              </a:lnSpc>
              <a:spcBef>
                <a:spcPts val="0"/>
              </a:spcBef>
              <a:spcAft>
                <a:spcPts val="0"/>
              </a:spcAft>
              <a:buNone/>
            </a:pPr>
            <a:r>
              <a:rPr lang="en" sz="2400"/>
              <a:t>RELATION WITH </a:t>
            </a:r>
            <a:r>
              <a:rPr lang="en" sz="2400"/>
              <a:t>DISCRETE</a:t>
            </a:r>
            <a:r>
              <a:rPr lang="en" sz="2400"/>
              <a:t> STRUCTURES</a:t>
            </a:r>
            <a:endParaRPr sz="2400"/>
          </a:p>
        </p:txBody>
      </p:sp>
      <p:sp>
        <p:nvSpPr>
          <p:cNvPr id="309" name="Google Shape;309;p24"/>
          <p:cNvSpPr txBox="1"/>
          <p:nvPr/>
        </p:nvSpPr>
        <p:spPr>
          <a:xfrm>
            <a:off x="1138634" y="1156712"/>
            <a:ext cx="6860400" cy="3800700"/>
          </a:xfrm>
          <a:prstGeom prst="rect">
            <a:avLst/>
          </a:prstGeom>
          <a:noFill/>
          <a:ln>
            <a:noFill/>
          </a:ln>
        </p:spPr>
        <p:txBody>
          <a:bodyPr anchorCtr="0" anchor="t" bIns="0" lIns="0" spcFirstLastPara="1" rIns="0" wrap="square" tIns="6350">
            <a:spAutoFit/>
          </a:bodyPr>
          <a:lstStyle/>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1. Logic and Boolean Algebra</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The password strength evaluation is heavily dependent on logical conditions (if statements).</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2. Sets and Membership</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Character classes (e.g., uppercase letters, lowercase letters, numbers, special characters) can be thought of as sets. The password is evaluated to determine if its characters belong to these sets.</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3. Functions</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The project uses functions to encapsulate the logic for checking password strength. Functions are fundamental discrete structures for mapping input to output.</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a:p>
            <a:pPr indent="0" lvl="0" marL="0" marR="0" rtl="0" algn="l">
              <a:lnSpc>
                <a:spcPct val="99800"/>
              </a:lnSpc>
              <a:spcBef>
                <a:spcPts val="0"/>
              </a:spcBef>
              <a:spcAft>
                <a:spcPts val="0"/>
              </a:spcAft>
              <a:buNone/>
            </a:pPr>
            <a:r>
              <a:rPr b="1" lang="en" sz="1300">
                <a:solidFill>
                  <a:srgbClr val="4C2A13"/>
                </a:solidFill>
                <a:latin typeface="Cousine"/>
                <a:ea typeface="Cousine"/>
                <a:cs typeface="Cousine"/>
                <a:sym typeface="Cousine"/>
              </a:rPr>
              <a:t>4. Counting and Probability (Optional Extensions)</a:t>
            </a:r>
            <a:endParaRPr b="1"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rPr lang="en" sz="1300">
                <a:solidFill>
                  <a:srgbClr val="4C2A13"/>
                </a:solidFill>
                <a:latin typeface="Cousine"/>
                <a:ea typeface="Cousine"/>
                <a:cs typeface="Cousine"/>
                <a:sym typeface="Cousine"/>
              </a:rPr>
              <a:t>Use: If expanded, this project could use counting principles to determine the number of possible strong passwords or evaluate password entropy for security.</a:t>
            </a:r>
            <a:endParaRPr sz="1300">
              <a:solidFill>
                <a:srgbClr val="4C2A13"/>
              </a:solidFill>
              <a:latin typeface="Cousine"/>
              <a:ea typeface="Cousine"/>
              <a:cs typeface="Cousine"/>
              <a:sym typeface="Cousine"/>
            </a:endParaRPr>
          </a:p>
          <a:p>
            <a:pPr indent="0" lvl="0" marL="0" marR="0" rtl="0" algn="ctr">
              <a:lnSpc>
                <a:spcPct val="99800"/>
              </a:lnSpc>
              <a:spcBef>
                <a:spcPts val="0"/>
              </a:spcBef>
              <a:spcAft>
                <a:spcPts val="0"/>
              </a:spcAft>
              <a:buNone/>
            </a:pPr>
            <a:r>
              <a:t/>
            </a:r>
            <a:endParaRPr sz="1300">
              <a:solidFill>
                <a:srgbClr val="4C2A13"/>
              </a:solidFill>
              <a:latin typeface="Cousine"/>
              <a:ea typeface="Cousine"/>
              <a:cs typeface="Cousine"/>
              <a:sym typeface="Cous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p25"/>
          <p:cNvGrpSpPr/>
          <p:nvPr/>
        </p:nvGrpSpPr>
        <p:grpSpPr>
          <a:xfrm>
            <a:off x="0" y="4083162"/>
            <a:ext cx="1437277" cy="1054677"/>
            <a:chOff x="0" y="8176406"/>
            <a:chExt cx="2876550" cy="2111958"/>
          </a:xfrm>
        </p:grpSpPr>
        <p:sp>
          <p:nvSpPr>
            <p:cNvPr id="315" name="Google Shape;315;p25"/>
            <p:cNvSpPr/>
            <p:nvPr/>
          </p:nvSpPr>
          <p:spPr>
            <a:xfrm>
              <a:off x="0" y="8176406"/>
              <a:ext cx="2876550" cy="2111375"/>
            </a:xfrm>
            <a:custGeom>
              <a:rect b="b" l="l" r="r" t="t"/>
              <a:pathLst>
                <a:path extrusionOk="0" h="2111375" w="2876550">
                  <a:moveTo>
                    <a:pt x="0" y="0"/>
                  </a:moveTo>
                  <a:lnTo>
                    <a:pt x="0" y="2111356"/>
                  </a:lnTo>
                  <a:lnTo>
                    <a:pt x="2876007" y="2111356"/>
                  </a:lnTo>
                  <a:lnTo>
                    <a:pt x="2825902" y="2051874"/>
                  </a:lnTo>
                  <a:lnTo>
                    <a:pt x="2812518" y="2046901"/>
                  </a:lnTo>
                  <a:lnTo>
                    <a:pt x="2798725" y="2040714"/>
                  </a:lnTo>
                  <a:lnTo>
                    <a:pt x="2756582" y="2012116"/>
                  </a:lnTo>
                  <a:lnTo>
                    <a:pt x="2740427" y="1983722"/>
                  </a:lnTo>
                  <a:lnTo>
                    <a:pt x="2743822" y="1969795"/>
                  </a:lnTo>
                  <a:lnTo>
                    <a:pt x="2701073"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3" y="1867903"/>
                  </a:lnTo>
                  <a:lnTo>
                    <a:pt x="2230257" y="1856050"/>
                  </a:lnTo>
                  <a:lnTo>
                    <a:pt x="2203407" y="1846857"/>
                  </a:lnTo>
                  <a:lnTo>
                    <a:pt x="2191388" y="1846857"/>
                  </a:lnTo>
                  <a:lnTo>
                    <a:pt x="2151582" y="1821329"/>
                  </a:lnTo>
                  <a:lnTo>
                    <a:pt x="2113937" y="1777296"/>
                  </a:lnTo>
                  <a:lnTo>
                    <a:pt x="2101849" y="1745337"/>
                  </a:lnTo>
                  <a:lnTo>
                    <a:pt x="2095020" y="1730398"/>
                  </a:lnTo>
                  <a:lnTo>
                    <a:pt x="2061997" y="1699077"/>
                  </a:lnTo>
                  <a:lnTo>
                    <a:pt x="2045518" y="1694036"/>
                  </a:lnTo>
                  <a:lnTo>
                    <a:pt x="2003678" y="1694036"/>
                  </a:lnTo>
                  <a:lnTo>
                    <a:pt x="1994657" y="1692451"/>
                  </a:lnTo>
                  <a:lnTo>
                    <a:pt x="1934414" y="1651929"/>
                  </a:lnTo>
                  <a:lnTo>
                    <a:pt x="1907649" y="1624469"/>
                  </a:lnTo>
                  <a:lnTo>
                    <a:pt x="1879841" y="1591077"/>
                  </a:lnTo>
                  <a:lnTo>
                    <a:pt x="1866585" y="1568332"/>
                  </a:lnTo>
                  <a:lnTo>
                    <a:pt x="1835375" y="1519800"/>
                  </a:lnTo>
                  <a:lnTo>
                    <a:pt x="1797416" y="1466948"/>
                  </a:lnTo>
                  <a:lnTo>
                    <a:pt x="1763915" y="1431241"/>
                  </a:lnTo>
                  <a:lnTo>
                    <a:pt x="1761032" y="1429802"/>
                  </a:lnTo>
                  <a:lnTo>
                    <a:pt x="1758886" y="1428358"/>
                  </a:lnTo>
                  <a:lnTo>
                    <a:pt x="1757438" y="1427640"/>
                  </a:lnTo>
                  <a:lnTo>
                    <a:pt x="1759597" y="1419002"/>
                  </a:lnTo>
                  <a:lnTo>
                    <a:pt x="1756714" y="1413243"/>
                  </a:lnTo>
                  <a:lnTo>
                    <a:pt x="1751672" y="1409641"/>
                  </a:lnTo>
                  <a:lnTo>
                    <a:pt x="1729229" y="1404241"/>
                  </a:lnTo>
                  <a:lnTo>
                    <a:pt x="1692460" y="1404241"/>
                  </a:lnTo>
                  <a:lnTo>
                    <a:pt x="1656305" y="1404174"/>
                  </a:lnTo>
                  <a:lnTo>
                    <a:pt x="1627847" y="1396683"/>
                  </a:lnTo>
                  <a:lnTo>
                    <a:pt x="1621679" y="1392588"/>
                  </a:lnTo>
                  <a:lnTo>
                    <a:pt x="1608806" y="1384937"/>
                  </a:lnTo>
                  <a:lnTo>
                    <a:pt x="1602638" y="1380843"/>
                  </a:lnTo>
                  <a:lnTo>
                    <a:pt x="1601203" y="1380124"/>
                  </a:lnTo>
                  <a:lnTo>
                    <a:pt x="1598320" y="1377960"/>
                  </a:lnTo>
                  <a:lnTo>
                    <a:pt x="1596885" y="1376522"/>
                  </a:lnTo>
                  <a:lnTo>
                    <a:pt x="1589234" y="1358782"/>
                  </a:lnTo>
                  <a:lnTo>
                    <a:pt x="1593464" y="1340972"/>
                  </a:lnTo>
                  <a:lnTo>
                    <a:pt x="1601744" y="1322759"/>
                  </a:lnTo>
                  <a:lnTo>
                    <a:pt x="1606245" y="1303804"/>
                  </a:lnTo>
                  <a:lnTo>
                    <a:pt x="1578165" y="1262043"/>
                  </a:lnTo>
                  <a:lnTo>
                    <a:pt x="1559240" y="1251962"/>
                  </a:lnTo>
                  <a:lnTo>
                    <a:pt x="1471599" y="1251962"/>
                  </a:lnTo>
                  <a:lnTo>
                    <a:pt x="1472391" y="1244750"/>
                  </a:lnTo>
                  <a:lnTo>
                    <a:pt x="1469805" y="1237471"/>
                  </a:lnTo>
                  <a:lnTo>
                    <a:pt x="1465066" y="1231308"/>
                  </a:lnTo>
                  <a:lnTo>
                    <a:pt x="1346384" y="1231308"/>
                  </a:lnTo>
                  <a:lnTo>
                    <a:pt x="1336338" y="1229104"/>
                  </a:lnTo>
                  <a:lnTo>
                    <a:pt x="1302137" y="1200325"/>
                  </a:lnTo>
                  <a:lnTo>
                    <a:pt x="1301870" y="1195937"/>
                  </a:lnTo>
                  <a:lnTo>
                    <a:pt x="1286949" y="1195937"/>
                  </a:lnTo>
                  <a:lnTo>
                    <a:pt x="1271267" y="1195443"/>
                  </a:lnTo>
                  <a:lnTo>
                    <a:pt x="1255315" y="1191709"/>
                  </a:lnTo>
                  <a:lnTo>
                    <a:pt x="1239767" y="1185005"/>
                  </a:lnTo>
                  <a:lnTo>
                    <a:pt x="1224052" y="1153201"/>
                  </a:lnTo>
                  <a:lnTo>
                    <a:pt x="1190718" y="1107695"/>
                  </a:lnTo>
                  <a:lnTo>
                    <a:pt x="1157250" y="1060164"/>
                  </a:lnTo>
                  <a:lnTo>
                    <a:pt x="1145548" y="1032670"/>
                  </a:lnTo>
                  <a:lnTo>
                    <a:pt x="1111171" y="1032670"/>
                  </a:lnTo>
                  <a:lnTo>
                    <a:pt x="1054820" y="1030295"/>
                  </a:lnTo>
                  <a:lnTo>
                    <a:pt x="994825" y="1023196"/>
                  </a:lnTo>
                  <a:lnTo>
                    <a:pt x="953933" y="1019403"/>
                  </a:lnTo>
                  <a:lnTo>
                    <a:pt x="952489" y="1019403"/>
                  </a:lnTo>
                  <a:lnTo>
                    <a:pt x="952489" y="1018684"/>
                  </a:lnTo>
                  <a:lnTo>
                    <a:pt x="944365" y="1007214"/>
                  </a:lnTo>
                  <a:lnTo>
                    <a:pt x="916371"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extrusionOk="0" h="2111375" w="287655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2"/>
                  </a:lnTo>
                  <a:lnTo>
                    <a:pt x="2585471" y="1831948"/>
                  </a:lnTo>
                  <a:lnTo>
                    <a:pt x="2575886" y="1827686"/>
                  </a:lnTo>
                  <a:lnTo>
                    <a:pt x="2566030" y="1825177"/>
                  </a:lnTo>
                  <a:lnTo>
                    <a:pt x="2555900" y="1824356"/>
                  </a:lnTo>
                  <a:close/>
                </a:path>
                <a:path extrusionOk="0" h="2111375" w="2876550">
                  <a:moveTo>
                    <a:pt x="2194470" y="1843797"/>
                  </a:moveTo>
                  <a:lnTo>
                    <a:pt x="2191388" y="1846857"/>
                  </a:lnTo>
                  <a:lnTo>
                    <a:pt x="2203407" y="1846857"/>
                  </a:lnTo>
                  <a:lnTo>
                    <a:pt x="2194470" y="1843797"/>
                  </a:lnTo>
                  <a:close/>
                </a:path>
                <a:path extrusionOk="0" h="2111375" w="2876550">
                  <a:moveTo>
                    <a:pt x="2033104" y="1692776"/>
                  </a:moveTo>
                  <a:lnTo>
                    <a:pt x="2018559" y="1693204"/>
                  </a:lnTo>
                  <a:lnTo>
                    <a:pt x="2003678" y="1694036"/>
                  </a:lnTo>
                  <a:lnTo>
                    <a:pt x="2045518" y="1694036"/>
                  </a:lnTo>
                  <a:lnTo>
                    <a:pt x="2033104" y="1692776"/>
                  </a:lnTo>
                  <a:close/>
                </a:path>
                <a:path extrusionOk="0" h="2111375" w="2876550">
                  <a:moveTo>
                    <a:pt x="1727265" y="1403768"/>
                  </a:moveTo>
                  <a:lnTo>
                    <a:pt x="1692460" y="1404241"/>
                  </a:lnTo>
                  <a:lnTo>
                    <a:pt x="1729229" y="1404241"/>
                  </a:lnTo>
                  <a:lnTo>
                    <a:pt x="1727265" y="1403768"/>
                  </a:lnTo>
                  <a:close/>
                </a:path>
                <a:path extrusionOk="0" h="2111375" w="2876550">
                  <a:moveTo>
                    <a:pt x="1528503" y="1245888"/>
                  </a:moveTo>
                  <a:lnTo>
                    <a:pt x="1509042" y="1246202"/>
                  </a:lnTo>
                  <a:lnTo>
                    <a:pt x="1490119" y="1248677"/>
                  </a:lnTo>
                  <a:lnTo>
                    <a:pt x="1471599" y="1251962"/>
                  </a:lnTo>
                  <a:lnTo>
                    <a:pt x="1559240" y="1251962"/>
                  </a:lnTo>
                  <a:lnTo>
                    <a:pt x="1556594" y="1250907"/>
                  </a:lnTo>
                  <a:lnTo>
                    <a:pt x="1548637" y="1249085"/>
                  </a:lnTo>
                  <a:lnTo>
                    <a:pt x="1528503" y="1245888"/>
                  </a:lnTo>
                  <a:close/>
                </a:path>
                <a:path extrusionOk="0" h="2111375" w="2876550">
                  <a:moveTo>
                    <a:pt x="1419771" y="1213083"/>
                  </a:moveTo>
                  <a:lnTo>
                    <a:pt x="1403069" y="1216199"/>
                  </a:lnTo>
                  <a:lnTo>
                    <a:pt x="1372381" y="1227562"/>
                  </a:lnTo>
                  <a:lnTo>
                    <a:pt x="1355686" y="1231082"/>
                  </a:lnTo>
                  <a:lnTo>
                    <a:pt x="1346384" y="1231308"/>
                  </a:lnTo>
                  <a:lnTo>
                    <a:pt x="1465066" y="1231308"/>
                  </a:lnTo>
                  <a:lnTo>
                    <a:pt x="1429260" y="1213163"/>
                  </a:lnTo>
                  <a:lnTo>
                    <a:pt x="1419771" y="1213083"/>
                  </a:lnTo>
                  <a:close/>
                </a:path>
                <a:path extrusionOk="0" h="2111375" w="2876550">
                  <a:moveTo>
                    <a:pt x="1301686" y="1192922"/>
                  </a:moveTo>
                  <a:lnTo>
                    <a:pt x="1286949" y="1195937"/>
                  </a:lnTo>
                  <a:lnTo>
                    <a:pt x="1301870" y="1195937"/>
                  </a:lnTo>
                  <a:lnTo>
                    <a:pt x="1301686" y="1192922"/>
                  </a:lnTo>
                  <a:close/>
                </a:path>
                <a:path extrusionOk="0" h="2111375" w="2876550">
                  <a:moveTo>
                    <a:pt x="1141129" y="1022286"/>
                  </a:moveTo>
                  <a:lnTo>
                    <a:pt x="1111171" y="1032670"/>
                  </a:lnTo>
                  <a:lnTo>
                    <a:pt x="1145548" y="1032670"/>
                  </a:lnTo>
                  <a:lnTo>
                    <a:pt x="1141129" y="1022286"/>
                  </a:lnTo>
                  <a:close/>
                </a:path>
                <a:path extrusionOk="0" h="2111375" w="2876550">
                  <a:moveTo>
                    <a:pt x="500340" y="158299"/>
                  </a:moveTo>
                  <a:lnTo>
                    <a:pt x="476861" y="166308"/>
                  </a:lnTo>
                  <a:lnTo>
                    <a:pt x="451290" y="169457"/>
                  </a:lnTo>
                  <a:lnTo>
                    <a:pt x="512132" y="169457"/>
                  </a:lnTo>
                  <a:lnTo>
                    <a:pt x="500340" y="158299"/>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6" name="Google Shape;316;p25"/>
            <p:cNvSpPr/>
            <p:nvPr/>
          </p:nvSpPr>
          <p:spPr>
            <a:xfrm>
              <a:off x="0" y="8316620"/>
              <a:ext cx="2680335" cy="1971675"/>
            </a:xfrm>
            <a:custGeom>
              <a:rect b="b" l="l" r="r" t="t"/>
              <a:pathLst>
                <a:path extrusionOk="0" h="1971675" w="2680335">
                  <a:moveTo>
                    <a:pt x="0" y="1635727"/>
                  </a:moveTo>
                  <a:lnTo>
                    <a:pt x="0" y="1971142"/>
                  </a:lnTo>
                  <a:lnTo>
                    <a:pt x="474038" y="1971142"/>
                  </a:lnTo>
                  <a:lnTo>
                    <a:pt x="0" y="1635727"/>
                  </a:lnTo>
                  <a:close/>
                </a:path>
                <a:path extrusionOk="0" h="1971675" w="2680335">
                  <a:moveTo>
                    <a:pt x="0" y="1209038"/>
                  </a:moveTo>
                  <a:lnTo>
                    <a:pt x="68" y="1616193"/>
                  </a:lnTo>
                  <a:lnTo>
                    <a:pt x="501713" y="1971142"/>
                  </a:lnTo>
                  <a:lnTo>
                    <a:pt x="1077209" y="1971142"/>
                  </a:lnTo>
                  <a:lnTo>
                    <a:pt x="0" y="1209038"/>
                  </a:lnTo>
                  <a:close/>
                </a:path>
                <a:path extrusionOk="0" h="1971675" w="2680335">
                  <a:moveTo>
                    <a:pt x="0" y="781969"/>
                  </a:moveTo>
                  <a:lnTo>
                    <a:pt x="0" y="1189607"/>
                  </a:lnTo>
                  <a:lnTo>
                    <a:pt x="1104533" y="1971142"/>
                  </a:lnTo>
                  <a:lnTo>
                    <a:pt x="1680944" y="1971142"/>
                  </a:lnTo>
                  <a:lnTo>
                    <a:pt x="0" y="781969"/>
                  </a:lnTo>
                  <a:close/>
                </a:path>
                <a:path extrusionOk="0" h="1971675" w="2680335">
                  <a:moveTo>
                    <a:pt x="0" y="355251"/>
                  </a:moveTo>
                  <a:lnTo>
                    <a:pt x="0" y="762372"/>
                  </a:lnTo>
                  <a:lnTo>
                    <a:pt x="1708645" y="1971142"/>
                  </a:lnTo>
                  <a:lnTo>
                    <a:pt x="2284146" y="1971142"/>
                  </a:lnTo>
                  <a:lnTo>
                    <a:pt x="909294" y="998709"/>
                  </a:lnTo>
                  <a:lnTo>
                    <a:pt x="903530" y="998709"/>
                  </a:lnTo>
                  <a:lnTo>
                    <a:pt x="901372" y="997270"/>
                  </a:lnTo>
                  <a:lnTo>
                    <a:pt x="896331" y="992230"/>
                  </a:lnTo>
                  <a:lnTo>
                    <a:pt x="893455" y="987189"/>
                  </a:lnTo>
                  <a:lnTo>
                    <a:pt x="0" y="355251"/>
                  </a:lnTo>
                  <a:close/>
                </a:path>
                <a:path extrusionOk="0" h="1971675" w="2680335">
                  <a:moveTo>
                    <a:pt x="942414" y="1003030"/>
                  </a:moveTo>
                  <a:lnTo>
                    <a:pt x="2310733" y="1971142"/>
                  </a:lnTo>
                  <a:lnTo>
                    <a:pt x="2679834" y="1971142"/>
                  </a:lnTo>
                  <a:lnTo>
                    <a:pt x="2675222" y="1958807"/>
                  </a:lnTo>
                  <a:lnTo>
                    <a:pt x="2678302" y="1944779"/>
                  </a:lnTo>
                  <a:lnTo>
                    <a:pt x="2657559" y="1940110"/>
                  </a:lnTo>
                  <a:lnTo>
                    <a:pt x="2594787" y="1924618"/>
                  </a:lnTo>
                  <a:lnTo>
                    <a:pt x="2586901" y="1895132"/>
                  </a:lnTo>
                  <a:lnTo>
                    <a:pt x="2573275" y="1864229"/>
                  </a:lnTo>
                  <a:lnTo>
                    <a:pt x="2554384" y="1835622"/>
                  </a:lnTo>
                  <a:lnTo>
                    <a:pt x="2530703" y="1813022"/>
                  </a:lnTo>
                  <a:lnTo>
                    <a:pt x="2526306" y="1810376"/>
                  </a:lnTo>
                  <a:lnTo>
                    <a:pt x="2332482" y="1810376"/>
                  </a:lnTo>
                  <a:lnTo>
                    <a:pt x="2273270" y="1808998"/>
                  </a:lnTo>
                  <a:lnTo>
                    <a:pt x="2258010" y="1806067"/>
                  </a:lnTo>
                  <a:lnTo>
                    <a:pt x="2219785" y="1806067"/>
                  </a:lnTo>
                  <a:lnTo>
                    <a:pt x="2202213" y="1803120"/>
                  </a:lnTo>
                  <a:lnTo>
                    <a:pt x="2181671" y="1794503"/>
                  </a:lnTo>
                  <a:lnTo>
                    <a:pt x="2162073" y="1782781"/>
                  </a:lnTo>
                  <a:lnTo>
                    <a:pt x="2153437" y="1776301"/>
                  </a:lnTo>
                  <a:lnTo>
                    <a:pt x="2146236" y="1771260"/>
                  </a:lnTo>
                  <a:lnTo>
                    <a:pt x="2144077" y="1765501"/>
                  </a:lnTo>
                  <a:lnTo>
                    <a:pt x="2125108" y="1746735"/>
                  </a:lnTo>
                  <a:lnTo>
                    <a:pt x="2099797" y="1723380"/>
                  </a:lnTo>
                  <a:lnTo>
                    <a:pt x="2076645" y="1699485"/>
                  </a:lnTo>
                  <a:lnTo>
                    <a:pt x="2064156" y="1679102"/>
                  </a:lnTo>
                  <a:lnTo>
                    <a:pt x="2065280" y="1653014"/>
                  </a:lnTo>
                  <a:lnTo>
                    <a:pt x="2070998" y="1616144"/>
                  </a:lnTo>
                  <a:lnTo>
                    <a:pt x="2072779" y="1590543"/>
                  </a:lnTo>
                  <a:lnTo>
                    <a:pt x="1977758" y="1590543"/>
                  </a:lnTo>
                  <a:lnTo>
                    <a:pt x="1958894" y="1588103"/>
                  </a:lnTo>
                  <a:lnTo>
                    <a:pt x="1921970"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6"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1"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3" y="1093580"/>
                  </a:lnTo>
                  <a:lnTo>
                    <a:pt x="1259996" y="1093580"/>
                  </a:lnTo>
                  <a:lnTo>
                    <a:pt x="1244448" y="1093119"/>
                  </a:lnTo>
                  <a:lnTo>
                    <a:pt x="1228360" y="1089554"/>
                  </a:lnTo>
                  <a:lnTo>
                    <a:pt x="1212407" y="1082951"/>
                  </a:lnTo>
                  <a:lnTo>
                    <a:pt x="1211689" y="1077910"/>
                  </a:lnTo>
                  <a:lnTo>
                    <a:pt x="1208806" y="1073590"/>
                  </a:lnTo>
                  <a:lnTo>
                    <a:pt x="1169816"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4"/>
                  </a:lnTo>
                  <a:lnTo>
                    <a:pt x="942414" y="1003030"/>
                  </a:lnTo>
                  <a:close/>
                </a:path>
                <a:path extrusionOk="0" h="1971675" w="2680335">
                  <a:moveTo>
                    <a:pt x="2491104" y="1800059"/>
                  </a:moveTo>
                  <a:lnTo>
                    <a:pt x="2396358" y="1807571"/>
                  </a:lnTo>
                  <a:lnTo>
                    <a:pt x="2332482" y="1810376"/>
                  </a:lnTo>
                  <a:lnTo>
                    <a:pt x="2526306" y="1810376"/>
                  </a:lnTo>
                  <a:lnTo>
                    <a:pt x="2521783" y="1807654"/>
                  </a:lnTo>
                  <a:lnTo>
                    <a:pt x="2512256" y="1803569"/>
                  </a:lnTo>
                  <a:lnTo>
                    <a:pt x="2502053" y="1800970"/>
                  </a:lnTo>
                  <a:lnTo>
                    <a:pt x="2491104" y="1800059"/>
                  </a:lnTo>
                  <a:close/>
                </a:path>
                <a:path extrusionOk="0" h="1971675" w="2680335">
                  <a:moveTo>
                    <a:pt x="2230475" y="1800778"/>
                  </a:moveTo>
                  <a:lnTo>
                    <a:pt x="2219785" y="1806067"/>
                  </a:lnTo>
                  <a:lnTo>
                    <a:pt x="2258010" y="1806067"/>
                  </a:lnTo>
                  <a:lnTo>
                    <a:pt x="2230475" y="1800778"/>
                  </a:lnTo>
                  <a:close/>
                </a:path>
                <a:path extrusionOk="0" h="1971675" w="2680335">
                  <a:moveTo>
                    <a:pt x="2064880" y="1558144"/>
                  </a:moveTo>
                  <a:lnTo>
                    <a:pt x="2061997" y="1558144"/>
                  </a:lnTo>
                  <a:lnTo>
                    <a:pt x="2043670" y="1559561"/>
                  </a:lnTo>
                  <a:lnTo>
                    <a:pt x="2020144" y="1571103"/>
                  </a:lnTo>
                  <a:lnTo>
                    <a:pt x="1996485" y="1584266"/>
                  </a:lnTo>
                  <a:lnTo>
                    <a:pt x="1977758" y="1590543"/>
                  </a:lnTo>
                  <a:lnTo>
                    <a:pt x="2072779" y="1590543"/>
                  </a:lnTo>
                  <a:lnTo>
                    <a:pt x="2073471" y="1580587"/>
                  </a:lnTo>
                  <a:lnTo>
                    <a:pt x="2064880" y="1558144"/>
                  </a:lnTo>
                  <a:close/>
                </a:path>
                <a:path extrusionOk="0" h="1971675" w="2680335">
                  <a:moveTo>
                    <a:pt x="1861121" y="1513505"/>
                  </a:moveTo>
                  <a:lnTo>
                    <a:pt x="1846719" y="1522861"/>
                  </a:lnTo>
                  <a:lnTo>
                    <a:pt x="1866370" y="1522861"/>
                  </a:lnTo>
                  <a:lnTo>
                    <a:pt x="1861121" y="1513505"/>
                  </a:lnTo>
                  <a:close/>
                </a:path>
                <a:path extrusionOk="0" h="1971675" w="2680335">
                  <a:moveTo>
                    <a:pt x="1701442" y="1300994"/>
                  </a:moveTo>
                  <a:lnTo>
                    <a:pt x="1666184" y="1301467"/>
                  </a:lnTo>
                  <a:lnTo>
                    <a:pt x="1703398" y="1301467"/>
                  </a:lnTo>
                  <a:lnTo>
                    <a:pt x="1701442" y="1300994"/>
                  </a:lnTo>
                  <a:close/>
                </a:path>
                <a:path extrusionOk="0" h="1971675" w="2680335">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extrusionOk="0" h="1971675" w="2680335">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extrusionOk="0" h="1971675" w="2680335">
                  <a:moveTo>
                    <a:pt x="1274330" y="1090868"/>
                  </a:moveTo>
                  <a:lnTo>
                    <a:pt x="1259996" y="1093580"/>
                  </a:lnTo>
                  <a:lnTo>
                    <a:pt x="1274343" y="1093580"/>
                  </a:lnTo>
                  <a:lnTo>
                    <a:pt x="1274330" y="1090868"/>
                  </a:lnTo>
                  <a:close/>
                </a:path>
                <a:path extrusionOk="0" h="1971675" w="2680335">
                  <a:moveTo>
                    <a:pt x="1092170" y="1000152"/>
                  </a:moveTo>
                  <a:lnTo>
                    <a:pt x="1078378" y="1014944"/>
                  </a:lnTo>
                  <a:lnTo>
                    <a:pt x="1057430" y="1022380"/>
                  </a:lnTo>
                  <a:lnTo>
                    <a:pt x="1032432" y="1023741"/>
                  </a:lnTo>
                  <a:lnTo>
                    <a:pt x="1107617" y="1023741"/>
                  </a:lnTo>
                  <a:lnTo>
                    <a:pt x="1101788" y="1019084"/>
                  </a:lnTo>
                  <a:lnTo>
                    <a:pt x="1096399" y="1013201"/>
                  </a:lnTo>
                  <a:lnTo>
                    <a:pt x="1093036" y="1006912"/>
                  </a:lnTo>
                  <a:lnTo>
                    <a:pt x="1092170" y="1000152"/>
                  </a:lnTo>
                  <a:close/>
                </a:path>
                <a:path extrusionOk="0" h="1971675" w="2680335">
                  <a:moveTo>
                    <a:pt x="907851" y="997270"/>
                  </a:moveTo>
                  <a:lnTo>
                    <a:pt x="904974" y="997989"/>
                  </a:lnTo>
                  <a:lnTo>
                    <a:pt x="903530" y="998709"/>
                  </a:lnTo>
                  <a:lnTo>
                    <a:pt x="909294" y="998709"/>
                  </a:lnTo>
                  <a:lnTo>
                    <a:pt x="907851" y="997270"/>
                  </a:lnTo>
                  <a:close/>
                </a:path>
                <a:path extrusionOk="0" h="1971675" w="2680335">
                  <a:moveTo>
                    <a:pt x="0" y="0"/>
                  </a:moveTo>
                  <a:lnTo>
                    <a:pt x="0" y="336209"/>
                  </a:lnTo>
                  <a:lnTo>
                    <a:pt x="881211" y="959829"/>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extrusionOk="0" h="1971675" w="2680335">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extrusionOk="0" h="1971675" w="2680335">
                  <a:moveTo>
                    <a:pt x="449218" y="137605"/>
                  </a:moveTo>
                  <a:lnTo>
                    <a:pt x="431915" y="144104"/>
                  </a:lnTo>
                  <a:lnTo>
                    <a:pt x="456708" y="144104"/>
                  </a:lnTo>
                  <a:lnTo>
                    <a:pt x="449218" y="137605"/>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7" name="Google Shape;317;p25"/>
            <p:cNvSpPr/>
            <p:nvPr/>
          </p:nvSpPr>
          <p:spPr>
            <a:xfrm>
              <a:off x="0" y="9932310"/>
              <a:ext cx="502920" cy="355600"/>
            </a:xfrm>
            <a:custGeom>
              <a:rect b="b" l="l" r="r" t="t"/>
              <a:pathLst>
                <a:path extrusionOk="0" h="355600" w="502920">
                  <a:moveTo>
                    <a:pt x="0" y="0"/>
                  </a:moveTo>
                  <a:lnTo>
                    <a:pt x="0" y="21526"/>
                  </a:lnTo>
                  <a:lnTo>
                    <a:pt x="471942" y="355451"/>
                  </a:lnTo>
                  <a:lnTo>
                    <a:pt x="502365" y="355451"/>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8" name="Google Shape;318;p25"/>
            <p:cNvSpPr/>
            <p:nvPr/>
          </p:nvSpPr>
          <p:spPr>
            <a:xfrm>
              <a:off x="0" y="9932314"/>
              <a:ext cx="502920" cy="355600"/>
            </a:xfrm>
            <a:custGeom>
              <a:rect b="b" l="l" r="r" t="t"/>
              <a:pathLst>
                <a:path extrusionOk="0" h="355600" w="502920">
                  <a:moveTo>
                    <a:pt x="502362" y="355447"/>
                  </a:moveTo>
                  <a:lnTo>
                    <a:pt x="0" y="0"/>
                  </a:lnTo>
                </a:path>
                <a:path extrusionOk="0" h="355600" w="502920">
                  <a:moveTo>
                    <a:pt x="0" y="21536"/>
                  </a:moveTo>
                  <a:lnTo>
                    <a:pt x="471924" y="35544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19" name="Google Shape;319;p25"/>
            <p:cNvSpPr/>
            <p:nvPr/>
          </p:nvSpPr>
          <p:spPr>
            <a:xfrm>
              <a:off x="0" y="9506866"/>
              <a:ext cx="1104265" cy="781050"/>
            </a:xfrm>
            <a:custGeom>
              <a:rect b="b" l="l" r="r" t="t"/>
              <a:pathLst>
                <a:path extrusionOk="0" h="781050" w="1104265">
                  <a:moveTo>
                    <a:pt x="0" y="0"/>
                  </a:moveTo>
                  <a:lnTo>
                    <a:pt x="0" y="20449"/>
                  </a:lnTo>
                  <a:lnTo>
                    <a:pt x="1074753" y="780896"/>
                  </a:lnTo>
                  <a:lnTo>
                    <a:pt x="1103796" y="780896"/>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0" name="Google Shape;320;p25"/>
            <p:cNvSpPr/>
            <p:nvPr/>
          </p:nvSpPr>
          <p:spPr>
            <a:xfrm>
              <a:off x="0" y="9506863"/>
              <a:ext cx="1104265" cy="781050"/>
            </a:xfrm>
            <a:custGeom>
              <a:rect b="b" l="l" r="r" t="t"/>
              <a:pathLst>
                <a:path extrusionOk="0" h="781050" w="1104265">
                  <a:moveTo>
                    <a:pt x="1103801" y="780899"/>
                  </a:moveTo>
                  <a:lnTo>
                    <a:pt x="0" y="0"/>
                  </a:lnTo>
                </a:path>
                <a:path extrusionOk="0" h="781050" w="1104265">
                  <a:moveTo>
                    <a:pt x="0" y="20452"/>
                  </a:moveTo>
                  <a:lnTo>
                    <a:pt x="1074752" y="78089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1" name="Google Shape;321;p25"/>
            <p:cNvSpPr/>
            <p:nvPr/>
          </p:nvSpPr>
          <p:spPr>
            <a:xfrm>
              <a:off x="0" y="9078754"/>
              <a:ext cx="1708785" cy="1209040"/>
            </a:xfrm>
            <a:custGeom>
              <a:rect b="b" l="l" r="r" t="t"/>
              <a:pathLst>
                <a:path extrusionOk="0" h="1209040" w="1708785">
                  <a:moveTo>
                    <a:pt x="0" y="0"/>
                  </a:moveTo>
                  <a:lnTo>
                    <a:pt x="0" y="21533"/>
                  </a:lnTo>
                  <a:lnTo>
                    <a:pt x="1678286" y="1209008"/>
                  </a:lnTo>
                  <a:lnTo>
                    <a:pt x="1708714" y="1209008"/>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2" name="Google Shape;322;p25"/>
            <p:cNvSpPr/>
            <p:nvPr/>
          </p:nvSpPr>
          <p:spPr>
            <a:xfrm>
              <a:off x="0" y="9078751"/>
              <a:ext cx="1708785" cy="1209040"/>
            </a:xfrm>
            <a:custGeom>
              <a:rect b="b" l="l" r="r" t="t"/>
              <a:pathLst>
                <a:path extrusionOk="0" h="1209040" w="1708785">
                  <a:moveTo>
                    <a:pt x="1708720" y="1209010"/>
                  </a:moveTo>
                  <a:lnTo>
                    <a:pt x="0" y="0"/>
                  </a:lnTo>
                </a:path>
                <a:path extrusionOk="0" h="1209040" w="1708785">
                  <a:moveTo>
                    <a:pt x="0" y="21533"/>
                  </a:moveTo>
                  <a:lnTo>
                    <a:pt x="1678292" y="120901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3" name="Google Shape;323;p25"/>
            <p:cNvSpPr/>
            <p:nvPr/>
          </p:nvSpPr>
          <p:spPr>
            <a:xfrm>
              <a:off x="0" y="8652838"/>
              <a:ext cx="895985" cy="653415"/>
            </a:xfrm>
            <a:custGeom>
              <a:rect b="b" l="l" r="r" t="t"/>
              <a:pathLst>
                <a:path extrusionOk="0" h="653415" w="895985">
                  <a:moveTo>
                    <a:pt x="0" y="0"/>
                  </a:moveTo>
                  <a:lnTo>
                    <a:pt x="0" y="20436"/>
                  </a:lnTo>
                  <a:lnTo>
                    <a:pt x="894173"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4" name="Google Shape;324;p25"/>
            <p:cNvSpPr/>
            <p:nvPr/>
          </p:nvSpPr>
          <p:spPr>
            <a:xfrm>
              <a:off x="0" y="8652839"/>
              <a:ext cx="895985" cy="653415"/>
            </a:xfrm>
            <a:custGeom>
              <a:rect b="b" l="l" r="r" t="t"/>
              <a:pathLst>
                <a:path extrusionOk="0" h="653415" w="89598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5"/>
                  </a:lnTo>
                  <a:lnTo>
                    <a:pt x="884813" y="627933"/>
                  </a:lnTo>
                  <a:lnTo>
                    <a:pt x="885532" y="626494"/>
                  </a:lnTo>
                  <a:lnTo>
                    <a:pt x="0" y="0"/>
                  </a:lnTo>
                </a:path>
                <a:path extrusionOk="0" h="653415" w="895985">
                  <a:moveTo>
                    <a:pt x="0" y="20441"/>
                  </a:moveTo>
                  <a:lnTo>
                    <a:pt x="894174" y="65313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5" name="Google Shape;325;p25"/>
            <p:cNvSpPr/>
            <p:nvPr/>
          </p:nvSpPr>
          <p:spPr>
            <a:xfrm>
              <a:off x="908570" y="9311733"/>
              <a:ext cx="1400810" cy="976630"/>
            </a:xfrm>
            <a:custGeom>
              <a:rect b="b" l="l" r="r" t="t"/>
              <a:pathLst>
                <a:path extrusionOk="0" h="976629" w="1400810">
                  <a:moveTo>
                    <a:pt x="3601" y="0"/>
                  </a:moveTo>
                  <a:lnTo>
                    <a:pt x="0" y="5039"/>
                  </a:lnTo>
                  <a:lnTo>
                    <a:pt x="1372285" y="976029"/>
                  </a:lnTo>
                  <a:lnTo>
                    <a:pt x="1400688" y="976029"/>
                  </a:lnTo>
                  <a:lnTo>
                    <a:pt x="32276" y="7917"/>
                  </a:lnTo>
                  <a:lnTo>
                    <a:pt x="29522" y="7917"/>
                  </a:lnTo>
                  <a:lnTo>
                    <a:pt x="26438" y="5759"/>
                  </a:lnTo>
                  <a:lnTo>
                    <a:pt x="20161" y="5759"/>
                  </a:lnTo>
                  <a:lnTo>
                    <a:pt x="19261" y="5039"/>
                  </a:lnTo>
                  <a:lnTo>
                    <a:pt x="14401" y="5039"/>
                  </a:lnTo>
                  <a:lnTo>
                    <a:pt x="11518" y="2876"/>
                  </a:lnTo>
                  <a:lnTo>
                    <a:pt x="7922" y="2876"/>
                  </a:lnTo>
                  <a:lnTo>
                    <a:pt x="3601" y="0"/>
                  </a:lnTo>
                  <a:close/>
                </a:path>
                <a:path extrusionOk="0" h="976629" w="1400810">
                  <a:moveTo>
                    <a:pt x="30242" y="6478"/>
                  </a:moveTo>
                  <a:lnTo>
                    <a:pt x="29522" y="7917"/>
                  </a:lnTo>
                  <a:lnTo>
                    <a:pt x="32276" y="7917"/>
                  </a:lnTo>
                  <a:lnTo>
                    <a:pt x="30242" y="6478"/>
                  </a:lnTo>
                  <a:close/>
                </a:path>
                <a:path extrusionOk="0" h="976629" w="1400810">
                  <a:moveTo>
                    <a:pt x="22318" y="2876"/>
                  </a:moveTo>
                  <a:lnTo>
                    <a:pt x="20161" y="5759"/>
                  </a:lnTo>
                  <a:lnTo>
                    <a:pt x="26438" y="5759"/>
                  </a:lnTo>
                  <a:lnTo>
                    <a:pt x="22318" y="2876"/>
                  </a:lnTo>
                  <a:close/>
                </a:path>
                <a:path extrusionOk="0" h="976629" w="1400810">
                  <a:moveTo>
                    <a:pt x="16559" y="2876"/>
                  </a:moveTo>
                  <a:lnTo>
                    <a:pt x="14401" y="5039"/>
                  </a:lnTo>
                  <a:lnTo>
                    <a:pt x="19261" y="5039"/>
                  </a:lnTo>
                  <a:lnTo>
                    <a:pt x="16559" y="2876"/>
                  </a:lnTo>
                  <a:close/>
                </a:path>
                <a:path extrusionOk="0" h="976629" w="1400810">
                  <a:moveTo>
                    <a:pt x="8642" y="718"/>
                  </a:moveTo>
                  <a:lnTo>
                    <a:pt x="7922" y="2876"/>
                  </a:lnTo>
                  <a:lnTo>
                    <a:pt x="11518" y="2876"/>
                  </a:lnTo>
                  <a:lnTo>
                    <a:pt x="8642" y="718"/>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6" name="Google Shape;326;p25"/>
            <p:cNvSpPr/>
            <p:nvPr/>
          </p:nvSpPr>
          <p:spPr>
            <a:xfrm>
              <a:off x="908571" y="9311734"/>
              <a:ext cx="1400810" cy="976630"/>
            </a:xfrm>
            <a:custGeom>
              <a:rect b="b" l="l" r="r" t="t"/>
              <a:pathLst>
                <a:path extrusionOk="0" h="976629" w="1400810">
                  <a:moveTo>
                    <a:pt x="1400690" y="976028"/>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2287" y="976028"/>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27" name="Google Shape;327;p25"/>
            <p:cNvSpPr/>
            <p:nvPr/>
          </p:nvSpPr>
          <p:spPr>
            <a:xfrm>
              <a:off x="206583" y="8390141"/>
              <a:ext cx="440055" cy="313690"/>
            </a:xfrm>
            <a:custGeom>
              <a:rect b="b" l="l" r="r" t="t"/>
              <a:pathLst>
                <a:path extrusionOk="0" h="313690" w="440055">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328" name="Google Shape;328;p25"/>
          <p:cNvGrpSpPr/>
          <p:nvPr/>
        </p:nvGrpSpPr>
        <p:grpSpPr>
          <a:xfrm>
            <a:off x="7673088" y="0"/>
            <a:ext cx="1464866" cy="1140956"/>
            <a:chOff x="15356834" y="0"/>
            <a:chExt cx="2931767" cy="2284730"/>
          </a:xfrm>
        </p:grpSpPr>
        <p:sp>
          <p:nvSpPr>
            <p:cNvPr id="329" name="Google Shape;329;p25"/>
            <p:cNvSpPr/>
            <p:nvPr/>
          </p:nvSpPr>
          <p:spPr>
            <a:xfrm>
              <a:off x="15357493" y="0"/>
              <a:ext cx="2930525" cy="2252980"/>
            </a:xfrm>
            <a:custGeom>
              <a:rect b="b" l="l" r="r" t="t"/>
              <a:pathLst>
                <a:path extrusionOk="0" h="2252980" w="2930525">
                  <a:moveTo>
                    <a:pt x="2930506" y="2207475"/>
                  </a:moveTo>
                  <a:lnTo>
                    <a:pt x="2869927" y="2207475"/>
                  </a:lnTo>
                  <a:lnTo>
                    <a:pt x="2872510" y="2213919"/>
                  </a:lnTo>
                  <a:lnTo>
                    <a:pt x="2906153" y="2247703"/>
                  </a:lnTo>
                  <a:lnTo>
                    <a:pt x="2930506" y="2252785"/>
                  </a:lnTo>
                  <a:lnTo>
                    <a:pt x="2930506" y="2207475"/>
                  </a:lnTo>
                  <a:close/>
                </a:path>
                <a:path extrusionOk="0" h="2252980" w="2930525">
                  <a:moveTo>
                    <a:pt x="2930506"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06" y="2207475"/>
                  </a:lnTo>
                  <a:lnTo>
                    <a:pt x="2930506" y="840976"/>
                  </a:lnTo>
                  <a:close/>
                </a:path>
                <a:path extrusionOk="0" h="2252980" w="2930525">
                  <a:moveTo>
                    <a:pt x="2930506"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06" y="840976"/>
                  </a:lnTo>
                  <a:lnTo>
                    <a:pt x="2930506" y="418377"/>
                  </a:lnTo>
                  <a:close/>
                </a:path>
                <a:path extrusionOk="0" h="2252980" w="2930525">
                  <a:moveTo>
                    <a:pt x="2930506" y="0"/>
                  </a:moveTo>
                  <a:lnTo>
                    <a:pt x="0" y="0"/>
                  </a:lnTo>
                  <a:lnTo>
                    <a:pt x="395332" y="431965"/>
                  </a:lnTo>
                  <a:lnTo>
                    <a:pt x="470919" y="423355"/>
                  </a:lnTo>
                  <a:lnTo>
                    <a:pt x="542877" y="419069"/>
                  </a:lnTo>
                  <a:lnTo>
                    <a:pt x="610343" y="418377"/>
                  </a:lnTo>
                  <a:lnTo>
                    <a:pt x="2930506" y="418377"/>
                  </a:lnTo>
                  <a:lnTo>
                    <a:pt x="2930506"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0" name="Google Shape;330;p25"/>
            <p:cNvSpPr/>
            <p:nvPr/>
          </p:nvSpPr>
          <p:spPr>
            <a:xfrm>
              <a:off x="15356834" y="0"/>
              <a:ext cx="2931160" cy="2284730"/>
            </a:xfrm>
            <a:custGeom>
              <a:rect b="b" l="l" r="r" t="t"/>
              <a:pathLst>
                <a:path extrusionOk="0" h="2284730" w="2931159">
                  <a:moveTo>
                    <a:pt x="2931164" y="2185873"/>
                  </a:moveTo>
                  <a:lnTo>
                    <a:pt x="2886460" y="2185873"/>
                  </a:lnTo>
                  <a:lnTo>
                    <a:pt x="2889258" y="2197497"/>
                  </a:lnTo>
                  <a:lnTo>
                    <a:pt x="2892270" y="2211885"/>
                  </a:lnTo>
                  <a:lnTo>
                    <a:pt x="2901404" y="2252022"/>
                  </a:lnTo>
                  <a:lnTo>
                    <a:pt x="2922401" y="2278024"/>
                  </a:lnTo>
                  <a:lnTo>
                    <a:pt x="2931164" y="2284319"/>
                  </a:lnTo>
                  <a:lnTo>
                    <a:pt x="2931164" y="2185873"/>
                  </a:lnTo>
                  <a:close/>
                </a:path>
                <a:path extrusionOk="0" h="2284730" w="2931159">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164" y="2113876"/>
                  </a:lnTo>
                  <a:lnTo>
                    <a:pt x="2931164" y="2010194"/>
                  </a:lnTo>
                  <a:lnTo>
                    <a:pt x="2604266" y="2010194"/>
                  </a:lnTo>
                  <a:lnTo>
                    <a:pt x="2598620" y="2009489"/>
                  </a:lnTo>
                  <a:close/>
                </a:path>
                <a:path extrusionOk="0" h="2284730" w="2931159">
                  <a:moveTo>
                    <a:pt x="2931164" y="2113876"/>
                  </a:moveTo>
                  <a:lnTo>
                    <a:pt x="2699262" y="2113876"/>
                  </a:lnTo>
                  <a:lnTo>
                    <a:pt x="2782828" y="2204593"/>
                  </a:lnTo>
                  <a:lnTo>
                    <a:pt x="2856092" y="2204593"/>
                  </a:lnTo>
                  <a:lnTo>
                    <a:pt x="2886460" y="2185873"/>
                  </a:lnTo>
                  <a:lnTo>
                    <a:pt x="2931164" y="2185873"/>
                  </a:lnTo>
                  <a:lnTo>
                    <a:pt x="2931164" y="2113876"/>
                  </a:lnTo>
                  <a:close/>
                </a:path>
                <a:path extrusionOk="0" h="2284730" w="2931159">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164" y="2010194"/>
                  </a:lnTo>
                  <a:lnTo>
                    <a:pt x="2931164" y="1874773"/>
                  </a:lnTo>
                  <a:lnTo>
                    <a:pt x="1963692" y="817880"/>
                  </a:lnTo>
                  <a:close/>
                </a:path>
                <a:path extrusionOk="0" h="2284730" w="2931159">
                  <a:moveTo>
                    <a:pt x="2580757" y="2006880"/>
                  </a:moveTo>
                  <a:lnTo>
                    <a:pt x="2581152" y="2007311"/>
                  </a:lnTo>
                  <a:lnTo>
                    <a:pt x="2598620" y="2009489"/>
                  </a:lnTo>
                  <a:lnTo>
                    <a:pt x="2580757" y="2006880"/>
                  </a:lnTo>
                  <a:close/>
                </a:path>
                <a:path extrusionOk="0" h="2284730" w="2931159">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extrusionOk="0" h="2284730" w="2931159">
                  <a:moveTo>
                    <a:pt x="1687580" y="0"/>
                  </a:moveTo>
                  <a:lnTo>
                    <a:pt x="1236897" y="0"/>
                  </a:lnTo>
                  <a:lnTo>
                    <a:pt x="2931164" y="1850563"/>
                  </a:lnTo>
                  <a:lnTo>
                    <a:pt x="2931164" y="1358532"/>
                  </a:lnTo>
                  <a:lnTo>
                    <a:pt x="1687580" y="0"/>
                  </a:lnTo>
                  <a:close/>
                </a:path>
                <a:path extrusionOk="0" h="2284730" w="2931159">
                  <a:moveTo>
                    <a:pt x="2360172" y="1743798"/>
                  </a:moveTo>
                  <a:lnTo>
                    <a:pt x="2359410" y="1749552"/>
                  </a:lnTo>
                  <a:lnTo>
                    <a:pt x="2358648" y="1756752"/>
                  </a:lnTo>
                  <a:lnTo>
                    <a:pt x="2357251" y="1763229"/>
                  </a:lnTo>
                  <a:lnTo>
                    <a:pt x="2358060" y="1764112"/>
                  </a:lnTo>
                  <a:lnTo>
                    <a:pt x="2360201" y="1743830"/>
                  </a:lnTo>
                  <a:close/>
                </a:path>
                <a:path extrusionOk="0" h="2284730" w="2931159">
                  <a:moveTo>
                    <a:pt x="2159707" y="0"/>
                  </a:moveTo>
                  <a:lnTo>
                    <a:pt x="1709089" y="0"/>
                  </a:lnTo>
                  <a:lnTo>
                    <a:pt x="2931164" y="1335003"/>
                  </a:lnTo>
                  <a:lnTo>
                    <a:pt x="2931164" y="842886"/>
                  </a:lnTo>
                  <a:lnTo>
                    <a:pt x="2159707" y="0"/>
                  </a:lnTo>
                  <a:close/>
                </a:path>
                <a:path extrusionOk="0" h="2284730" w="2931159">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extrusionOk="0" h="2284730" w="2931159">
                  <a:moveTo>
                    <a:pt x="2632251" y="0"/>
                  </a:moveTo>
                  <a:lnTo>
                    <a:pt x="2181621" y="0"/>
                  </a:lnTo>
                  <a:lnTo>
                    <a:pt x="2931164" y="818788"/>
                  </a:lnTo>
                  <a:lnTo>
                    <a:pt x="2931164" y="326590"/>
                  </a:lnTo>
                  <a:lnTo>
                    <a:pt x="2632251" y="0"/>
                  </a:lnTo>
                  <a:close/>
                </a:path>
                <a:path extrusionOk="0" h="2284730" w="2931159">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extrusionOk="0" h="2284730" w="2931159">
                  <a:moveTo>
                    <a:pt x="1215010" y="0"/>
                  </a:moveTo>
                  <a:lnTo>
                    <a:pt x="764024" y="0"/>
                  </a:lnTo>
                  <a:lnTo>
                    <a:pt x="1279402" y="563003"/>
                  </a:lnTo>
                  <a:lnTo>
                    <a:pt x="1730380" y="563003"/>
                  </a:lnTo>
                  <a:lnTo>
                    <a:pt x="1215010" y="0"/>
                  </a:lnTo>
                  <a:close/>
                </a:path>
                <a:path extrusionOk="0" h="2284730" w="2931159">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extrusionOk="0" h="2284730" w="2931159">
                  <a:moveTo>
                    <a:pt x="654213" y="395717"/>
                  </a:moveTo>
                  <a:lnTo>
                    <a:pt x="635873" y="398127"/>
                  </a:lnTo>
                  <a:lnTo>
                    <a:pt x="636528" y="398843"/>
                  </a:lnTo>
                  <a:lnTo>
                    <a:pt x="642243" y="398119"/>
                  </a:lnTo>
                  <a:lnTo>
                    <a:pt x="648720" y="397408"/>
                  </a:lnTo>
                  <a:lnTo>
                    <a:pt x="654435" y="395960"/>
                  </a:lnTo>
                  <a:lnTo>
                    <a:pt x="654213" y="395717"/>
                  </a:lnTo>
                  <a:close/>
                </a:path>
                <a:path extrusionOk="0" h="2284730" w="2931159">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extrusionOk="0" h="2284730" w="2931159">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extrusionOk="0" h="2284730" w="2931159">
                  <a:moveTo>
                    <a:pt x="2931164" y="0"/>
                  </a:moveTo>
                  <a:lnTo>
                    <a:pt x="2654206" y="0"/>
                  </a:lnTo>
                  <a:lnTo>
                    <a:pt x="2931164" y="302545"/>
                  </a:lnTo>
                  <a:lnTo>
                    <a:pt x="2931164"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1" name="Google Shape;331;p25"/>
            <p:cNvSpPr/>
            <p:nvPr/>
          </p:nvSpPr>
          <p:spPr>
            <a:xfrm>
              <a:off x="15626903" y="0"/>
              <a:ext cx="384810" cy="401320"/>
            </a:xfrm>
            <a:custGeom>
              <a:rect b="b" l="l" r="r" t="t"/>
              <a:pathLst>
                <a:path extrusionOk="0" h="401320" w="384809">
                  <a:moveTo>
                    <a:pt x="373371" y="398843"/>
                  </a:moveTo>
                  <a:lnTo>
                    <a:pt x="368618" y="398843"/>
                  </a:lnTo>
                  <a:lnTo>
                    <a:pt x="370777" y="401002"/>
                  </a:lnTo>
                  <a:lnTo>
                    <a:pt x="373371" y="398843"/>
                  </a:lnTo>
                  <a:close/>
                </a:path>
                <a:path extrusionOk="0" h="401320" w="384809">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extrusionOk="0" h="401320" w="384809">
                  <a:moveTo>
                    <a:pt x="382580" y="397408"/>
                  </a:moveTo>
                  <a:lnTo>
                    <a:pt x="375095" y="397408"/>
                  </a:lnTo>
                  <a:lnTo>
                    <a:pt x="377889" y="400291"/>
                  </a:lnTo>
                  <a:lnTo>
                    <a:pt x="380048" y="398119"/>
                  </a:lnTo>
                  <a:lnTo>
                    <a:pt x="381703" y="398119"/>
                  </a:lnTo>
                  <a:lnTo>
                    <a:pt x="382580" y="397408"/>
                  </a:lnTo>
                  <a:close/>
                </a:path>
                <a:path extrusionOk="0" h="401320" w="384809">
                  <a:moveTo>
                    <a:pt x="381703" y="398119"/>
                  </a:moveTo>
                  <a:lnTo>
                    <a:pt x="380048" y="398119"/>
                  </a:lnTo>
                  <a:lnTo>
                    <a:pt x="380810" y="398843"/>
                  </a:lnTo>
                  <a:lnTo>
                    <a:pt x="381703" y="398119"/>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2" name="Google Shape;332;p25"/>
            <p:cNvSpPr/>
            <p:nvPr/>
          </p:nvSpPr>
          <p:spPr>
            <a:xfrm>
              <a:off x="15626796" y="0"/>
              <a:ext cx="384810" cy="401320"/>
            </a:xfrm>
            <a:custGeom>
              <a:rect b="b" l="l" r="r" t="t"/>
              <a:pathLst>
                <a:path extrusionOk="0" h="401320" w="384809">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extrusionOk="0" h="401320" w="384809">
                  <a:moveTo>
                    <a:pt x="0" y="0"/>
                  </a:moveTo>
                  <a:lnTo>
                    <a:pt x="366488" y="400329"/>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3" name="Google Shape;333;p25"/>
            <p:cNvSpPr/>
            <p:nvPr/>
          </p:nvSpPr>
          <p:spPr>
            <a:xfrm>
              <a:off x="16098787" y="0"/>
              <a:ext cx="2041525" cy="2207260"/>
            </a:xfrm>
            <a:custGeom>
              <a:rect b="b" l="l" r="r" t="t"/>
              <a:pathLst>
                <a:path extrusionOk="0" h="2207260" w="2041525">
                  <a:moveTo>
                    <a:pt x="2038873" y="2203145"/>
                  </a:moveTo>
                  <a:lnTo>
                    <a:pt x="2032112" y="2203145"/>
                  </a:lnTo>
                  <a:lnTo>
                    <a:pt x="2035795" y="2206752"/>
                  </a:lnTo>
                  <a:lnTo>
                    <a:pt x="2038589" y="2204593"/>
                  </a:lnTo>
                  <a:lnTo>
                    <a:pt x="2040198" y="2204593"/>
                  </a:lnTo>
                  <a:lnTo>
                    <a:pt x="2038873" y="2203145"/>
                  </a:lnTo>
                  <a:close/>
                </a:path>
                <a:path extrusionOk="0" h="2207260" w="2041525">
                  <a:moveTo>
                    <a:pt x="2040198" y="2204593"/>
                  </a:moveTo>
                  <a:lnTo>
                    <a:pt x="2038589" y="2204593"/>
                  </a:lnTo>
                  <a:lnTo>
                    <a:pt x="2040113" y="2206752"/>
                  </a:lnTo>
                  <a:lnTo>
                    <a:pt x="2041510" y="2206028"/>
                  </a:lnTo>
                  <a:lnTo>
                    <a:pt x="2040198" y="2204593"/>
                  </a:lnTo>
                  <a:close/>
                </a:path>
                <a:path extrusionOk="0" h="2207260" w="2041525">
                  <a:moveTo>
                    <a:pt x="2037560" y="2201710"/>
                  </a:moveTo>
                  <a:lnTo>
                    <a:pt x="2025635" y="2201710"/>
                  </a:lnTo>
                  <a:lnTo>
                    <a:pt x="2029318" y="2205316"/>
                  </a:lnTo>
                  <a:lnTo>
                    <a:pt x="2032112" y="2203145"/>
                  </a:lnTo>
                  <a:lnTo>
                    <a:pt x="2038873" y="2203145"/>
                  </a:lnTo>
                  <a:lnTo>
                    <a:pt x="2037560" y="2201710"/>
                  </a:lnTo>
                  <a:close/>
                </a:path>
                <a:path extrusionOk="0" h="2207260" w="2041525">
                  <a:moveTo>
                    <a:pt x="2034935" y="2198839"/>
                  </a:moveTo>
                  <a:lnTo>
                    <a:pt x="2016364" y="2198839"/>
                  </a:lnTo>
                  <a:lnTo>
                    <a:pt x="2019920" y="2202434"/>
                  </a:lnTo>
                  <a:lnTo>
                    <a:pt x="2022079" y="2199551"/>
                  </a:lnTo>
                  <a:lnTo>
                    <a:pt x="2035585" y="2199551"/>
                  </a:lnTo>
                  <a:lnTo>
                    <a:pt x="2034935" y="2198839"/>
                  </a:lnTo>
                  <a:close/>
                </a:path>
                <a:path extrusionOk="0" h="2207260" w="2041525">
                  <a:moveTo>
                    <a:pt x="2035585" y="2199551"/>
                  </a:moveTo>
                  <a:lnTo>
                    <a:pt x="2022079" y="2199551"/>
                  </a:lnTo>
                  <a:lnTo>
                    <a:pt x="2025000" y="2202434"/>
                  </a:lnTo>
                  <a:lnTo>
                    <a:pt x="2025635" y="2201710"/>
                  </a:lnTo>
                  <a:lnTo>
                    <a:pt x="2037560" y="2201710"/>
                  </a:lnTo>
                  <a:lnTo>
                    <a:pt x="2035585" y="2199551"/>
                  </a:lnTo>
                  <a:close/>
                </a:path>
                <a:path extrusionOk="0" h="2207260" w="2041525">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extrusionOk="0" h="2207260" w="2041525">
                  <a:moveTo>
                    <a:pt x="1860789" y="2010194"/>
                  </a:moveTo>
                  <a:lnTo>
                    <a:pt x="1855836" y="2010194"/>
                  </a:lnTo>
                  <a:lnTo>
                    <a:pt x="1857995" y="2013077"/>
                  </a:lnTo>
                  <a:lnTo>
                    <a:pt x="1860789" y="2010194"/>
                  </a:lnTo>
                  <a:close/>
                </a:path>
                <a:path extrusionOk="0" h="2207260" w="2041525">
                  <a:moveTo>
                    <a:pt x="1855836" y="2010194"/>
                  </a:moveTo>
                  <a:lnTo>
                    <a:pt x="1850756" y="2010194"/>
                  </a:lnTo>
                  <a:lnTo>
                    <a:pt x="1852915" y="2012353"/>
                  </a:lnTo>
                  <a:lnTo>
                    <a:pt x="1855836" y="2010194"/>
                  </a:lnTo>
                  <a:close/>
                </a:path>
                <a:path extrusionOk="0" h="2207260" w="2041525">
                  <a:moveTo>
                    <a:pt x="1859650" y="2007311"/>
                  </a:moveTo>
                  <a:lnTo>
                    <a:pt x="1845676" y="2007311"/>
                  </a:lnTo>
                  <a:lnTo>
                    <a:pt x="1849994" y="2011629"/>
                  </a:lnTo>
                  <a:lnTo>
                    <a:pt x="1850756" y="2010194"/>
                  </a:lnTo>
                  <a:lnTo>
                    <a:pt x="1862287" y="2010194"/>
                  </a:lnTo>
                  <a:lnTo>
                    <a:pt x="1859650" y="2007311"/>
                  </a:lnTo>
                  <a:close/>
                </a:path>
                <a:path extrusionOk="0" h="2207260" w="2041525">
                  <a:moveTo>
                    <a:pt x="1862287" y="2010194"/>
                  </a:moveTo>
                  <a:lnTo>
                    <a:pt x="1860789" y="2010194"/>
                  </a:lnTo>
                  <a:lnTo>
                    <a:pt x="1862313" y="2011629"/>
                  </a:lnTo>
                  <a:lnTo>
                    <a:pt x="1862948" y="2010918"/>
                  </a:lnTo>
                  <a:lnTo>
                    <a:pt x="1862287" y="2010194"/>
                  </a:lnTo>
                  <a:close/>
                </a:path>
                <a:path extrusionOk="0" h="2207260" w="2041525">
                  <a:moveTo>
                    <a:pt x="1858989" y="2006587"/>
                  </a:moveTo>
                  <a:lnTo>
                    <a:pt x="1840596" y="2006587"/>
                  </a:lnTo>
                  <a:lnTo>
                    <a:pt x="1843517" y="2009470"/>
                  </a:lnTo>
                  <a:lnTo>
                    <a:pt x="1845676" y="2007311"/>
                  </a:lnTo>
                  <a:lnTo>
                    <a:pt x="1859650" y="2007311"/>
                  </a:lnTo>
                  <a:lnTo>
                    <a:pt x="1858989" y="2006587"/>
                  </a:lnTo>
                  <a:close/>
                </a:path>
                <a:path extrusionOk="0" h="2207260" w="2041525">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extrusionOk="0" h="2207260" w="2041525">
                  <a:moveTo>
                    <a:pt x="535021" y="560120"/>
                  </a:moveTo>
                  <a:lnTo>
                    <a:pt x="533132" y="560120"/>
                  </a:lnTo>
                  <a:lnTo>
                    <a:pt x="537450" y="565162"/>
                  </a:lnTo>
                  <a:lnTo>
                    <a:pt x="538974" y="564438"/>
                  </a:lnTo>
                  <a:lnTo>
                    <a:pt x="535021" y="560120"/>
                  </a:lnTo>
                  <a:close/>
                </a:path>
                <a:path extrusionOk="0" h="2207260" w="2041525">
                  <a:moveTo>
                    <a:pt x="533708" y="558685"/>
                  </a:moveTo>
                  <a:lnTo>
                    <a:pt x="526655" y="558685"/>
                  </a:lnTo>
                  <a:lnTo>
                    <a:pt x="530338" y="562279"/>
                  </a:lnTo>
                  <a:lnTo>
                    <a:pt x="533132" y="560120"/>
                  </a:lnTo>
                  <a:lnTo>
                    <a:pt x="535021" y="560120"/>
                  </a:lnTo>
                  <a:lnTo>
                    <a:pt x="533708" y="558685"/>
                  </a:lnTo>
                  <a:close/>
                </a:path>
                <a:path extrusionOk="0" h="2207260" w="2041525">
                  <a:moveTo>
                    <a:pt x="529755" y="554367"/>
                  </a:moveTo>
                  <a:lnTo>
                    <a:pt x="518019" y="554367"/>
                  </a:lnTo>
                  <a:lnTo>
                    <a:pt x="524496" y="560844"/>
                  </a:lnTo>
                  <a:lnTo>
                    <a:pt x="526655" y="558685"/>
                  </a:lnTo>
                  <a:lnTo>
                    <a:pt x="533708" y="558685"/>
                  </a:lnTo>
                  <a:lnTo>
                    <a:pt x="529755" y="554367"/>
                  </a:lnTo>
                  <a:close/>
                </a:path>
                <a:path extrusionOk="0" h="2207260" w="2041525">
                  <a:moveTo>
                    <a:pt x="527116" y="551484"/>
                  </a:moveTo>
                  <a:lnTo>
                    <a:pt x="513701" y="551484"/>
                  </a:lnTo>
                  <a:lnTo>
                    <a:pt x="517257" y="555802"/>
                  </a:lnTo>
                  <a:lnTo>
                    <a:pt x="518019" y="554367"/>
                  </a:lnTo>
                  <a:lnTo>
                    <a:pt x="529755" y="554367"/>
                  </a:lnTo>
                  <a:lnTo>
                    <a:pt x="527116" y="551484"/>
                  </a:lnTo>
                  <a:close/>
                </a:path>
                <a:path extrusionOk="0" h="2207260" w="2041525">
                  <a:moveTo>
                    <a:pt x="523164" y="547166"/>
                  </a:moveTo>
                  <a:lnTo>
                    <a:pt x="505065" y="547166"/>
                  </a:lnTo>
                  <a:lnTo>
                    <a:pt x="510780" y="553643"/>
                  </a:lnTo>
                  <a:lnTo>
                    <a:pt x="513701" y="551484"/>
                  </a:lnTo>
                  <a:lnTo>
                    <a:pt x="527116" y="551484"/>
                  </a:lnTo>
                  <a:lnTo>
                    <a:pt x="523164" y="547166"/>
                  </a:lnTo>
                  <a:close/>
                </a:path>
                <a:path extrusionOk="0" h="2207260" w="2041525">
                  <a:moveTo>
                    <a:pt x="22323" y="0"/>
                  </a:moveTo>
                  <a:lnTo>
                    <a:pt x="0" y="0"/>
                  </a:lnTo>
                  <a:lnTo>
                    <a:pt x="502906" y="549325"/>
                  </a:lnTo>
                  <a:lnTo>
                    <a:pt x="505065" y="547166"/>
                  </a:lnTo>
                  <a:lnTo>
                    <a:pt x="523164" y="547166"/>
                  </a:lnTo>
                  <a:lnTo>
                    <a:pt x="2232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34" name="Google Shape;334;p25"/>
            <p:cNvPicPr preferRelativeResize="0"/>
            <p:nvPr/>
          </p:nvPicPr>
          <p:blipFill rotWithShape="1">
            <a:blip r:embed="rId3">
              <a:alphaModFix/>
            </a:blip>
            <a:srcRect b="0" l="0" r="0" t="0"/>
            <a:stretch/>
          </p:blipFill>
          <p:spPr>
            <a:xfrm>
              <a:off x="18054251" y="2112831"/>
              <a:ext cx="86444" cy="94318"/>
            </a:xfrm>
            <a:prstGeom prst="rect">
              <a:avLst/>
            </a:prstGeom>
            <a:noFill/>
            <a:ln>
              <a:noFill/>
            </a:ln>
          </p:spPr>
        </p:pic>
        <p:sp>
          <p:nvSpPr>
            <p:cNvPr id="335" name="Google Shape;335;p25"/>
            <p:cNvSpPr/>
            <p:nvPr/>
          </p:nvSpPr>
          <p:spPr>
            <a:xfrm>
              <a:off x="16098786" y="0"/>
              <a:ext cx="1863089" cy="2013585"/>
            </a:xfrm>
            <a:custGeom>
              <a:rect b="b" l="l" r="r" t="t"/>
              <a:pathLst>
                <a:path extrusionOk="0" h="2013585" w="1863090">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extrusionOk="0" h="2013585" w="1863090">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extrusionOk="0" h="2013585" w="1863090">
                  <a:moveTo>
                    <a:pt x="0" y="0"/>
                  </a:moveTo>
                  <a:lnTo>
                    <a:pt x="502951" y="549364"/>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6" name="Google Shape;336;p25"/>
            <p:cNvSpPr/>
            <p:nvPr/>
          </p:nvSpPr>
          <p:spPr>
            <a:xfrm>
              <a:off x="16570817" y="0"/>
              <a:ext cx="1717675" cy="1876425"/>
            </a:xfrm>
            <a:custGeom>
              <a:rect b="b" l="l" r="r" t="t"/>
              <a:pathLst>
                <a:path extrusionOk="0" h="1876425" w="1717675">
                  <a:moveTo>
                    <a:pt x="23473" y="0"/>
                  </a:moveTo>
                  <a:lnTo>
                    <a:pt x="0" y="0"/>
                  </a:lnTo>
                  <a:lnTo>
                    <a:pt x="1717181" y="1876076"/>
                  </a:lnTo>
                  <a:lnTo>
                    <a:pt x="1717181" y="1850393"/>
                  </a:lnTo>
                  <a:lnTo>
                    <a:pt x="2347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7" name="Google Shape;337;p25"/>
            <p:cNvSpPr/>
            <p:nvPr/>
          </p:nvSpPr>
          <p:spPr>
            <a:xfrm>
              <a:off x="16570741" y="0"/>
              <a:ext cx="1717675" cy="1876425"/>
            </a:xfrm>
            <a:custGeom>
              <a:rect b="b" l="l" r="r" t="t"/>
              <a:pathLst>
                <a:path extrusionOk="0" h="1876425" w="1717675">
                  <a:moveTo>
                    <a:pt x="1717258" y="1850521"/>
                  </a:moveTo>
                  <a:lnTo>
                    <a:pt x="23498" y="0"/>
                  </a:lnTo>
                </a:path>
                <a:path extrusionOk="0" h="1876425" w="1717675">
                  <a:moveTo>
                    <a:pt x="0" y="0"/>
                  </a:moveTo>
                  <a:lnTo>
                    <a:pt x="1717258" y="187608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8" name="Google Shape;338;p25"/>
            <p:cNvSpPr/>
            <p:nvPr/>
          </p:nvSpPr>
          <p:spPr>
            <a:xfrm>
              <a:off x="17043366" y="0"/>
              <a:ext cx="1245235" cy="1360170"/>
            </a:xfrm>
            <a:custGeom>
              <a:rect b="b" l="l" r="r" t="t"/>
              <a:pathLst>
                <a:path extrusionOk="0" h="1360170" w="1245234">
                  <a:moveTo>
                    <a:pt x="22492" y="0"/>
                  </a:moveTo>
                  <a:lnTo>
                    <a:pt x="0" y="0"/>
                  </a:lnTo>
                  <a:lnTo>
                    <a:pt x="1244632" y="1359808"/>
                  </a:lnTo>
                  <a:lnTo>
                    <a:pt x="1244632" y="1335045"/>
                  </a:lnTo>
                  <a:lnTo>
                    <a:pt x="22492"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39" name="Google Shape;339;p25"/>
            <p:cNvSpPr/>
            <p:nvPr/>
          </p:nvSpPr>
          <p:spPr>
            <a:xfrm>
              <a:off x="17043298" y="0"/>
              <a:ext cx="1245235" cy="1360170"/>
            </a:xfrm>
            <a:custGeom>
              <a:rect b="b" l="l" r="r" t="t"/>
              <a:pathLst>
                <a:path extrusionOk="0" h="1360170" w="1245234">
                  <a:moveTo>
                    <a:pt x="1244702" y="1335054"/>
                  </a:moveTo>
                  <a:lnTo>
                    <a:pt x="22539" y="0"/>
                  </a:lnTo>
                </a:path>
                <a:path extrusionOk="0" h="1360170" w="1245234">
                  <a:moveTo>
                    <a:pt x="0" y="0"/>
                  </a:moveTo>
                  <a:lnTo>
                    <a:pt x="1244702" y="135983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0" name="Google Shape;340;p25"/>
            <p:cNvSpPr/>
            <p:nvPr/>
          </p:nvSpPr>
          <p:spPr>
            <a:xfrm>
              <a:off x="17515884" y="0"/>
              <a:ext cx="772160" cy="843915"/>
            </a:xfrm>
            <a:custGeom>
              <a:rect b="b" l="l" r="r" t="t"/>
              <a:pathLst>
                <a:path extrusionOk="0" h="843915" w="772159">
                  <a:moveTo>
                    <a:pt x="23433" y="0"/>
                  </a:moveTo>
                  <a:lnTo>
                    <a:pt x="0" y="0"/>
                  </a:lnTo>
                  <a:lnTo>
                    <a:pt x="772114" y="843546"/>
                  </a:lnTo>
                  <a:lnTo>
                    <a:pt x="772114" y="817970"/>
                  </a:lnTo>
                  <a:lnTo>
                    <a:pt x="2343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1" name="Google Shape;341;p25"/>
            <p:cNvSpPr/>
            <p:nvPr/>
          </p:nvSpPr>
          <p:spPr>
            <a:xfrm>
              <a:off x="17515852" y="0"/>
              <a:ext cx="772160" cy="843915"/>
            </a:xfrm>
            <a:custGeom>
              <a:rect b="b" l="l" r="r" t="t"/>
              <a:pathLst>
                <a:path extrusionOk="0" h="843915" w="772159">
                  <a:moveTo>
                    <a:pt x="772147" y="817985"/>
                  </a:moveTo>
                  <a:lnTo>
                    <a:pt x="23441" y="0"/>
                  </a:lnTo>
                </a:path>
                <a:path extrusionOk="0" h="843915" w="772159">
                  <a:moveTo>
                    <a:pt x="0" y="0"/>
                  </a:moveTo>
                  <a:lnTo>
                    <a:pt x="772147" y="84357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2" name="Google Shape;342;p25"/>
            <p:cNvSpPr/>
            <p:nvPr/>
          </p:nvSpPr>
          <p:spPr>
            <a:xfrm>
              <a:off x="17987794" y="0"/>
              <a:ext cx="300355" cy="328295"/>
            </a:xfrm>
            <a:custGeom>
              <a:rect b="b" l="l" r="r" t="t"/>
              <a:pathLst>
                <a:path extrusionOk="0" h="328295" w="300355">
                  <a:moveTo>
                    <a:pt x="22553" y="0"/>
                  </a:moveTo>
                  <a:lnTo>
                    <a:pt x="0" y="0"/>
                  </a:lnTo>
                  <a:lnTo>
                    <a:pt x="300204" y="327984"/>
                  </a:lnTo>
                  <a:lnTo>
                    <a:pt x="300204" y="303301"/>
                  </a:lnTo>
                  <a:lnTo>
                    <a:pt x="22553"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3" name="Google Shape;343;p25"/>
            <p:cNvSpPr/>
            <p:nvPr/>
          </p:nvSpPr>
          <p:spPr>
            <a:xfrm>
              <a:off x="17987740" y="0"/>
              <a:ext cx="300355" cy="328295"/>
            </a:xfrm>
            <a:custGeom>
              <a:rect b="b" l="l" r="r" t="t"/>
              <a:pathLst>
                <a:path extrusionOk="0" h="328295" w="300355">
                  <a:moveTo>
                    <a:pt x="300259" y="303319"/>
                  </a:moveTo>
                  <a:lnTo>
                    <a:pt x="22588" y="0"/>
                  </a:lnTo>
                </a:path>
                <a:path extrusionOk="0" h="328295" w="300355">
                  <a:moveTo>
                    <a:pt x="0" y="0"/>
                  </a:moveTo>
                  <a:lnTo>
                    <a:pt x="300259" y="328032"/>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pic>
        <p:nvPicPr>
          <p:cNvPr id="344" name="Google Shape;344;p25"/>
          <p:cNvPicPr preferRelativeResize="0"/>
          <p:nvPr/>
        </p:nvPicPr>
        <p:blipFill rotWithShape="1">
          <a:blip r:embed="rId4">
            <a:alphaModFix/>
          </a:blip>
          <a:srcRect b="0" l="0" r="0" t="0"/>
          <a:stretch/>
        </p:blipFill>
        <p:spPr>
          <a:xfrm>
            <a:off x="0" y="2182"/>
            <a:ext cx="1694627" cy="678618"/>
          </a:xfrm>
          <a:prstGeom prst="rect">
            <a:avLst/>
          </a:prstGeom>
          <a:noFill/>
          <a:ln>
            <a:noFill/>
          </a:ln>
        </p:spPr>
      </p:pic>
      <p:pic>
        <p:nvPicPr>
          <p:cNvPr id="345" name="Google Shape;345;p25"/>
          <p:cNvPicPr preferRelativeResize="0"/>
          <p:nvPr/>
        </p:nvPicPr>
        <p:blipFill rotWithShape="1">
          <a:blip r:embed="rId5">
            <a:alphaModFix/>
          </a:blip>
          <a:srcRect b="0" l="0" r="0" t="0"/>
          <a:stretch/>
        </p:blipFill>
        <p:spPr>
          <a:xfrm>
            <a:off x="8030395" y="4485684"/>
            <a:ext cx="1106680" cy="651473"/>
          </a:xfrm>
          <a:prstGeom prst="rect">
            <a:avLst/>
          </a:prstGeom>
          <a:noFill/>
          <a:ln>
            <a:noFill/>
          </a:ln>
        </p:spPr>
      </p:pic>
      <p:sp>
        <p:nvSpPr>
          <p:cNvPr id="346" name="Google Shape;346;p25"/>
          <p:cNvSpPr/>
          <p:nvPr/>
        </p:nvSpPr>
        <p:spPr>
          <a:xfrm>
            <a:off x="160699" y="4763736"/>
            <a:ext cx="945176" cy="373871"/>
          </a:xfrm>
          <a:custGeom>
            <a:rect b="b" l="l" r="r" t="t"/>
            <a:pathLst>
              <a:path extrusionOk="0" h="748665" w="1891664">
                <a:moveTo>
                  <a:pt x="1870055" y="303118"/>
                </a:moveTo>
                <a:lnTo>
                  <a:pt x="1863578" y="303118"/>
                </a:lnTo>
                <a:lnTo>
                  <a:pt x="1857089" y="306720"/>
                </a:lnTo>
                <a:lnTo>
                  <a:pt x="1849176" y="310321"/>
                </a:lnTo>
                <a:lnTo>
                  <a:pt x="1844846" y="314642"/>
                </a:lnTo>
                <a:lnTo>
                  <a:pt x="1838369" y="319683"/>
                </a:lnTo>
                <a:lnTo>
                  <a:pt x="1828702" y="332878"/>
                </a:lnTo>
                <a:lnTo>
                  <a:pt x="1780313" y="414419"/>
                </a:lnTo>
                <a:lnTo>
                  <a:pt x="1756615" y="457650"/>
                </a:lnTo>
                <a:lnTo>
                  <a:pt x="1713385" y="537147"/>
                </a:lnTo>
                <a:lnTo>
                  <a:pt x="1690787" y="578202"/>
                </a:lnTo>
                <a:lnTo>
                  <a:pt x="1667732" y="619199"/>
                </a:lnTo>
                <a:lnTo>
                  <a:pt x="1643249" y="661330"/>
                </a:lnTo>
                <a:lnTo>
                  <a:pt x="1617689" y="703528"/>
                </a:lnTo>
                <a:lnTo>
                  <a:pt x="1589953" y="748526"/>
                </a:lnTo>
                <a:lnTo>
                  <a:pt x="1633436" y="748526"/>
                </a:lnTo>
                <a:lnTo>
                  <a:pt x="1661330" y="702762"/>
                </a:lnTo>
                <a:lnTo>
                  <a:pt x="1687007" y="659983"/>
                </a:lnTo>
                <a:lnTo>
                  <a:pt x="1712341" y="617067"/>
                </a:lnTo>
                <a:lnTo>
                  <a:pt x="1737283" y="574009"/>
                </a:lnTo>
                <a:lnTo>
                  <a:pt x="1761787" y="530802"/>
                </a:lnTo>
                <a:lnTo>
                  <a:pt x="1785803" y="487442"/>
                </a:lnTo>
                <a:lnTo>
                  <a:pt x="1795232" y="472445"/>
                </a:lnTo>
                <a:lnTo>
                  <a:pt x="1805127" y="457560"/>
                </a:lnTo>
                <a:lnTo>
                  <a:pt x="1815166" y="442992"/>
                </a:lnTo>
                <a:lnTo>
                  <a:pt x="1825402" y="428402"/>
                </a:lnTo>
                <a:lnTo>
                  <a:pt x="1829733" y="426958"/>
                </a:lnTo>
                <a:lnTo>
                  <a:pt x="1878038" y="426958"/>
                </a:lnTo>
                <a:lnTo>
                  <a:pt x="1883004" y="391825"/>
                </a:lnTo>
                <a:lnTo>
                  <a:pt x="1890210" y="342002"/>
                </a:lnTo>
                <a:lnTo>
                  <a:pt x="1891645" y="334798"/>
                </a:lnTo>
                <a:lnTo>
                  <a:pt x="1890934" y="326881"/>
                </a:lnTo>
                <a:lnTo>
                  <a:pt x="1889486" y="321122"/>
                </a:lnTo>
                <a:lnTo>
                  <a:pt x="1888762" y="313918"/>
                </a:lnTo>
                <a:lnTo>
                  <a:pt x="1883009" y="308159"/>
                </a:lnTo>
                <a:lnTo>
                  <a:pt x="1875808" y="305281"/>
                </a:lnTo>
                <a:lnTo>
                  <a:pt x="1870055" y="303118"/>
                </a:lnTo>
                <a:close/>
              </a:path>
              <a:path extrusionOk="0" h="748665" w="1891664">
                <a:moveTo>
                  <a:pt x="1878038" y="426958"/>
                </a:moveTo>
                <a:lnTo>
                  <a:pt x="1829733" y="426958"/>
                </a:lnTo>
                <a:lnTo>
                  <a:pt x="1830444" y="429121"/>
                </a:lnTo>
                <a:lnTo>
                  <a:pt x="1835486" y="431279"/>
                </a:lnTo>
                <a:lnTo>
                  <a:pt x="1835452" y="446220"/>
                </a:lnTo>
                <a:lnTo>
                  <a:pt x="1827535" y="529403"/>
                </a:lnTo>
                <a:lnTo>
                  <a:pt x="1820733" y="578202"/>
                </a:lnTo>
                <a:lnTo>
                  <a:pt x="1813062" y="626710"/>
                </a:lnTo>
                <a:lnTo>
                  <a:pt x="1804658" y="675004"/>
                </a:lnTo>
                <a:lnTo>
                  <a:pt x="1795662" y="723160"/>
                </a:lnTo>
                <a:lnTo>
                  <a:pt x="1790677" y="748526"/>
                </a:lnTo>
                <a:lnTo>
                  <a:pt x="1823786" y="748526"/>
                </a:lnTo>
                <a:lnTo>
                  <a:pt x="1834166" y="694337"/>
                </a:lnTo>
                <a:lnTo>
                  <a:pt x="1843880" y="642836"/>
                </a:lnTo>
                <a:lnTo>
                  <a:pt x="1853494" y="591121"/>
                </a:lnTo>
                <a:lnTo>
                  <a:pt x="1861390" y="541643"/>
                </a:lnTo>
                <a:lnTo>
                  <a:pt x="1868801" y="491819"/>
                </a:lnTo>
                <a:lnTo>
                  <a:pt x="1875937" y="441822"/>
                </a:lnTo>
                <a:lnTo>
                  <a:pt x="1878038" y="426958"/>
                </a:lnTo>
                <a:close/>
              </a:path>
              <a:path extrusionOk="0" h="748665" w="1891664">
                <a:moveTo>
                  <a:pt x="1368215" y="296640"/>
                </a:moveTo>
                <a:lnTo>
                  <a:pt x="1363173" y="300241"/>
                </a:lnTo>
                <a:lnTo>
                  <a:pt x="1352901" y="306968"/>
                </a:lnTo>
                <a:lnTo>
                  <a:pt x="1343642" y="315720"/>
                </a:lnTo>
                <a:lnTo>
                  <a:pt x="1300075" y="377285"/>
                </a:lnTo>
                <a:lnTo>
                  <a:pt x="1274195" y="420295"/>
                </a:lnTo>
                <a:lnTo>
                  <a:pt x="1249768" y="464238"/>
                </a:lnTo>
                <a:lnTo>
                  <a:pt x="1226308" y="508804"/>
                </a:lnTo>
                <a:lnTo>
                  <a:pt x="1203331" y="553680"/>
                </a:lnTo>
                <a:lnTo>
                  <a:pt x="1185297" y="590141"/>
                </a:lnTo>
                <a:lnTo>
                  <a:pt x="1166523" y="626130"/>
                </a:lnTo>
                <a:lnTo>
                  <a:pt x="1146534" y="661713"/>
                </a:lnTo>
                <a:lnTo>
                  <a:pt x="1097172" y="742046"/>
                </a:lnTo>
                <a:lnTo>
                  <a:pt x="1093115" y="748526"/>
                </a:lnTo>
                <a:lnTo>
                  <a:pt x="1134560" y="748526"/>
                </a:lnTo>
                <a:lnTo>
                  <a:pt x="1146447" y="729357"/>
                </a:lnTo>
                <a:lnTo>
                  <a:pt x="1172437" y="687766"/>
                </a:lnTo>
                <a:lnTo>
                  <a:pt x="1197113" y="645275"/>
                </a:lnTo>
                <a:lnTo>
                  <a:pt x="1220891" y="602196"/>
                </a:lnTo>
                <a:lnTo>
                  <a:pt x="1267415" y="515520"/>
                </a:lnTo>
                <a:lnTo>
                  <a:pt x="1279190" y="492974"/>
                </a:lnTo>
                <a:lnTo>
                  <a:pt x="1291981" y="470158"/>
                </a:lnTo>
                <a:lnTo>
                  <a:pt x="1305989" y="447883"/>
                </a:lnTo>
                <a:lnTo>
                  <a:pt x="1321415" y="426958"/>
                </a:lnTo>
                <a:lnTo>
                  <a:pt x="1322127" y="424801"/>
                </a:lnTo>
                <a:lnTo>
                  <a:pt x="1328616" y="423362"/>
                </a:lnTo>
                <a:lnTo>
                  <a:pt x="1372902" y="423362"/>
                </a:lnTo>
                <a:lnTo>
                  <a:pt x="1382090" y="376663"/>
                </a:lnTo>
                <a:lnTo>
                  <a:pt x="1391977" y="329039"/>
                </a:lnTo>
                <a:lnTo>
                  <a:pt x="1393412" y="323999"/>
                </a:lnTo>
                <a:lnTo>
                  <a:pt x="1394847" y="320403"/>
                </a:lnTo>
                <a:lnTo>
                  <a:pt x="1393412" y="316081"/>
                </a:lnTo>
                <a:lnTo>
                  <a:pt x="1391253" y="311040"/>
                </a:lnTo>
                <a:lnTo>
                  <a:pt x="1389818" y="303118"/>
                </a:lnTo>
                <a:lnTo>
                  <a:pt x="1383328" y="300241"/>
                </a:lnTo>
                <a:lnTo>
                  <a:pt x="1382617" y="300241"/>
                </a:lnTo>
                <a:lnTo>
                  <a:pt x="1381169" y="299521"/>
                </a:lnTo>
                <a:lnTo>
                  <a:pt x="1380445" y="299521"/>
                </a:lnTo>
                <a:lnTo>
                  <a:pt x="1375416" y="297359"/>
                </a:lnTo>
                <a:lnTo>
                  <a:pt x="1368215" y="296640"/>
                </a:lnTo>
                <a:close/>
              </a:path>
              <a:path extrusionOk="0" h="748665" w="1891664">
                <a:moveTo>
                  <a:pt x="1372902" y="423362"/>
                </a:moveTo>
                <a:lnTo>
                  <a:pt x="1328616" y="423362"/>
                </a:lnTo>
                <a:lnTo>
                  <a:pt x="1335817" y="426238"/>
                </a:lnTo>
                <a:lnTo>
                  <a:pt x="1336528" y="430560"/>
                </a:lnTo>
                <a:lnTo>
                  <a:pt x="1335093" y="434162"/>
                </a:lnTo>
                <a:lnTo>
                  <a:pt x="1337252" y="438482"/>
                </a:lnTo>
                <a:lnTo>
                  <a:pt x="1335093" y="445681"/>
                </a:lnTo>
                <a:lnTo>
                  <a:pt x="1335093" y="450721"/>
                </a:lnTo>
                <a:lnTo>
                  <a:pt x="1329274" y="482772"/>
                </a:lnTo>
                <a:lnTo>
                  <a:pt x="1323660" y="514349"/>
                </a:lnTo>
                <a:lnTo>
                  <a:pt x="1318184" y="545792"/>
                </a:lnTo>
                <a:lnTo>
                  <a:pt x="1312779" y="577438"/>
                </a:lnTo>
                <a:lnTo>
                  <a:pt x="1305860" y="623172"/>
                </a:lnTo>
                <a:lnTo>
                  <a:pt x="1299423" y="669426"/>
                </a:lnTo>
                <a:lnTo>
                  <a:pt x="1292918" y="715852"/>
                </a:lnTo>
                <a:lnTo>
                  <a:pt x="1287882" y="748526"/>
                </a:lnTo>
                <a:lnTo>
                  <a:pt x="1315670" y="748526"/>
                </a:lnTo>
                <a:lnTo>
                  <a:pt x="1321722" y="713531"/>
                </a:lnTo>
                <a:lnTo>
                  <a:pt x="1338212" y="616960"/>
                </a:lnTo>
                <a:lnTo>
                  <a:pt x="1346520" y="568711"/>
                </a:lnTo>
                <a:lnTo>
                  <a:pt x="1354980" y="520526"/>
                </a:lnTo>
                <a:lnTo>
                  <a:pt x="1363674" y="472437"/>
                </a:lnTo>
                <a:lnTo>
                  <a:pt x="1372902" y="423362"/>
                </a:lnTo>
                <a:close/>
              </a:path>
              <a:path extrusionOk="0" h="748665" w="1891664">
                <a:moveTo>
                  <a:pt x="960324" y="29984"/>
                </a:moveTo>
                <a:lnTo>
                  <a:pt x="930532" y="54722"/>
                </a:lnTo>
                <a:lnTo>
                  <a:pt x="907470" y="88200"/>
                </a:lnTo>
                <a:lnTo>
                  <a:pt x="873326" y="149668"/>
                </a:lnTo>
                <a:lnTo>
                  <a:pt x="849934" y="192569"/>
                </a:lnTo>
                <a:lnTo>
                  <a:pt x="826162" y="235228"/>
                </a:lnTo>
                <a:lnTo>
                  <a:pt x="801734" y="277611"/>
                </a:lnTo>
                <a:lnTo>
                  <a:pt x="750200" y="362880"/>
                </a:lnTo>
                <a:lnTo>
                  <a:pt x="723572" y="406082"/>
                </a:lnTo>
                <a:lnTo>
                  <a:pt x="696604" y="449242"/>
                </a:lnTo>
                <a:lnTo>
                  <a:pt x="669366" y="492390"/>
                </a:lnTo>
                <a:lnTo>
                  <a:pt x="559654" y="664557"/>
                </a:lnTo>
                <a:lnTo>
                  <a:pt x="538628" y="696114"/>
                </a:lnTo>
                <a:lnTo>
                  <a:pt x="518345" y="728008"/>
                </a:lnTo>
                <a:lnTo>
                  <a:pt x="505437" y="748526"/>
                </a:lnTo>
                <a:lnTo>
                  <a:pt x="546723" y="748526"/>
                </a:lnTo>
                <a:lnTo>
                  <a:pt x="565410" y="720068"/>
                </a:lnTo>
                <a:lnTo>
                  <a:pt x="651100" y="587823"/>
                </a:lnTo>
                <a:lnTo>
                  <a:pt x="679893" y="544319"/>
                </a:lnTo>
                <a:lnTo>
                  <a:pt x="705330" y="505416"/>
                </a:lnTo>
                <a:lnTo>
                  <a:pt x="730507" y="466373"/>
                </a:lnTo>
                <a:lnTo>
                  <a:pt x="755404" y="427050"/>
                </a:lnTo>
                <a:lnTo>
                  <a:pt x="780001" y="387306"/>
                </a:lnTo>
                <a:lnTo>
                  <a:pt x="804278" y="347003"/>
                </a:lnTo>
                <a:lnTo>
                  <a:pt x="828215" y="306001"/>
                </a:lnTo>
                <a:lnTo>
                  <a:pt x="846820" y="274905"/>
                </a:lnTo>
                <a:lnTo>
                  <a:pt x="865832" y="244081"/>
                </a:lnTo>
                <a:lnTo>
                  <a:pt x="904563" y="182095"/>
                </a:lnTo>
                <a:lnTo>
                  <a:pt x="907416" y="175681"/>
                </a:lnTo>
                <a:lnTo>
                  <a:pt x="913175" y="170642"/>
                </a:lnTo>
                <a:lnTo>
                  <a:pt x="966102" y="170642"/>
                </a:lnTo>
                <a:lnTo>
                  <a:pt x="968199" y="156587"/>
                </a:lnTo>
                <a:lnTo>
                  <a:pt x="976937" y="98777"/>
                </a:lnTo>
                <a:lnTo>
                  <a:pt x="981166" y="74027"/>
                </a:lnTo>
                <a:lnTo>
                  <a:pt x="983011" y="61922"/>
                </a:lnTo>
                <a:lnTo>
                  <a:pt x="983902" y="52549"/>
                </a:lnTo>
                <a:lnTo>
                  <a:pt x="981482" y="44190"/>
                </a:lnTo>
                <a:lnTo>
                  <a:pt x="976226" y="37316"/>
                </a:lnTo>
                <a:lnTo>
                  <a:pt x="968609" y="32400"/>
                </a:lnTo>
                <a:lnTo>
                  <a:pt x="967898" y="31681"/>
                </a:lnTo>
                <a:lnTo>
                  <a:pt x="966450" y="30961"/>
                </a:lnTo>
                <a:lnTo>
                  <a:pt x="960324" y="29984"/>
                </a:lnTo>
                <a:close/>
              </a:path>
              <a:path extrusionOk="0" h="748665" w="1891664">
                <a:moveTo>
                  <a:pt x="966102" y="170642"/>
                </a:moveTo>
                <a:lnTo>
                  <a:pt x="913175" y="170642"/>
                </a:lnTo>
                <a:lnTo>
                  <a:pt x="922531" y="174962"/>
                </a:lnTo>
                <a:lnTo>
                  <a:pt x="922876" y="182161"/>
                </a:lnTo>
                <a:lnTo>
                  <a:pt x="924357" y="196628"/>
                </a:lnTo>
                <a:lnTo>
                  <a:pt x="924695" y="203761"/>
                </a:lnTo>
                <a:lnTo>
                  <a:pt x="918945" y="254510"/>
                </a:lnTo>
                <a:lnTo>
                  <a:pt x="913165" y="306001"/>
                </a:lnTo>
                <a:lnTo>
                  <a:pt x="907176" y="355737"/>
                </a:lnTo>
                <a:lnTo>
                  <a:pt x="900212" y="406082"/>
                </a:lnTo>
                <a:lnTo>
                  <a:pt x="892419" y="456745"/>
                </a:lnTo>
                <a:lnTo>
                  <a:pt x="884170" y="507230"/>
                </a:lnTo>
                <a:lnTo>
                  <a:pt x="875482" y="557563"/>
                </a:lnTo>
                <a:lnTo>
                  <a:pt x="866373" y="607770"/>
                </a:lnTo>
                <a:lnTo>
                  <a:pt x="856859" y="657875"/>
                </a:lnTo>
                <a:lnTo>
                  <a:pt x="846957" y="707905"/>
                </a:lnTo>
                <a:lnTo>
                  <a:pt x="838608" y="748526"/>
                </a:lnTo>
                <a:lnTo>
                  <a:pt x="870749" y="748526"/>
                </a:lnTo>
                <a:lnTo>
                  <a:pt x="875958" y="721945"/>
                </a:lnTo>
                <a:lnTo>
                  <a:pt x="884850" y="675940"/>
                </a:lnTo>
                <a:lnTo>
                  <a:pt x="893734" y="630718"/>
                </a:lnTo>
                <a:lnTo>
                  <a:pt x="903111" y="582012"/>
                </a:lnTo>
                <a:lnTo>
                  <a:pt x="911867" y="533146"/>
                </a:lnTo>
                <a:lnTo>
                  <a:pt x="920103" y="484200"/>
                </a:lnTo>
                <a:lnTo>
                  <a:pt x="927920" y="435254"/>
                </a:lnTo>
                <a:lnTo>
                  <a:pt x="935416" y="386387"/>
                </a:lnTo>
                <a:lnTo>
                  <a:pt x="942692" y="337681"/>
                </a:lnTo>
                <a:lnTo>
                  <a:pt x="948548" y="292667"/>
                </a:lnTo>
                <a:lnTo>
                  <a:pt x="954820" y="247479"/>
                </a:lnTo>
                <a:lnTo>
                  <a:pt x="961405" y="202120"/>
                </a:lnTo>
                <a:lnTo>
                  <a:pt x="966102" y="170642"/>
                </a:lnTo>
                <a:close/>
              </a:path>
              <a:path extrusionOk="0" h="748665" w="1891664">
                <a:moveTo>
                  <a:pt x="476136" y="0"/>
                </a:moveTo>
                <a:lnTo>
                  <a:pt x="470377" y="0"/>
                </a:lnTo>
                <a:lnTo>
                  <a:pt x="464617" y="1443"/>
                </a:lnTo>
                <a:lnTo>
                  <a:pt x="456695" y="4321"/>
                </a:lnTo>
                <a:lnTo>
                  <a:pt x="449497" y="6484"/>
                </a:lnTo>
                <a:lnTo>
                  <a:pt x="445175" y="12962"/>
                </a:lnTo>
                <a:lnTo>
                  <a:pt x="432036" y="32108"/>
                </a:lnTo>
                <a:lnTo>
                  <a:pt x="418896" y="51660"/>
                </a:lnTo>
                <a:lnTo>
                  <a:pt x="394778" y="91439"/>
                </a:lnTo>
                <a:lnTo>
                  <a:pt x="375056" y="126889"/>
                </a:lnTo>
                <a:lnTo>
                  <a:pt x="355806" y="162811"/>
                </a:lnTo>
                <a:lnTo>
                  <a:pt x="336963" y="198868"/>
                </a:lnTo>
                <a:lnTo>
                  <a:pt x="318458" y="234722"/>
                </a:lnTo>
                <a:lnTo>
                  <a:pt x="302899" y="261304"/>
                </a:lnTo>
                <a:lnTo>
                  <a:pt x="271781" y="315012"/>
                </a:lnTo>
                <a:lnTo>
                  <a:pt x="199926" y="436589"/>
                </a:lnTo>
                <a:lnTo>
                  <a:pt x="171879" y="483649"/>
                </a:lnTo>
                <a:lnTo>
                  <a:pt x="116406" y="575550"/>
                </a:lnTo>
                <a:lnTo>
                  <a:pt x="88776" y="619918"/>
                </a:lnTo>
                <a:lnTo>
                  <a:pt x="72306" y="646188"/>
                </a:lnTo>
                <a:lnTo>
                  <a:pt x="54756" y="671310"/>
                </a:lnTo>
                <a:lnTo>
                  <a:pt x="36936" y="695757"/>
                </a:lnTo>
                <a:lnTo>
                  <a:pt x="19656" y="720001"/>
                </a:lnTo>
                <a:lnTo>
                  <a:pt x="0" y="748526"/>
                </a:lnTo>
                <a:lnTo>
                  <a:pt x="45815" y="748526"/>
                </a:lnTo>
                <a:lnTo>
                  <a:pt x="68064" y="716492"/>
                </a:lnTo>
                <a:lnTo>
                  <a:pt x="94537" y="676081"/>
                </a:lnTo>
                <a:lnTo>
                  <a:pt x="121718" y="633335"/>
                </a:lnTo>
                <a:lnTo>
                  <a:pt x="148573" y="590542"/>
                </a:lnTo>
                <a:lnTo>
                  <a:pt x="175150" y="547707"/>
                </a:lnTo>
                <a:lnTo>
                  <a:pt x="201496" y="504837"/>
                </a:lnTo>
                <a:lnTo>
                  <a:pt x="253684" y="419013"/>
                </a:lnTo>
                <a:lnTo>
                  <a:pt x="331416" y="290160"/>
                </a:lnTo>
                <a:lnTo>
                  <a:pt x="355783" y="251077"/>
                </a:lnTo>
                <a:lnTo>
                  <a:pt x="379477" y="212400"/>
                </a:lnTo>
                <a:lnTo>
                  <a:pt x="426458" y="134640"/>
                </a:lnTo>
                <a:lnTo>
                  <a:pt x="428616" y="130324"/>
                </a:lnTo>
                <a:lnTo>
                  <a:pt x="432937" y="124559"/>
                </a:lnTo>
                <a:lnTo>
                  <a:pt x="435814" y="121682"/>
                </a:lnTo>
                <a:lnTo>
                  <a:pt x="439416" y="118799"/>
                </a:lnTo>
                <a:lnTo>
                  <a:pt x="488898" y="118799"/>
                </a:lnTo>
                <a:lnTo>
                  <a:pt x="491897" y="95160"/>
                </a:lnTo>
                <a:lnTo>
                  <a:pt x="498455" y="41761"/>
                </a:lnTo>
                <a:lnTo>
                  <a:pt x="499894" y="34563"/>
                </a:lnTo>
                <a:lnTo>
                  <a:pt x="499894" y="29522"/>
                </a:lnTo>
                <a:lnTo>
                  <a:pt x="481896" y="2162"/>
                </a:lnTo>
                <a:lnTo>
                  <a:pt x="476136" y="0"/>
                </a:lnTo>
                <a:close/>
              </a:path>
              <a:path extrusionOk="0" h="748665" w="1891664">
                <a:moveTo>
                  <a:pt x="488898" y="118799"/>
                </a:moveTo>
                <a:lnTo>
                  <a:pt x="442293" y="118799"/>
                </a:lnTo>
                <a:lnTo>
                  <a:pt x="446614" y="120243"/>
                </a:lnTo>
                <a:lnTo>
                  <a:pt x="449497" y="121682"/>
                </a:lnTo>
                <a:lnTo>
                  <a:pt x="453093" y="126723"/>
                </a:lnTo>
                <a:lnTo>
                  <a:pt x="452373" y="128160"/>
                </a:lnTo>
                <a:lnTo>
                  <a:pt x="445865" y="178337"/>
                </a:lnTo>
                <a:lnTo>
                  <a:pt x="439184" y="228546"/>
                </a:lnTo>
                <a:lnTo>
                  <a:pt x="432157" y="278652"/>
                </a:lnTo>
                <a:lnTo>
                  <a:pt x="424613" y="328515"/>
                </a:lnTo>
                <a:lnTo>
                  <a:pt x="416378" y="377998"/>
                </a:lnTo>
                <a:lnTo>
                  <a:pt x="407085" y="433215"/>
                </a:lnTo>
                <a:lnTo>
                  <a:pt x="396578" y="488701"/>
                </a:lnTo>
                <a:lnTo>
                  <a:pt x="384990" y="544457"/>
                </a:lnTo>
                <a:lnTo>
                  <a:pt x="372459" y="600482"/>
                </a:lnTo>
                <a:lnTo>
                  <a:pt x="360679" y="651615"/>
                </a:lnTo>
                <a:lnTo>
                  <a:pt x="348022" y="702428"/>
                </a:lnTo>
                <a:lnTo>
                  <a:pt x="335670" y="748526"/>
                </a:lnTo>
                <a:lnTo>
                  <a:pt x="372626" y="748526"/>
                </a:lnTo>
                <a:lnTo>
                  <a:pt x="383479" y="709277"/>
                </a:lnTo>
                <a:lnTo>
                  <a:pt x="395676" y="661409"/>
                </a:lnTo>
                <a:lnTo>
                  <a:pt x="406996" y="613306"/>
                </a:lnTo>
                <a:lnTo>
                  <a:pt x="417523" y="565008"/>
                </a:lnTo>
                <a:lnTo>
                  <a:pt x="427341" y="516559"/>
                </a:lnTo>
                <a:lnTo>
                  <a:pt x="436534" y="468000"/>
                </a:lnTo>
                <a:lnTo>
                  <a:pt x="445928" y="414602"/>
                </a:lnTo>
                <a:lnTo>
                  <a:pt x="454715" y="361306"/>
                </a:lnTo>
                <a:lnTo>
                  <a:pt x="462961" y="308077"/>
                </a:lnTo>
                <a:lnTo>
                  <a:pt x="470736" y="254882"/>
                </a:lnTo>
                <a:lnTo>
                  <a:pt x="478105" y="201687"/>
                </a:lnTo>
                <a:lnTo>
                  <a:pt x="485136" y="148457"/>
                </a:lnTo>
                <a:lnTo>
                  <a:pt x="488898" y="118799"/>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7" name="Google Shape;347;p25"/>
          <p:cNvSpPr/>
          <p:nvPr/>
        </p:nvSpPr>
        <p:spPr>
          <a:xfrm>
            <a:off x="8756365" y="0"/>
            <a:ext cx="381370" cy="675758"/>
          </a:xfrm>
          <a:custGeom>
            <a:rect b="b" l="l" r="r" t="t"/>
            <a:pathLst>
              <a:path extrusionOk="0" h="1353185" w="763269">
                <a:moveTo>
                  <a:pt x="763107" y="641867"/>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1"/>
                </a:lnTo>
                <a:lnTo>
                  <a:pt x="89880" y="1235506"/>
                </a:lnTo>
                <a:lnTo>
                  <a:pt x="81422" y="1244746"/>
                </a:lnTo>
                <a:lnTo>
                  <a:pt x="71941" y="1252701"/>
                </a:lnTo>
                <a:lnTo>
                  <a:pt x="60983" y="1258900"/>
                </a:lnTo>
                <a:lnTo>
                  <a:pt x="48097" y="1262875"/>
                </a:lnTo>
                <a:lnTo>
                  <a:pt x="33399" y="1271703"/>
                </a:lnTo>
                <a:lnTo>
                  <a:pt x="24427" y="1284379"/>
                </a:lnTo>
                <a:lnTo>
                  <a:pt x="20433" y="1299622"/>
                </a:lnTo>
                <a:lnTo>
                  <a:pt x="20665" y="1316151"/>
                </a:lnTo>
                <a:lnTo>
                  <a:pt x="48281" y="1350461"/>
                </a:lnTo>
                <a:lnTo>
                  <a:pt x="59066" y="1352689"/>
                </a:lnTo>
                <a:lnTo>
                  <a:pt x="70113" y="1351946"/>
                </a:lnTo>
                <a:lnTo>
                  <a:pt x="80482" y="1347825"/>
                </a:lnTo>
                <a:lnTo>
                  <a:pt x="84800" y="1344955"/>
                </a:lnTo>
                <a:lnTo>
                  <a:pt x="89118" y="1342783"/>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6" y="947252"/>
                </a:lnTo>
                <a:lnTo>
                  <a:pt x="509615" y="912241"/>
                </a:lnTo>
                <a:lnTo>
                  <a:pt x="549925" y="879237"/>
                </a:lnTo>
                <a:lnTo>
                  <a:pt x="589562" y="845264"/>
                </a:lnTo>
                <a:lnTo>
                  <a:pt x="628723" y="810674"/>
                </a:lnTo>
                <a:lnTo>
                  <a:pt x="706411" y="741051"/>
                </a:lnTo>
                <a:lnTo>
                  <a:pt x="745333" y="706724"/>
                </a:lnTo>
                <a:lnTo>
                  <a:pt x="763107" y="691533"/>
                </a:lnTo>
                <a:lnTo>
                  <a:pt x="763107" y="641867"/>
                </a:lnTo>
                <a:close/>
              </a:path>
              <a:path extrusionOk="0" h="1353185" w="763269">
                <a:moveTo>
                  <a:pt x="763107" y="911813"/>
                </a:moveTo>
                <a:lnTo>
                  <a:pt x="589657" y="988820"/>
                </a:lnTo>
                <a:lnTo>
                  <a:pt x="543194" y="1010242"/>
                </a:lnTo>
                <a:lnTo>
                  <a:pt x="497018" y="1032415"/>
                </a:lnTo>
                <a:lnTo>
                  <a:pt x="451211" y="1055584"/>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07" y="951964"/>
                </a:lnTo>
                <a:lnTo>
                  <a:pt x="763107" y="911813"/>
                </a:lnTo>
                <a:close/>
              </a:path>
              <a:path extrusionOk="0" h="1353185" w="763269">
                <a:moveTo>
                  <a:pt x="640118" y="0"/>
                </a:moveTo>
                <a:lnTo>
                  <a:pt x="578541" y="0"/>
                </a:lnTo>
                <a:lnTo>
                  <a:pt x="551334" y="24385"/>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1"/>
                </a:lnTo>
                <a:lnTo>
                  <a:pt x="1266" y="638003"/>
                </a:lnTo>
                <a:lnTo>
                  <a:pt x="5246" y="645909"/>
                </a:lnTo>
                <a:lnTo>
                  <a:pt x="11394" y="651586"/>
                </a:lnTo>
                <a:lnTo>
                  <a:pt x="17109" y="655193"/>
                </a:lnTo>
                <a:lnTo>
                  <a:pt x="23586" y="657352"/>
                </a:lnTo>
                <a:lnTo>
                  <a:pt x="30825" y="655916"/>
                </a:lnTo>
                <a:lnTo>
                  <a:pt x="40050" y="655218"/>
                </a:lnTo>
                <a:lnTo>
                  <a:pt x="48525" y="653034"/>
                </a:lnTo>
                <a:lnTo>
                  <a:pt x="56596" y="649230"/>
                </a:lnTo>
                <a:lnTo>
                  <a:pt x="64607" y="643674"/>
                </a:lnTo>
                <a:lnTo>
                  <a:pt x="101937" y="610435"/>
                </a:lnTo>
                <a:lnTo>
                  <a:pt x="140882" y="579489"/>
                </a:lnTo>
                <a:lnTo>
                  <a:pt x="181113" y="550307"/>
                </a:lnTo>
                <a:lnTo>
                  <a:pt x="222302" y="522361"/>
                </a:lnTo>
                <a:lnTo>
                  <a:pt x="292892" y="476631"/>
                </a:lnTo>
                <a:lnTo>
                  <a:pt x="190591" y="476631"/>
                </a:lnTo>
                <a:lnTo>
                  <a:pt x="229373" y="420833"/>
                </a:lnTo>
                <a:lnTo>
                  <a:pt x="269839" y="374396"/>
                </a:lnTo>
                <a:lnTo>
                  <a:pt x="302116" y="339690"/>
                </a:lnTo>
                <a:lnTo>
                  <a:pt x="334722" y="305302"/>
                </a:lnTo>
                <a:lnTo>
                  <a:pt x="422393" y="213729"/>
                </a:lnTo>
                <a:lnTo>
                  <a:pt x="433131" y="202460"/>
                </a:lnTo>
                <a:lnTo>
                  <a:pt x="465673" y="167754"/>
                </a:lnTo>
                <a:lnTo>
                  <a:pt x="502375" y="129544"/>
                </a:lnTo>
                <a:lnTo>
                  <a:pt x="539757" y="92103"/>
                </a:lnTo>
                <a:lnTo>
                  <a:pt x="577970" y="55494"/>
                </a:lnTo>
                <a:lnTo>
                  <a:pt x="617165" y="19781"/>
                </a:lnTo>
                <a:lnTo>
                  <a:pt x="640118" y="0"/>
                </a:lnTo>
                <a:close/>
              </a:path>
              <a:path extrusionOk="0" h="1353185" w="763269">
                <a:moveTo>
                  <a:pt x="763107" y="153876"/>
                </a:moveTo>
                <a:lnTo>
                  <a:pt x="750442" y="160952"/>
                </a:lnTo>
                <a:lnTo>
                  <a:pt x="704052" y="187909"/>
                </a:lnTo>
                <a:lnTo>
                  <a:pt x="660660" y="213791"/>
                </a:lnTo>
                <a:lnTo>
                  <a:pt x="616147" y="238752"/>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07" y="198615"/>
                </a:lnTo>
                <a:lnTo>
                  <a:pt x="763107" y="153876"/>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48" name="Google Shape;348;p25"/>
          <p:cNvSpPr txBox="1"/>
          <p:nvPr>
            <p:ph type="title"/>
          </p:nvPr>
        </p:nvSpPr>
        <p:spPr>
          <a:xfrm>
            <a:off x="797698" y="603854"/>
            <a:ext cx="3730257" cy="252418"/>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lang="en" sz="1600"/>
              <a:t>Conclusion: Strengthening Security</a:t>
            </a:r>
            <a:endParaRPr sz="1600"/>
          </a:p>
        </p:txBody>
      </p:sp>
      <p:sp>
        <p:nvSpPr>
          <p:cNvPr id="349" name="Google Shape;349;p25"/>
          <p:cNvSpPr txBox="1"/>
          <p:nvPr/>
        </p:nvSpPr>
        <p:spPr>
          <a:xfrm>
            <a:off x="718675" y="1425625"/>
            <a:ext cx="7656600" cy="29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C2A13"/>
                </a:solidFill>
                <a:latin typeface="Cousine"/>
                <a:ea typeface="Cousine"/>
                <a:cs typeface="Cousine"/>
                <a:sym typeface="Cousine"/>
              </a:rPr>
              <a:t>The Password Strength Checker project demonstrates how essential it is to ensure password security through clear guidelines and real-time feedback. By using a simple web-based tool, users can easily evaluate and strengthen their passwords to protect their online accounts and personal data. By incorporating password strength evaluation, this tool offers an easy and effective way for users to ensure that their passwords meet security standards.</a:t>
            </a:r>
            <a:endParaRPr sz="1300">
              <a:solidFill>
                <a:srgbClr val="4C2A13"/>
              </a:solidFill>
              <a:latin typeface="Cousine"/>
              <a:ea typeface="Cousine"/>
              <a:cs typeface="Cousine"/>
              <a:sym typeface="Cousine"/>
            </a:endParaRPr>
          </a:p>
          <a:p>
            <a:pPr indent="0" lvl="0" marL="0" rtl="0" algn="l">
              <a:spcBef>
                <a:spcPts val="0"/>
              </a:spcBef>
              <a:spcAft>
                <a:spcPts val="0"/>
              </a:spcAft>
              <a:buNone/>
            </a:pPr>
            <a:r>
              <a:t/>
            </a:r>
            <a:endParaRPr sz="1300">
              <a:solidFill>
                <a:srgbClr val="4C2A13"/>
              </a:solidFill>
              <a:latin typeface="Cousine"/>
              <a:ea typeface="Cousine"/>
              <a:cs typeface="Cousine"/>
              <a:sym typeface="Cousine"/>
            </a:endParaRPr>
          </a:p>
          <a:p>
            <a:pPr indent="0" lvl="0" marL="0" rtl="0" algn="l">
              <a:spcBef>
                <a:spcPts val="0"/>
              </a:spcBef>
              <a:spcAft>
                <a:spcPts val="0"/>
              </a:spcAft>
              <a:buNone/>
            </a:pPr>
            <a:r>
              <a:rPr lang="en" sz="1300">
                <a:solidFill>
                  <a:srgbClr val="4C2A13"/>
                </a:solidFill>
                <a:latin typeface="Cousine"/>
                <a:ea typeface="Cousine"/>
                <a:cs typeface="Cousine"/>
                <a:sym typeface="Cousine"/>
              </a:rPr>
              <a:t>This project also illustrates the importance of clear UI/UX design to provide immediate, actionable feedback to users, encouraging them to create stronger passwords and reducing security risks in the digital world.</a:t>
            </a:r>
            <a:endParaRPr sz="1300">
              <a:solidFill>
                <a:srgbClr val="4C2A13"/>
              </a:solidFill>
              <a:latin typeface="Cousine"/>
              <a:ea typeface="Cousine"/>
              <a:cs typeface="Cousine"/>
              <a:sym typeface="Cousi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6"/>
          <p:cNvPicPr preferRelativeResize="0"/>
          <p:nvPr/>
        </p:nvPicPr>
        <p:blipFill rotWithShape="1">
          <a:blip r:embed="rId3">
            <a:alphaModFix/>
          </a:blip>
          <a:srcRect b="0" l="0" r="0" t="0"/>
          <a:stretch/>
        </p:blipFill>
        <p:spPr>
          <a:xfrm>
            <a:off x="8172425" y="3938487"/>
            <a:ext cx="964688" cy="1198670"/>
          </a:xfrm>
          <a:prstGeom prst="rect">
            <a:avLst/>
          </a:prstGeom>
          <a:noFill/>
          <a:ln>
            <a:noFill/>
          </a:ln>
        </p:spPr>
      </p:pic>
      <p:grpSp>
        <p:nvGrpSpPr>
          <p:cNvPr id="355" name="Google Shape;355;p26"/>
          <p:cNvGrpSpPr/>
          <p:nvPr/>
        </p:nvGrpSpPr>
        <p:grpSpPr>
          <a:xfrm>
            <a:off x="-179" y="-179"/>
            <a:ext cx="8766235" cy="1139128"/>
            <a:chOff x="-359" y="-359"/>
            <a:chExt cx="17544645" cy="2281069"/>
          </a:xfrm>
        </p:grpSpPr>
        <p:pic>
          <p:nvPicPr>
            <p:cNvPr id="356" name="Google Shape;356;p26"/>
            <p:cNvPicPr preferRelativeResize="0"/>
            <p:nvPr/>
          </p:nvPicPr>
          <p:blipFill rotWithShape="1">
            <a:blip r:embed="rId4">
              <a:alphaModFix/>
            </a:blip>
            <a:srcRect b="0" l="0" r="0" t="0"/>
            <a:stretch/>
          </p:blipFill>
          <p:spPr>
            <a:xfrm>
              <a:off x="743758" y="724"/>
              <a:ext cx="16800528" cy="1073188"/>
            </a:xfrm>
            <a:prstGeom prst="rect">
              <a:avLst/>
            </a:prstGeom>
            <a:noFill/>
            <a:ln>
              <a:noFill/>
            </a:ln>
          </p:spPr>
        </p:pic>
        <p:sp>
          <p:nvSpPr>
            <p:cNvPr id="357" name="Google Shape;357;p26"/>
            <p:cNvSpPr/>
            <p:nvPr/>
          </p:nvSpPr>
          <p:spPr>
            <a:xfrm>
              <a:off x="1074229" y="501154"/>
              <a:ext cx="13198475" cy="31750"/>
            </a:xfrm>
            <a:custGeom>
              <a:rect b="b" l="l" r="r" t="t"/>
              <a:pathLst>
                <a:path extrusionOk="0" h="31750" w="13198475">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58" name="Google Shape;358;p26"/>
            <p:cNvSpPr/>
            <p:nvPr/>
          </p:nvSpPr>
          <p:spPr>
            <a:xfrm>
              <a:off x="1074237" y="501765"/>
              <a:ext cx="16157575" cy="31750"/>
            </a:xfrm>
            <a:custGeom>
              <a:rect b="b" l="l" r="r" t="t"/>
              <a:pathLst>
                <a:path extrusionOk="0" h="31750" w="16157575">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extrusionOk="0" h="31750" w="16157575">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extrusionOk="0" h="31750" w="16157575">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59" name="Google Shape;359;p26"/>
            <p:cNvSpPr/>
            <p:nvPr/>
          </p:nvSpPr>
          <p:spPr>
            <a:xfrm>
              <a:off x="1074240" y="37376"/>
              <a:ext cx="16157575" cy="33020"/>
            </a:xfrm>
            <a:custGeom>
              <a:rect b="b" l="l" r="r" t="t"/>
              <a:pathLst>
                <a:path extrusionOk="0" h="33019" w="16157575">
                  <a:moveTo>
                    <a:pt x="16157500" y="0"/>
                  </a:moveTo>
                  <a:lnTo>
                    <a:pt x="0" y="0"/>
                  </a:lnTo>
                  <a:lnTo>
                    <a:pt x="0" y="32397"/>
                  </a:lnTo>
                  <a:lnTo>
                    <a:pt x="16157500" y="32397"/>
                  </a:lnTo>
                  <a:lnTo>
                    <a:pt x="16157500" y="0"/>
                  </a:lnTo>
                  <a:close/>
                </a:path>
              </a:pathLst>
            </a:custGeom>
            <a:solidFill>
              <a:srgbClr val="4C2A13">
                <a:alpha val="1607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60" name="Google Shape;360;p26"/>
            <p:cNvSpPr/>
            <p:nvPr/>
          </p:nvSpPr>
          <p:spPr>
            <a:xfrm>
              <a:off x="1074237" y="37370"/>
              <a:ext cx="16157575" cy="33020"/>
            </a:xfrm>
            <a:custGeom>
              <a:rect b="b" l="l" r="r" t="t"/>
              <a:pathLst>
                <a:path extrusionOk="0" h="33019" w="16157575">
                  <a:moveTo>
                    <a:pt x="16157421" y="32409"/>
                  </a:moveTo>
                  <a:lnTo>
                    <a:pt x="16157421" y="0"/>
                  </a:lnTo>
                  <a:lnTo>
                    <a:pt x="0" y="0"/>
                  </a:lnTo>
                  <a:lnTo>
                    <a:pt x="0" y="32409"/>
                  </a:lnTo>
                  <a:lnTo>
                    <a:pt x="16157421" y="3240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61" name="Google Shape;361;p26"/>
            <p:cNvPicPr preferRelativeResize="0"/>
            <p:nvPr/>
          </p:nvPicPr>
          <p:blipFill rotWithShape="1">
            <a:blip r:embed="rId5">
              <a:alphaModFix/>
            </a:blip>
            <a:srcRect b="0" l="0" r="0" t="0"/>
            <a:stretch/>
          </p:blipFill>
          <p:spPr>
            <a:xfrm>
              <a:off x="-359" y="-359"/>
              <a:ext cx="1785641" cy="2281069"/>
            </a:xfrm>
            <a:prstGeom prst="rect">
              <a:avLst/>
            </a:prstGeom>
            <a:noFill/>
            <a:ln>
              <a:noFill/>
            </a:ln>
          </p:spPr>
        </p:pic>
      </p:grpSp>
      <p:sp>
        <p:nvSpPr>
          <p:cNvPr id="362" name="Google Shape;362;p26"/>
          <p:cNvSpPr/>
          <p:nvPr/>
        </p:nvSpPr>
        <p:spPr>
          <a:xfrm>
            <a:off x="8315066" y="4423038"/>
            <a:ext cx="449585" cy="348819"/>
          </a:xfrm>
          <a:custGeom>
            <a:rect b="b" l="l" r="r" t="t"/>
            <a:pathLst>
              <a:path extrusionOk="0" h="698500" w="899794">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extrusionOk="0" h="698500" w="899794">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extrusionOk="0" h="698500" w="899794">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extrusionOk="0" h="698500" w="899794">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extrusionOk="0" h="698500" w="899794">
                <a:moveTo>
                  <a:pt x="582818" y="381000"/>
                </a:moveTo>
                <a:lnTo>
                  <a:pt x="554083" y="381000"/>
                </a:lnTo>
                <a:lnTo>
                  <a:pt x="530631" y="382270"/>
                </a:lnTo>
                <a:lnTo>
                  <a:pt x="589414" y="382270"/>
                </a:lnTo>
                <a:lnTo>
                  <a:pt x="582818" y="381000"/>
                </a:lnTo>
                <a:close/>
              </a:path>
              <a:path extrusionOk="0" h="698500" w="899794">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extrusionOk="0" h="698500" w="899794">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extrusionOk="0" h="698500" w="899794">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extrusionOk="0" h="698500" w="899794">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nvGrpSpPr>
          <p:cNvPr id="363" name="Google Shape;363;p26"/>
          <p:cNvGrpSpPr/>
          <p:nvPr/>
        </p:nvGrpSpPr>
        <p:grpSpPr>
          <a:xfrm>
            <a:off x="0" y="4161846"/>
            <a:ext cx="1215498" cy="975743"/>
            <a:chOff x="0" y="8333968"/>
            <a:chExt cx="2432685" cy="1953895"/>
          </a:xfrm>
        </p:grpSpPr>
        <p:sp>
          <p:nvSpPr>
            <p:cNvPr id="364" name="Google Shape;364;p26"/>
            <p:cNvSpPr/>
            <p:nvPr/>
          </p:nvSpPr>
          <p:spPr>
            <a:xfrm>
              <a:off x="0" y="8333968"/>
              <a:ext cx="2432685" cy="1953895"/>
            </a:xfrm>
            <a:custGeom>
              <a:rect b="b" l="l" r="r" t="t"/>
              <a:pathLst>
                <a:path extrusionOk="0" h="1953895" w="2432685">
                  <a:moveTo>
                    <a:pt x="2832" y="112293"/>
                  </a:moveTo>
                  <a:lnTo>
                    <a:pt x="0" y="124993"/>
                  </a:lnTo>
                  <a:lnTo>
                    <a:pt x="0" y="1953793"/>
                  </a:lnTo>
                  <a:lnTo>
                    <a:pt x="2115889" y="1953793"/>
                  </a:lnTo>
                  <a:lnTo>
                    <a:pt x="2419121" y="1217193"/>
                  </a:lnTo>
                  <a:lnTo>
                    <a:pt x="2432075" y="1191793"/>
                  </a:lnTo>
                  <a:lnTo>
                    <a:pt x="2429192" y="1179093"/>
                  </a:lnTo>
                  <a:lnTo>
                    <a:pt x="2426309" y="1179093"/>
                  </a:lnTo>
                  <a:lnTo>
                    <a:pt x="2424874" y="1166393"/>
                  </a:lnTo>
                  <a:lnTo>
                    <a:pt x="2393200" y="1166393"/>
                  </a:lnTo>
                  <a:lnTo>
                    <a:pt x="2388882" y="1153693"/>
                  </a:lnTo>
                  <a:lnTo>
                    <a:pt x="2387434" y="1140993"/>
                  </a:lnTo>
                  <a:lnTo>
                    <a:pt x="2290241" y="1140993"/>
                  </a:lnTo>
                  <a:lnTo>
                    <a:pt x="2286634" y="1128293"/>
                  </a:lnTo>
                  <a:lnTo>
                    <a:pt x="2282316" y="1128293"/>
                  </a:lnTo>
                  <a:lnTo>
                    <a:pt x="2285199" y="1115593"/>
                  </a:lnTo>
                  <a:lnTo>
                    <a:pt x="2280881" y="1115593"/>
                  </a:lnTo>
                  <a:lnTo>
                    <a:pt x="2277274" y="1102893"/>
                  </a:lnTo>
                  <a:lnTo>
                    <a:pt x="2123922" y="1102893"/>
                  </a:lnTo>
                  <a:lnTo>
                    <a:pt x="2121039" y="1090193"/>
                  </a:lnTo>
                  <a:lnTo>
                    <a:pt x="2097396" y="1090193"/>
                  </a:lnTo>
                  <a:lnTo>
                    <a:pt x="2091524" y="1077493"/>
                  </a:lnTo>
                  <a:lnTo>
                    <a:pt x="2075675" y="1077493"/>
                  </a:lnTo>
                  <a:lnTo>
                    <a:pt x="2072804" y="1064793"/>
                  </a:lnTo>
                  <a:lnTo>
                    <a:pt x="2061013" y="1064793"/>
                  </a:lnTo>
                  <a:lnTo>
                    <a:pt x="2056099" y="1052093"/>
                  </a:lnTo>
                  <a:lnTo>
                    <a:pt x="2051926" y="1052093"/>
                  </a:lnTo>
                  <a:lnTo>
                    <a:pt x="2051450" y="1039393"/>
                  </a:lnTo>
                  <a:lnTo>
                    <a:pt x="2049222" y="1026693"/>
                  </a:lnTo>
                  <a:lnTo>
                    <a:pt x="2045645" y="1026693"/>
                  </a:lnTo>
                  <a:lnTo>
                    <a:pt x="2041118" y="1013993"/>
                  </a:lnTo>
                  <a:lnTo>
                    <a:pt x="2015921" y="1013993"/>
                  </a:lnTo>
                  <a:lnTo>
                    <a:pt x="2016645" y="1001293"/>
                  </a:lnTo>
                  <a:lnTo>
                    <a:pt x="2009816" y="988593"/>
                  </a:lnTo>
                  <a:lnTo>
                    <a:pt x="2003053" y="988593"/>
                  </a:lnTo>
                  <a:lnTo>
                    <a:pt x="1995885" y="975893"/>
                  </a:lnTo>
                  <a:lnTo>
                    <a:pt x="1987841" y="975893"/>
                  </a:lnTo>
                  <a:lnTo>
                    <a:pt x="1987841" y="963193"/>
                  </a:lnTo>
                  <a:lnTo>
                    <a:pt x="1802803" y="963193"/>
                  </a:lnTo>
                  <a:lnTo>
                    <a:pt x="1799932" y="950493"/>
                  </a:lnTo>
                  <a:lnTo>
                    <a:pt x="1792008" y="950493"/>
                  </a:lnTo>
                  <a:lnTo>
                    <a:pt x="1789125" y="937793"/>
                  </a:lnTo>
                  <a:lnTo>
                    <a:pt x="1778330" y="937793"/>
                  </a:lnTo>
                  <a:lnTo>
                    <a:pt x="1769745" y="925093"/>
                  </a:lnTo>
                  <a:lnTo>
                    <a:pt x="1762039" y="925093"/>
                  </a:lnTo>
                  <a:lnTo>
                    <a:pt x="1754737" y="912393"/>
                  </a:lnTo>
                  <a:lnTo>
                    <a:pt x="1747367" y="899693"/>
                  </a:lnTo>
                  <a:lnTo>
                    <a:pt x="1743631" y="899693"/>
                  </a:lnTo>
                  <a:lnTo>
                    <a:pt x="1739626" y="886993"/>
                  </a:lnTo>
                  <a:lnTo>
                    <a:pt x="1734812" y="874293"/>
                  </a:lnTo>
                  <a:lnTo>
                    <a:pt x="1698206" y="874293"/>
                  </a:lnTo>
                  <a:lnTo>
                    <a:pt x="1693732" y="861593"/>
                  </a:lnTo>
                  <a:lnTo>
                    <a:pt x="1689796" y="848893"/>
                  </a:lnTo>
                  <a:lnTo>
                    <a:pt x="1685455" y="836193"/>
                  </a:lnTo>
                  <a:lnTo>
                    <a:pt x="1681820" y="836193"/>
                  </a:lnTo>
                  <a:lnTo>
                    <a:pt x="1680143" y="823493"/>
                  </a:lnTo>
                  <a:lnTo>
                    <a:pt x="1678061" y="810793"/>
                  </a:lnTo>
                  <a:lnTo>
                    <a:pt x="1649450" y="810793"/>
                  </a:lnTo>
                  <a:lnTo>
                    <a:pt x="1644490" y="798093"/>
                  </a:lnTo>
                  <a:lnTo>
                    <a:pt x="1641619" y="785393"/>
                  </a:lnTo>
                  <a:lnTo>
                    <a:pt x="1639422" y="772693"/>
                  </a:lnTo>
                  <a:lnTo>
                    <a:pt x="1636483" y="759993"/>
                  </a:lnTo>
                  <a:lnTo>
                    <a:pt x="1483131" y="759993"/>
                  </a:lnTo>
                  <a:lnTo>
                    <a:pt x="1483855" y="747293"/>
                  </a:lnTo>
                  <a:lnTo>
                    <a:pt x="935940" y="747293"/>
                  </a:lnTo>
                  <a:lnTo>
                    <a:pt x="930180" y="734593"/>
                  </a:lnTo>
                  <a:lnTo>
                    <a:pt x="901377" y="734593"/>
                  </a:lnTo>
                  <a:lnTo>
                    <a:pt x="902821" y="721893"/>
                  </a:lnTo>
                  <a:lnTo>
                    <a:pt x="892119" y="721893"/>
                  </a:lnTo>
                  <a:lnTo>
                    <a:pt x="890848" y="709193"/>
                  </a:lnTo>
                  <a:lnTo>
                    <a:pt x="891062" y="696493"/>
                  </a:lnTo>
                  <a:lnTo>
                    <a:pt x="892021" y="683793"/>
                  </a:lnTo>
                  <a:lnTo>
                    <a:pt x="894348" y="671093"/>
                  </a:lnTo>
                  <a:lnTo>
                    <a:pt x="897148" y="658393"/>
                  </a:lnTo>
                  <a:lnTo>
                    <a:pt x="899004" y="645693"/>
                  </a:lnTo>
                  <a:lnTo>
                    <a:pt x="898499" y="645693"/>
                  </a:lnTo>
                  <a:lnTo>
                    <a:pt x="900804" y="632993"/>
                  </a:lnTo>
                  <a:lnTo>
                    <a:pt x="903448" y="620293"/>
                  </a:lnTo>
                  <a:lnTo>
                    <a:pt x="906497" y="607593"/>
                  </a:lnTo>
                  <a:lnTo>
                    <a:pt x="910019" y="594893"/>
                  </a:lnTo>
                  <a:lnTo>
                    <a:pt x="915723" y="582193"/>
                  </a:lnTo>
                  <a:lnTo>
                    <a:pt x="918929" y="569493"/>
                  </a:lnTo>
                  <a:lnTo>
                    <a:pt x="919841" y="556793"/>
                  </a:lnTo>
                  <a:lnTo>
                    <a:pt x="918660" y="544093"/>
                  </a:lnTo>
                  <a:lnTo>
                    <a:pt x="918861" y="531393"/>
                  </a:lnTo>
                  <a:lnTo>
                    <a:pt x="920819" y="518693"/>
                  </a:lnTo>
                  <a:lnTo>
                    <a:pt x="921697" y="505993"/>
                  </a:lnTo>
                  <a:lnTo>
                    <a:pt x="912177" y="505993"/>
                  </a:lnTo>
                  <a:lnTo>
                    <a:pt x="915779" y="493293"/>
                  </a:lnTo>
                  <a:lnTo>
                    <a:pt x="914340" y="480593"/>
                  </a:lnTo>
                  <a:lnTo>
                    <a:pt x="899219" y="480593"/>
                  </a:lnTo>
                  <a:lnTo>
                    <a:pt x="894899" y="467893"/>
                  </a:lnTo>
                  <a:lnTo>
                    <a:pt x="880502" y="467893"/>
                  </a:lnTo>
                  <a:lnTo>
                    <a:pt x="878338" y="455193"/>
                  </a:lnTo>
                  <a:lnTo>
                    <a:pt x="871860" y="455193"/>
                  </a:lnTo>
                  <a:lnTo>
                    <a:pt x="866100" y="442493"/>
                  </a:lnTo>
                  <a:lnTo>
                    <a:pt x="796979" y="442493"/>
                  </a:lnTo>
                  <a:lnTo>
                    <a:pt x="790500" y="429793"/>
                  </a:lnTo>
                  <a:lnTo>
                    <a:pt x="757380" y="429793"/>
                  </a:lnTo>
                  <a:lnTo>
                    <a:pt x="753779" y="417093"/>
                  </a:lnTo>
                  <a:lnTo>
                    <a:pt x="735780" y="417093"/>
                  </a:lnTo>
                  <a:lnTo>
                    <a:pt x="737042" y="404393"/>
                  </a:lnTo>
                  <a:lnTo>
                    <a:pt x="651544" y="404393"/>
                  </a:lnTo>
                  <a:lnTo>
                    <a:pt x="647942" y="391693"/>
                  </a:lnTo>
                  <a:lnTo>
                    <a:pt x="642903" y="391693"/>
                  </a:lnTo>
                  <a:lnTo>
                    <a:pt x="640744" y="378993"/>
                  </a:lnTo>
                  <a:lnTo>
                    <a:pt x="619864" y="378993"/>
                  </a:lnTo>
                  <a:lnTo>
                    <a:pt x="611167" y="366293"/>
                  </a:lnTo>
                  <a:lnTo>
                    <a:pt x="560824" y="366293"/>
                  </a:lnTo>
                  <a:lnTo>
                    <a:pt x="559385" y="353593"/>
                  </a:lnTo>
                  <a:lnTo>
                    <a:pt x="549304" y="353593"/>
                  </a:lnTo>
                  <a:lnTo>
                    <a:pt x="545703" y="340893"/>
                  </a:lnTo>
                  <a:lnTo>
                    <a:pt x="538505" y="340893"/>
                  </a:lnTo>
                  <a:lnTo>
                    <a:pt x="534183" y="328193"/>
                  </a:lnTo>
                  <a:lnTo>
                    <a:pt x="515466" y="328193"/>
                  </a:lnTo>
                  <a:lnTo>
                    <a:pt x="508255" y="315493"/>
                  </a:lnTo>
                  <a:lnTo>
                    <a:pt x="502596" y="315493"/>
                  </a:lnTo>
                  <a:lnTo>
                    <a:pt x="498152" y="302793"/>
                  </a:lnTo>
                  <a:lnTo>
                    <a:pt x="494586" y="290093"/>
                  </a:lnTo>
                  <a:lnTo>
                    <a:pt x="490984" y="290093"/>
                  </a:lnTo>
                  <a:lnTo>
                    <a:pt x="485943" y="277393"/>
                  </a:lnTo>
                  <a:lnTo>
                    <a:pt x="483066" y="277393"/>
                  </a:lnTo>
                  <a:lnTo>
                    <a:pt x="479464" y="264693"/>
                  </a:lnTo>
                  <a:lnTo>
                    <a:pt x="476587" y="264693"/>
                  </a:lnTo>
                  <a:lnTo>
                    <a:pt x="474424" y="251993"/>
                  </a:lnTo>
                  <a:lnTo>
                    <a:pt x="445964" y="251993"/>
                  </a:lnTo>
                  <a:lnTo>
                    <a:pt x="442747" y="239293"/>
                  </a:lnTo>
                  <a:lnTo>
                    <a:pt x="441148" y="226593"/>
                  </a:lnTo>
                  <a:lnTo>
                    <a:pt x="441304" y="213893"/>
                  </a:lnTo>
                  <a:lnTo>
                    <a:pt x="439146" y="201193"/>
                  </a:lnTo>
                  <a:lnTo>
                    <a:pt x="412507" y="201193"/>
                  </a:lnTo>
                  <a:lnTo>
                    <a:pt x="405309" y="188493"/>
                  </a:lnTo>
                  <a:lnTo>
                    <a:pt x="287947" y="188493"/>
                  </a:lnTo>
                  <a:lnTo>
                    <a:pt x="288667" y="175793"/>
                  </a:lnTo>
                  <a:lnTo>
                    <a:pt x="271387" y="175793"/>
                  </a:lnTo>
                  <a:lnTo>
                    <a:pt x="267067" y="163093"/>
                  </a:lnTo>
                  <a:lnTo>
                    <a:pt x="244027" y="163093"/>
                  </a:lnTo>
                  <a:lnTo>
                    <a:pt x="242590" y="150393"/>
                  </a:lnTo>
                  <a:lnTo>
                    <a:pt x="14352" y="150393"/>
                  </a:lnTo>
                  <a:lnTo>
                    <a:pt x="9110" y="137693"/>
                  </a:lnTo>
                  <a:lnTo>
                    <a:pt x="5892" y="137693"/>
                  </a:lnTo>
                  <a:lnTo>
                    <a:pt x="4024" y="124993"/>
                  </a:lnTo>
                  <a:lnTo>
                    <a:pt x="2832" y="112293"/>
                  </a:lnTo>
                  <a:close/>
                </a:path>
                <a:path extrusionOk="0" h="1953895" w="2432685">
                  <a:moveTo>
                    <a:pt x="2387434" y="1128293"/>
                  </a:moveTo>
                  <a:lnTo>
                    <a:pt x="2297442" y="1128293"/>
                  </a:lnTo>
                  <a:lnTo>
                    <a:pt x="2290241" y="1140993"/>
                  </a:lnTo>
                  <a:lnTo>
                    <a:pt x="2387434" y="1140993"/>
                  </a:lnTo>
                  <a:lnTo>
                    <a:pt x="2387434" y="1128293"/>
                  </a:lnTo>
                  <a:close/>
                </a:path>
                <a:path extrusionOk="0" h="1953895" w="2432685">
                  <a:moveTo>
                    <a:pt x="2332510" y="1115593"/>
                  </a:moveTo>
                  <a:lnTo>
                    <a:pt x="2315521" y="1115593"/>
                  </a:lnTo>
                  <a:lnTo>
                    <a:pt x="2306078" y="1128293"/>
                  </a:lnTo>
                  <a:lnTo>
                    <a:pt x="2339924" y="1128293"/>
                  </a:lnTo>
                  <a:lnTo>
                    <a:pt x="2332510" y="1115593"/>
                  </a:lnTo>
                  <a:close/>
                </a:path>
                <a:path extrusionOk="0" h="1953895" w="2432685">
                  <a:moveTo>
                    <a:pt x="2247036" y="1090193"/>
                  </a:moveTo>
                  <a:lnTo>
                    <a:pt x="2148320" y="1090193"/>
                  </a:lnTo>
                  <a:lnTo>
                    <a:pt x="2140030" y="1102893"/>
                  </a:lnTo>
                  <a:lnTo>
                    <a:pt x="2249919" y="1102893"/>
                  </a:lnTo>
                  <a:lnTo>
                    <a:pt x="2247036" y="1090193"/>
                  </a:lnTo>
                  <a:close/>
                </a:path>
                <a:path extrusionOk="0" h="1953895" w="2432685">
                  <a:moveTo>
                    <a:pt x="1959038" y="950493"/>
                  </a:moveTo>
                  <a:lnTo>
                    <a:pt x="1840242" y="950493"/>
                  </a:lnTo>
                  <a:lnTo>
                    <a:pt x="1829930" y="963193"/>
                  </a:lnTo>
                  <a:lnTo>
                    <a:pt x="1961921" y="963193"/>
                  </a:lnTo>
                  <a:lnTo>
                    <a:pt x="1959038" y="950493"/>
                  </a:lnTo>
                  <a:close/>
                </a:path>
                <a:path extrusionOk="0" h="1953895" w="2432685">
                  <a:moveTo>
                    <a:pt x="1982088" y="950493"/>
                  </a:moveTo>
                  <a:lnTo>
                    <a:pt x="1971281" y="950493"/>
                  </a:lnTo>
                  <a:lnTo>
                    <a:pt x="1966239" y="963193"/>
                  </a:lnTo>
                  <a:lnTo>
                    <a:pt x="1985682" y="963193"/>
                  </a:lnTo>
                  <a:lnTo>
                    <a:pt x="1982088" y="950493"/>
                  </a:lnTo>
                  <a:close/>
                </a:path>
                <a:path extrusionOk="0" h="1953895" w="2432685">
                  <a:moveTo>
                    <a:pt x="1879841" y="937793"/>
                  </a:moveTo>
                  <a:lnTo>
                    <a:pt x="1860857" y="937793"/>
                  </a:lnTo>
                  <a:lnTo>
                    <a:pt x="1850653" y="950493"/>
                  </a:lnTo>
                  <a:lnTo>
                    <a:pt x="1880565" y="950493"/>
                  </a:lnTo>
                  <a:lnTo>
                    <a:pt x="1879841" y="937793"/>
                  </a:lnTo>
                  <a:close/>
                </a:path>
                <a:path extrusionOk="0" h="1953895" w="2432685">
                  <a:moveTo>
                    <a:pt x="1893431" y="937793"/>
                  </a:moveTo>
                  <a:lnTo>
                    <a:pt x="1882000" y="950493"/>
                  </a:lnTo>
                  <a:lnTo>
                    <a:pt x="1903244" y="950493"/>
                  </a:lnTo>
                  <a:lnTo>
                    <a:pt x="1893431" y="937793"/>
                  </a:lnTo>
                  <a:close/>
                </a:path>
                <a:path extrusionOk="0" h="1953895" w="2432685">
                  <a:moveTo>
                    <a:pt x="1673212" y="798093"/>
                  </a:moveTo>
                  <a:lnTo>
                    <a:pt x="1665287" y="798093"/>
                  </a:lnTo>
                  <a:lnTo>
                    <a:pt x="1658810" y="810793"/>
                  </a:lnTo>
                  <a:lnTo>
                    <a:pt x="1678061" y="810793"/>
                  </a:lnTo>
                  <a:lnTo>
                    <a:pt x="1673212" y="798093"/>
                  </a:lnTo>
                  <a:close/>
                </a:path>
                <a:path extrusionOk="0" h="1953895" w="2432685">
                  <a:moveTo>
                    <a:pt x="1618487" y="747293"/>
                  </a:moveTo>
                  <a:lnTo>
                    <a:pt x="1509775" y="747293"/>
                  </a:lnTo>
                  <a:lnTo>
                    <a:pt x="1501627" y="759993"/>
                  </a:lnTo>
                  <a:lnTo>
                    <a:pt x="1619211" y="759993"/>
                  </a:lnTo>
                  <a:lnTo>
                    <a:pt x="1618487" y="747293"/>
                  </a:lnTo>
                  <a:close/>
                </a:path>
                <a:path extrusionOk="0" h="1953895" w="2432685">
                  <a:moveTo>
                    <a:pt x="1639525" y="734593"/>
                  </a:moveTo>
                  <a:lnTo>
                    <a:pt x="1631272" y="734593"/>
                  </a:lnTo>
                  <a:lnTo>
                    <a:pt x="1625985" y="747293"/>
                  </a:lnTo>
                  <a:lnTo>
                    <a:pt x="1619211" y="759993"/>
                  </a:lnTo>
                  <a:lnTo>
                    <a:pt x="1638126" y="759993"/>
                  </a:lnTo>
                  <a:lnTo>
                    <a:pt x="1639365" y="747293"/>
                  </a:lnTo>
                  <a:lnTo>
                    <a:pt x="1639525" y="734593"/>
                  </a:lnTo>
                  <a:close/>
                </a:path>
                <a:path extrusionOk="0" h="1953895" w="2432685">
                  <a:moveTo>
                    <a:pt x="1450009" y="734593"/>
                  </a:moveTo>
                  <a:lnTo>
                    <a:pt x="961137" y="734593"/>
                  </a:lnTo>
                  <a:lnTo>
                    <a:pt x="954657" y="747293"/>
                  </a:lnTo>
                  <a:lnTo>
                    <a:pt x="1453603" y="747293"/>
                  </a:lnTo>
                  <a:lnTo>
                    <a:pt x="1450009" y="734593"/>
                  </a:lnTo>
                  <a:close/>
                </a:path>
                <a:path extrusionOk="0" h="1953895" w="2432685">
                  <a:moveTo>
                    <a:pt x="1483131" y="734593"/>
                  </a:moveTo>
                  <a:lnTo>
                    <a:pt x="1458645" y="734593"/>
                  </a:lnTo>
                  <a:lnTo>
                    <a:pt x="1453603" y="747293"/>
                  </a:lnTo>
                  <a:lnTo>
                    <a:pt x="1483855" y="747293"/>
                  </a:lnTo>
                  <a:lnTo>
                    <a:pt x="1483131" y="734593"/>
                  </a:lnTo>
                  <a:close/>
                </a:path>
                <a:path extrusionOk="0" h="1953895" w="2432685">
                  <a:moveTo>
                    <a:pt x="1562328" y="734593"/>
                  </a:moveTo>
                  <a:lnTo>
                    <a:pt x="1530197" y="734593"/>
                  </a:lnTo>
                  <a:lnTo>
                    <a:pt x="1520424" y="747293"/>
                  </a:lnTo>
                  <a:lnTo>
                    <a:pt x="1567370" y="747293"/>
                  </a:lnTo>
                  <a:lnTo>
                    <a:pt x="1562328" y="734593"/>
                  </a:lnTo>
                  <a:close/>
                </a:path>
                <a:path extrusionOk="0" h="1953895" w="2432685">
                  <a:moveTo>
                    <a:pt x="1609851" y="734593"/>
                  </a:moveTo>
                  <a:lnTo>
                    <a:pt x="1604810" y="734593"/>
                  </a:lnTo>
                  <a:lnTo>
                    <a:pt x="1600492" y="747293"/>
                  </a:lnTo>
                  <a:lnTo>
                    <a:pt x="1612734" y="747293"/>
                  </a:lnTo>
                  <a:lnTo>
                    <a:pt x="1609851" y="734593"/>
                  </a:lnTo>
                  <a:close/>
                </a:path>
                <a:path extrusionOk="0" h="1953895" w="2432685">
                  <a:moveTo>
                    <a:pt x="1397457" y="709193"/>
                  </a:moveTo>
                  <a:lnTo>
                    <a:pt x="987776" y="709193"/>
                  </a:lnTo>
                  <a:lnTo>
                    <a:pt x="978856" y="721893"/>
                  </a:lnTo>
                  <a:lnTo>
                    <a:pt x="973647" y="734593"/>
                  </a:lnTo>
                  <a:lnTo>
                    <a:pt x="1411858" y="734593"/>
                  </a:lnTo>
                  <a:lnTo>
                    <a:pt x="1411858" y="721893"/>
                  </a:lnTo>
                  <a:lnTo>
                    <a:pt x="1397457" y="721893"/>
                  </a:lnTo>
                  <a:lnTo>
                    <a:pt x="1397457" y="709193"/>
                  </a:lnTo>
                  <a:close/>
                </a:path>
                <a:path extrusionOk="0" h="1953895" w="2432685">
                  <a:moveTo>
                    <a:pt x="1438490" y="721893"/>
                  </a:moveTo>
                  <a:lnTo>
                    <a:pt x="1433448" y="734593"/>
                  </a:lnTo>
                  <a:lnTo>
                    <a:pt x="1442084" y="734593"/>
                  </a:lnTo>
                  <a:lnTo>
                    <a:pt x="1438490" y="721893"/>
                  </a:lnTo>
                  <a:close/>
                </a:path>
                <a:path extrusionOk="0" h="1953895" w="2432685">
                  <a:moveTo>
                    <a:pt x="1314653" y="671093"/>
                  </a:moveTo>
                  <a:lnTo>
                    <a:pt x="1018019" y="671093"/>
                  </a:lnTo>
                  <a:lnTo>
                    <a:pt x="1013090" y="683793"/>
                  </a:lnTo>
                  <a:lnTo>
                    <a:pt x="1004518" y="696493"/>
                  </a:lnTo>
                  <a:lnTo>
                    <a:pt x="995135" y="709193"/>
                  </a:lnTo>
                  <a:lnTo>
                    <a:pt x="1372971" y="709193"/>
                  </a:lnTo>
                  <a:lnTo>
                    <a:pt x="1370088" y="696493"/>
                  </a:lnTo>
                  <a:lnTo>
                    <a:pt x="1335531" y="696493"/>
                  </a:lnTo>
                  <a:lnTo>
                    <a:pt x="1333372" y="683793"/>
                  </a:lnTo>
                  <a:lnTo>
                    <a:pt x="1316088" y="683793"/>
                  </a:lnTo>
                  <a:lnTo>
                    <a:pt x="1314653" y="671093"/>
                  </a:lnTo>
                  <a:close/>
                </a:path>
                <a:path extrusionOk="0" h="1953895" w="2432685">
                  <a:moveTo>
                    <a:pt x="1324736" y="671093"/>
                  </a:moveTo>
                  <a:lnTo>
                    <a:pt x="1321130" y="683793"/>
                  </a:lnTo>
                  <a:lnTo>
                    <a:pt x="1327607" y="683793"/>
                  </a:lnTo>
                  <a:lnTo>
                    <a:pt x="1324736" y="671093"/>
                  </a:lnTo>
                  <a:close/>
                </a:path>
                <a:path extrusionOk="0" h="1953895" w="2432685">
                  <a:moveTo>
                    <a:pt x="1080655" y="594893"/>
                  </a:moveTo>
                  <a:lnTo>
                    <a:pt x="1075528" y="594893"/>
                  </a:lnTo>
                  <a:lnTo>
                    <a:pt x="1067878" y="607593"/>
                  </a:lnTo>
                  <a:lnTo>
                    <a:pt x="1058879" y="620293"/>
                  </a:lnTo>
                  <a:lnTo>
                    <a:pt x="1041924" y="645693"/>
                  </a:lnTo>
                  <a:lnTo>
                    <a:pt x="1034846" y="658393"/>
                  </a:lnTo>
                  <a:lnTo>
                    <a:pt x="1027635" y="671093"/>
                  </a:lnTo>
                  <a:lnTo>
                    <a:pt x="1228253" y="671093"/>
                  </a:lnTo>
                  <a:lnTo>
                    <a:pt x="1227534" y="658393"/>
                  </a:lnTo>
                  <a:lnTo>
                    <a:pt x="1224657" y="658393"/>
                  </a:lnTo>
                  <a:lnTo>
                    <a:pt x="1220336" y="645693"/>
                  </a:lnTo>
                  <a:lnTo>
                    <a:pt x="1194414" y="645693"/>
                  </a:lnTo>
                  <a:lnTo>
                    <a:pt x="1193695" y="632993"/>
                  </a:lnTo>
                  <a:lnTo>
                    <a:pt x="1189375" y="632993"/>
                  </a:lnTo>
                  <a:lnTo>
                    <a:pt x="1191538" y="620293"/>
                  </a:lnTo>
                  <a:lnTo>
                    <a:pt x="1151934" y="620293"/>
                  </a:lnTo>
                  <a:lnTo>
                    <a:pt x="1150495" y="607593"/>
                  </a:lnTo>
                  <a:lnTo>
                    <a:pt x="1081375" y="607593"/>
                  </a:lnTo>
                  <a:lnTo>
                    <a:pt x="1080655" y="594893"/>
                  </a:lnTo>
                  <a:close/>
                </a:path>
                <a:path extrusionOk="0" h="1953895" w="2432685">
                  <a:moveTo>
                    <a:pt x="1276489" y="658393"/>
                  </a:moveTo>
                  <a:lnTo>
                    <a:pt x="1271447" y="658393"/>
                  </a:lnTo>
                  <a:lnTo>
                    <a:pt x="1263535" y="671093"/>
                  </a:lnTo>
                  <a:lnTo>
                    <a:pt x="1279372" y="671093"/>
                  </a:lnTo>
                  <a:lnTo>
                    <a:pt x="1276489" y="658393"/>
                  </a:lnTo>
                  <a:close/>
                </a:path>
                <a:path extrusionOk="0" h="1953895" w="2432685">
                  <a:moveTo>
                    <a:pt x="1309611" y="658393"/>
                  </a:moveTo>
                  <a:lnTo>
                    <a:pt x="1306017" y="671093"/>
                  </a:lnTo>
                  <a:lnTo>
                    <a:pt x="1311770" y="671093"/>
                  </a:lnTo>
                  <a:lnTo>
                    <a:pt x="1309611" y="658393"/>
                  </a:lnTo>
                  <a:close/>
                </a:path>
                <a:path extrusionOk="0" h="1953895" w="2432685">
                  <a:moveTo>
                    <a:pt x="1172815" y="607593"/>
                  </a:moveTo>
                  <a:lnTo>
                    <a:pt x="1164897" y="620293"/>
                  </a:lnTo>
                  <a:lnTo>
                    <a:pt x="1174973" y="620293"/>
                  </a:lnTo>
                  <a:lnTo>
                    <a:pt x="1172815" y="607593"/>
                  </a:lnTo>
                  <a:close/>
                </a:path>
                <a:path extrusionOk="0" h="1953895" w="2432685">
                  <a:moveTo>
                    <a:pt x="1187936" y="607593"/>
                  </a:moveTo>
                  <a:lnTo>
                    <a:pt x="1183614" y="607593"/>
                  </a:lnTo>
                  <a:lnTo>
                    <a:pt x="1177855" y="620293"/>
                  </a:lnTo>
                  <a:lnTo>
                    <a:pt x="1190094" y="620293"/>
                  </a:lnTo>
                  <a:lnTo>
                    <a:pt x="1187936" y="607593"/>
                  </a:lnTo>
                  <a:close/>
                </a:path>
                <a:path extrusionOk="0" h="1953895" w="2432685">
                  <a:moveTo>
                    <a:pt x="1132497" y="594893"/>
                  </a:moveTo>
                  <a:lnTo>
                    <a:pt x="1094338" y="594893"/>
                  </a:lnTo>
                  <a:lnTo>
                    <a:pt x="1087859" y="607593"/>
                  </a:lnTo>
                  <a:lnTo>
                    <a:pt x="1133935" y="607593"/>
                  </a:lnTo>
                  <a:lnTo>
                    <a:pt x="1132497" y="594893"/>
                  </a:lnTo>
                  <a:close/>
                </a:path>
                <a:path extrusionOk="0" h="1953895" w="2432685">
                  <a:moveTo>
                    <a:pt x="1102255" y="582193"/>
                  </a:moveTo>
                  <a:lnTo>
                    <a:pt x="1099377" y="594893"/>
                  </a:lnTo>
                  <a:lnTo>
                    <a:pt x="1104418" y="594893"/>
                  </a:lnTo>
                  <a:lnTo>
                    <a:pt x="1102255" y="582193"/>
                  </a:lnTo>
                  <a:close/>
                </a:path>
                <a:path extrusionOk="0" h="1953895" w="2432685">
                  <a:moveTo>
                    <a:pt x="1117376" y="582193"/>
                  </a:moveTo>
                  <a:lnTo>
                    <a:pt x="1111616" y="582193"/>
                  </a:lnTo>
                  <a:lnTo>
                    <a:pt x="1105857" y="594893"/>
                  </a:lnTo>
                  <a:lnTo>
                    <a:pt x="1118096" y="594893"/>
                  </a:lnTo>
                  <a:lnTo>
                    <a:pt x="1117376" y="582193"/>
                  </a:lnTo>
                  <a:close/>
                </a:path>
                <a:path extrusionOk="0" h="1953895" w="2432685">
                  <a:moveTo>
                    <a:pt x="917218" y="493293"/>
                  </a:moveTo>
                  <a:lnTo>
                    <a:pt x="915779" y="493293"/>
                  </a:lnTo>
                  <a:lnTo>
                    <a:pt x="912177" y="505993"/>
                  </a:lnTo>
                  <a:lnTo>
                    <a:pt x="918660" y="505993"/>
                  </a:lnTo>
                  <a:lnTo>
                    <a:pt x="917218" y="493293"/>
                  </a:lnTo>
                  <a:close/>
                </a:path>
                <a:path extrusionOk="0" h="1953895" w="2432685">
                  <a:moveTo>
                    <a:pt x="843061" y="429793"/>
                  </a:moveTo>
                  <a:lnTo>
                    <a:pt x="807059" y="429793"/>
                  </a:lnTo>
                  <a:lnTo>
                    <a:pt x="796979" y="442493"/>
                  </a:lnTo>
                  <a:lnTo>
                    <a:pt x="846658" y="442493"/>
                  </a:lnTo>
                  <a:lnTo>
                    <a:pt x="843061" y="429793"/>
                  </a:lnTo>
                  <a:close/>
                </a:path>
                <a:path extrusionOk="0" h="1953895" w="2432685">
                  <a:moveTo>
                    <a:pt x="667384" y="391693"/>
                  </a:moveTo>
                  <a:lnTo>
                    <a:pt x="665222" y="391693"/>
                  </a:lnTo>
                  <a:lnTo>
                    <a:pt x="658742" y="404393"/>
                  </a:lnTo>
                  <a:lnTo>
                    <a:pt x="670262" y="404393"/>
                  </a:lnTo>
                  <a:lnTo>
                    <a:pt x="667384" y="391693"/>
                  </a:lnTo>
                  <a:close/>
                </a:path>
                <a:path extrusionOk="0" h="1953895" w="2432685">
                  <a:moveTo>
                    <a:pt x="734971" y="391693"/>
                  </a:moveTo>
                  <a:lnTo>
                    <a:pt x="719401" y="391693"/>
                  </a:lnTo>
                  <a:lnTo>
                    <a:pt x="710717" y="404393"/>
                  </a:lnTo>
                  <a:lnTo>
                    <a:pt x="736681" y="404393"/>
                  </a:lnTo>
                  <a:lnTo>
                    <a:pt x="734971" y="391693"/>
                  </a:lnTo>
                  <a:close/>
                </a:path>
                <a:path extrusionOk="0" h="1953895" w="2432685">
                  <a:moveTo>
                    <a:pt x="384427" y="175793"/>
                  </a:moveTo>
                  <a:lnTo>
                    <a:pt x="370025" y="175793"/>
                  </a:lnTo>
                  <a:lnTo>
                    <a:pt x="361389" y="188493"/>
                  </a:lnTo>
                  <a:lnTo>
                    <a:pt x="387305" y="188493"/>
                  </a:lnTo>
                  <a:lnTo>
                    <a:pt x="384427" y="175793"/>
                  </a:lnTo>
                  <a:close/>
                </a:path>
                <a:path extrusionOk="0" h="1953895" w="2432685">
                  <a:moveTo>
                    <a:pt x="287228" y="163093"/>
                  </a:moveTo>
                  <a:lnTo>
                    <a:pt x="285070" y="163093"/>
                  </a:lnTo>
                  <a:lnTo>
                    <a:pt x="282187" y="175793"/>
                  </a:lnTo>
                  <a:lnTo>
                    <a:pt x="288667" y="175793"/>
                  </a:lnTo>
                  <a:lnTo>
                    <a:pt x="287228" y="163093"/>
                  </a:lnTo>
                  <a:close/>
                </a:path>
                <a:path extrusionOk="0" h="1953895" w="2432685">
                  <a:moveTo>
                    <a:pt x="84911" y="124993"/>
                  </a:moveTo>
                  <a:lnTo>
                    <a:pt x="75157" y="137693"/>
                  </a:lnTo>
                  <a:lnTo>
                    <a:pt x="67361" y="150393"/>
                  </a:lnTo>
                  <a:lnTo>
                    <a:pt x="214510" y="150393"/>
                  </a:lnTo>
                  <a:lnTo>
                    <a:pt x="213791" y="137693"/>
                  </a:lnTo>
                  <a:lnTo>
                    <a:pt x="81309" y="137693"/>
                  </a:lnTo>
                  <a:lnTo>
                    <a:pt x="84911" y="124993"/>
                  </a:lnTo>
                  <a:close/>
                </a:path>
                <a:path extrusionOk="0" h="1953895" w="2432685">
                  <a:moveTo>
                    <a:pt x="184269" y="124993"/>
                  </a:moveTo>
                  <a:lnTo>
                    <a:pt x="91335" y="124993"/>
                  </a:lnTo>
                  <a:lnTo>
                    <a:pt x="86981" y="137693"/>
                  </a:lnTo>
                  <a:lnTo>
                    <a:pt x="187871" y="137693"/>
                  </a:lnTo>
                  <a:lnTo>
                    <a:pt x="184269" y="124993"/>
                  </a:lnTo>
                  <a:close/>
                </a:path>
                <a:path extrusionOk="0" h="1953895" w="2432685">
                  <a:moveTo>
                    <a:pt x="148272" y="112293"/>
                  </a:moveTo>
                  <a:lnTo>
                    <a:pt x="105072" y="112293"/>
                  </a:lnTo>
                  <a:lnTo>
                    <a:pt x="102909" y="124993"/>
                  </a:lnTo>
                  <a:lnTo>
                    <a:pt x="148991" y="124993"/>
                  </a:lnTo>
                  <a:lnTo>
                    <a:pt x="148272" y="112293"/>
                  </a:lnTo>
                  <a:close/>
                </a:path>
                <a:path extrusionOk="0" h="1953895" w="2432685">
                  <a:moveTo>
                    <a:pt x="145389" y="99593"/>
                  </a:moveTo>
                  <a:lnTo>
                    <a:pt x="127211" y="99593"/>
                  </a:lnTo>
                  <a:lnTo>
                    <a:pt x="118505" y="112293"/>
                  </a:lnTo>
                  <a:lnTo>
                    <a:pt x="147548" y="112293"/>
                  </a:lnTo>
                  <a:lnTo>
                    <a:pt x="145389" y="99593"/>
                  </a:lnTo>
                  <a:close/>
                </a:path>
                <a:path extrusionOk="0" h="1953895" w="2432685">
                  <a:moveTo>
                    <a:pt x="674" y="0"/>
                  </a:moveTo>
                  <a:lnTo>
                    <a:pt x="0" y="0"/>
                  </a:lnTo>
                  <a:lnTo>
                    <a:pt x="0" y="19223"/>
                  </a:lnTo>
                  <a:lnTo>
                    <a:pt x="1180" y="15996"/>
                  </a:lnTo>
                  <a:lnTo>
                    <a:pt x="3463" y="6297"/>
                  </a:lnTo>
                  <a:lnTo>
                    <a:pt x="2911" y="1730"/>
                  </a:lnTo>
                  <a:lnTo>
                    <a:pt x="674" y="0"/>
                  </a:lnTo>
                  <a:close/>
                </a:path>
              </a:pathLst>
            </a:custGeom>
            <a:solidFill>
              <a:srgbClr val="B7C3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65" name="Google Shape;365;p26"/>
            <p:cNvSpPr/>
            <p:nvPr/>
          </p:nvSpPr>
          <p:spPr>
            <a:xfrm>
              <a:off x="0" y="8334018"/>
              <a:ext cx="2431415" cy="1213485"/>
            </a:xfrm>
            <a:custGeom>
              <a:rect b="b" l="l" r="r" t="t"/>
              <a:pathLst>
                <a:path extrusionOk="0" h="1213484" w="2431415">
                  <a:moveTo>
                    <a:pt x="2425372" y="1195335"/>
                  </a:moveTo>
                  <a:lnTo>
                    <a:pt x="2399491" y="1195335"/>
                  </a:lnTo>
                  <a:lnTo>
                    <a:pt x="2405443" y="1196605"/>
                  </a:lnTo>
                  <a:lnTo>
                    <a:pt x="2411196" y="1200415"/>
                  </a:lnTo>
                  <a:lnTo>
                    <a:pt x="2415514" y="1206765"/>
                  </a:lnTo>
                  <a:lnTo>
                    <a:pt x="2418397" y="1213115"/>
                  </a:lnTo>
                  <a:lnTo>
                    <a:pt x="2425372" y="1195335"/>
                  </a:lnTo>
                  <a:close/>
                </a:path>
                <a:path extrusionOk="0" h="1213484" w="2431415">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extrusionOk="0" h="1213484" w="2431415">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extrusionOk="0" h="1213484" w="2431415">
                  <a:moveTo>
                    <a:pt x="2067039" y="1162964"/>
                  </a:moveTo>
                  <a:lnTo>
                    <a:pt x="2065604" y="1166125"/>
                  </a:lnTo>
                  <a:lnTo>
                    <a:pt x="2067039" y="1163585"/>
                  </a:lnTo>
                  <a:lnTo>
                    <a:pt x="2067039" y="1162964"/>
                  </a:lnTo>
                  <a:close/>
                </a:path>
                <a:path extrusionOk="0" h="1213484" w="2431415">
                  <a:moveTo>
                    <a:pt x="2067039" y="1162315"/>
                  </a:moveTo>
                  <a:lnTo>
                    <a:pt x="2067039" y="1162964"/>
                  </a:lnTo>
                  <a:lnTo>
                    <a:pt x="2067249" y="1162500"/>
                  </a:lnTo>
                  <a:lnTo>
                    <a:pt x="2067039" y="1162315"/>
                  </a:lnTo>
                  <a:close/>
                </a:path>
                <a:path extrusionOk="0" h="1213484" w="2431415">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extrusionOk="0" h="1213484" w="2431415">
                  <a:moveTo>
                    <a:pt x="2114978" y="1158505"/>
                  </a:moveTo>
                  <a:lnTo>
                    <a:pt x="2098725" y="1158505"/>
                  </a:lnTo>
                  <a:lnTo>
                    <a:pt x="2111707" y="1159775"/>
                  </a:lnTo>
                  <a:lnTo>
                    <a:pt x="2114978" y="1158505"/>
                  </a:lnTo>
                  <a:close/>
                </a:path>
                <a:path extrusionOk="0" h="1213484" w="2431415">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extrusionOk="0" h="1213484" w="2431415">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extrusionOk="0" h="1213484" w="2431415">
                  <a:moveTo>
                    <a:pt x="2198077" y="1140725"/>
                  </a:moveTo>
                  <a:lnTo>
                    <a:pt x="2191600" y="1140725"/>
                  </a:lnTo>
                  <a:lnTo>
                    <a:pt x="2192324" y="1141995"/>
                  </a:lnTo>
                  <a:lnTo>
                    <a:pt x="2198077" y="1140725"/>
                  </a:lnTo>
                  <a:close/>
                </a:path>
                <a:path extrusionOk="0" h="1213484" w="2431415">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extrusionOk="0" h="1213484" w="2431415">
                  <a:moveTo>
                    <a:pt x="2371820" y="1117865"/>
                  </a:moveTo>
                  <a:lnTo>
                    <a:pt x="2364219" y="1117865"/>
                  </a:lnTo>
                  <a:lnTo>
                    <a:pt x="2347124" y="1122945"/>
                  </a:lnTo>
                  <a:lnTo>
                    <a:pt x="2384380" y="1122945"/>
                  </a:lnTo>
                  <a:lnTo>
                    <a:pt x="2383840" y="1121675"/>
                  </a:lnTo>
                  <a:lnTo>
                    <a:pt x="2378074" y="1119135"/>
                  </a:lnTo>
                  <a:lnTo>
                    <a:pt x="2371820" y="1117865"/>
                  </a:lnTo>
                  <a:close/>
                </a:path>
                <a:path extrusionOk="0" h="1213484" w="2431415">
                  <a:moveTo>
                    <a:pt x="2276563" y="1101355"/>
                  </a:moveTo>
                  <a:lnTo>
                    <a:pt x="2267203" y="1102625"/>
                  </a:lnTo>
                  <a:lnTo>
                    <a:pt x="2279802" y="1102625"/>
                  </a:lnTo>
                  <a:lnTo>
                    <a:pt x="2276563" y="1101355"/>
                  </a:lnTo>
                  <a:close/>
                </a:path>
                <a:path extrusionOk="0" h="1213484" w="2431415">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extrusionOk="0" h="1213484" w="2431415">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extrusionOk="0" h="1213484" w="2431415">
                  <a:moveTo>
                    <a:pt x="2232634" y="1081035"/>
                  </a:moveTo>
                  <a:lnTo>
                    <a:pt x="2227605" y="1081035"/>
                  </a:lnTo>
                  <a:lnTo>
                    <a:pt x="2221115" y="1086115"/>
                  </a:lnTo>
                  <a:lnTo>
                    <a:pt x="2242356" y="1086115"/>
                  </a:lnTo>
                  <a:lnTo>
                    <a:pt x="2240559" y="1083575"/>
                  </a:lnTo>
                  <a:lnTo>
                    <a:pt x="2236965" y="1082305"/>
                  </a:lnTo>
                  <a:lnTo>
                    <a:pt x="2232634" y="1081035"/>
                  </a:lnTo>
                  <a:close/>
                </a:path>
                <a:path extrusionOk="0" h="1213484" w="2431415">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extrusionOk="0" h="1213484" w="2431415">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extrusionOk="0" h="1213484" w="2431415">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extrusionOk="0" h="1213484" w="2431415">
                  <a:moveTo>
                    <a:pt x="2021687" y="1002295"/>
                  </a:moveTo>
                  <a:lnTo>
                    <a:pt x="2015197" y="1006105"/>
                  </a:lnTo>
                  <a:lnTo>
                    <a:pt x="2022982" y="1006105"/>
                  </a:lnTo>
                  <a:lnTo>
                    <a:pt x="2021687" y="1002295"/>
                  </a:lnTo>
                  <a:close/>
                </a:path>
                <a:path extrusionOk="0" h="1213484" w="2431415">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extrusionOk="0" h="1213484" w="2431415">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extrusionOk="0" h="1213484" w="2431415">
                  <a:moveTo>
                    <a:pt x="1947525" y="989595"/>
                  </a:moveTo>
                  <a:lnTo>
                    <a:pt x="1932406" y="989595"/>
                  </a:lnTo>
                  <a:lnTo>
                    <a:pt x="1933841" y="990865"/>
                  </a:lnTo>
                  <a:lnTo>
                    <a:pt x="1934565" y="990865"/>
                  </a:lnTo>
                  <a:lnTo>
                    <a:pt x="1941766" y="994675"/>
                  </a:lnTo>
                  <a:lnTo>
                    <a:pt x="1947525" y="989595"/>
                  </a:lnTo>
                  <a:close/>
                </a:path>
                <a:path extrusionOk="0" h="1213484" w="2431415">
                  <a:moveTo>
                    <a:pt x="1955369" y="985654"/>
                  </a:moveTo>
                  <a:lnTo>
                    <a:pt x="1954720" y="987055"/>
                  </a:lnTo>
                  <a:lnTo>
                    <a:pt x="1955444" y="985785"/>
                  </a:lnTo>
                  <a:lnTo>
                    <a:pt x="1955369" y="985654"/>
                  </a:lnTo>
                  <a:close/>
                </a:path>
                <a:path extrusionOk="0" h="1213484" w="2431415">
                  <a:moveTo>
                    <a:pt x="1955898" y="984515"/>
                  </a:moveTo>
                  <a:lnTo>
                    <a:pt x="1954720" y="984515"/>
                  </a:lnTo>
                  <a:lnTo>
                    <a:pt x="1955369" y="985654"/>
                  </a:lnTo>
                  <a:lnTo>
                    <a:pt x="1955898" y="984515"/>
                  </a:lnTo>
                  <a:close/>
                </a:path>
                <a:path extrusionOk="0" h="1213484" w="2431415">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extrusionOk="0" h="1213484" w="2431415">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extrusionOk="0" h="1213484" w="2431415">
                  <a:moveTo>
                    <a:pt x="1976549" y="948955"/>
                  </a:moveTo>
                  <a:lnTo>
                    <a:pt x="1963859" y="951495"/>
                  </a:lnTo>
                  <a:lnTo>
                    <a:pt x="1984959" y="951495"/>
                  </a:lnTo>
                  <a:lnTo>
                    <a:pt x="1982088" y="950225"/>
                  </a:lnTo>
                  <a:lnTo>
                    <a:pt x="1976549" y="948955"/>
                  </a:lnTo>
                  <a:close/>
                </a:path>
                <a:path extrusionOk="0" h="1213484" w="2431415">
                  <a:moveTo>
                    <a:pt x="1902345" y="938795"/>
                  </a:moveTo>
                  <a:lnTo>
                    <a:pt x="1892917" y="938795"/>
                  </a:lnTo>
                  <a:lnTo>
                    <a:pt x="1882000" y="941335"/>
                  </a:lnTo>
                  <a:lnTo>
                    <a:pt x="1919452" y="941335"/>
                  </a:lnTo>
                  <a:lnTo>
                    <a:pt x="1902345" y="938795"/>
                  </a:lnTo>
                  <a:close/>
                </a:path>
                <a:path extrusionOk="0" h="1213484" w="2431415">
                  <a:moveTo>
                    <a:pt x="1936184" y="940065"/>
                  </a:moveTo>
                  <a:lnTo>
                    <a:pt x="1928425" y="940065"/>
                  </a:lnTo>
                  <a:lnTo>
                    <a:pt x="1919452" y="941335"/>
                  </a:lnTo>
                  <a:lnTo>
                    <a:pt x="1939659" y="941335"/>
                  </a:lnTo>
                  <a:lnTo>
                    <a:pt x="1936184" y="940065"/>
                  </a:lnTo>
                  <a:close/>
                </a:path>
                <a:path extrusionOk="0" h="1213484" w="2431415">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extrusionOk="0" h="1213484" w="2431415">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extrusionOk="0" h="1213484" w="2431415">
                  <a:moveTo>
                    <a:pt x="851698" y="898054"/>
                  </a:moveTo>
                  <a:lnTo>
                    <a:pt x="849541" y="901965"/>
                  </a:lnTo>
                  <a:lnTo>
                    <a:pt x="851698" y="898155"/>
                  </a:lnTo>
                  <a:close/>
                </a:path>
                <a:path extrusionOk="0" h="1213484" w="2431415">
                  <a:moveTo>
                    <a:pt x="853744" y="894345"/>
                  </a:moveTo>
                  <a:lnTo>
                    <a:pt x="849541" y="894345"/>
                  </a:lnTo>
                  <a:lnTo>
                    <a:pt x="850979" y="895615"/>
                  </a:lnTo>
                  <a:lnTo>
                    <a:pt x="851698" y="895615"/>
                  </a:lnTo>
                  <a:lnTo>
                    <a:pt x="851698" y="898054"/>
                  </a:lnTo>
                  <a:lnTo>
                    <a:pt x="853744" y="894345"/>
                  </a:lnTo>
                  <a:close/>
                </a:path>
                <a:path extrusionOk="0" h="1213484" w="2431415">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extrusionOk="0" h="1213484" w="2431415">
                  <a:moveTo>
                    <a:pt x="880821" y="885455"/>
                  </a:moveTo>
                  <a:lnTo>
                    <a:pt x="862095" y="885455"/>
                  </a:lnTo>
                  <a:lnTo>
                    <a:pt x="865380" y="886725"/>
                  </a:lnTo>
                  <a:lnTo>
                    <a:pt x="866819" y="886725"/>
                  </a:lnTo>
                  <a:lnTo>
                    <a:pt x="869702" y="889265"/>
                  </a:lnTo>
                  <a:lnTo>
                    <a:pt x="871860" y="891805"/>
                  </a:lnTo>
                  <a:lnTo>
                    <a:pt x="880821" y="885455"/>
                  </a:lnTo>
                  <a:close/>
                </a:path>
                <a:path extrusionOk="0" h="1213484" w="2431415">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extrusionOk="0" h="1213484" w="2431415">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extrusionOk="0" h="1213484" w="2431415">
                  <a:moveTo>
                    <a:pt x="1724329" y="866405"/>
                  </a:moveTo>
                  <a:lnTo>
                    <a:pt x="1720011" y="866405"/>
                  </a:lnTo>
                  <a:lnTo>
                    <a:pt x="1714245" y="867675"/>
                  </a:lnTo>
                  <a:lnTo>
                    <a:pt x="1709927" y="870215"/>
                  </a:lnTo>
                  <a:lnTo>
                    <a:pt x="1731006" y="870215"/>
                  </a:lnTo>
                  <a:lnTo>
                    <a:pt x="1727923" y="867675"/>
                  </a:lnTo>
                  <a:lnTo>
                    <a:pt x="1724329" y="866405"/>
                  </a:lnTo>
                  <a:close/>
                </a:path>
                <a:path extrusionOk="0" h="1213484" w="2431415">
                  <a:moveTo>
                    <a:pt x="943849" y="852435"/>
                  </a:moveTo>
                  <a:lnTo>
                    <a:pt x="941699" y="852435"/>
                  </a:lnTo>
                  <a:lnTo>
                    <a:pt x="940260" y="854975"/>
                  </a:lnTo>
                  <a:lnTo>
                    <a:pt x="938098" y="860055"/>
                  </a:lnTo>
                  <a:lnTo>
                    <a:pt x="940213" y="857515"/>
                  </a:lnTo>
                  <a:lnTo>
                    <a:pt x="943849" y="852435"/>
                  </a:lnTo>
                  <a:close/>
                </a:path>
                <a:path extrusionOk="0" h="1213484" w="2431415">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extrusionOk="0" h="1213484" w="2431415">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extrusionOk="0" h="1213484" w="2431415">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extrusionOk="0" h="1213484" w="2431415">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extrusionOk="0" h="1213484" w="2431415">
                  <a:moveTo>
                    <a:pt x="1528636" y="823225"/>
                  </a:moveTo>
                  <a:lnTo>
                    <a:pt x="1496673" y="823225"/>
                  </a:lnTo>
                  <a:lnTo>
                    <a:pt x="1510487" y="824495"/>
                  </a:lnTo>
                  <a:lnTo>
                    <a:pt x="1524843" y="824495"/>
                  </a:lnTo>
                  <a:lnTo>
                    <a:pt x="1528636" y="823225"/>
                  </a:lnTo>
                  <a:close/>
                </a:path>
                <a:path extrusionOk="0" h="1213484" w="2431415">
                  <a:moveTo>
                    <a:pt x="1574571" y="807985"/>
                  </a:moveTo>
                  <a:lnTo>
                    <a:pt x="1571688" y="807985"/>
                  </a:lnTo>
                  <a:lnTo>
                    <a:pt x="1573123" y="809255"/>
                  </a:lnTo>
                  <a:lnTo>
                    <a:pt x="1573123" y="811795"/>
                  </a:lnTo>
                  <a:lnTo>
                    <a:pt x="1570964" y="816875"/>
                  </a:lnTo>
                  <a:lnTo>
                    <a:pt x="1573847" y="810525"/>
                  </a:lnTo>
                  <a:lnTo>
                    <a:pt x="1574571" y="807985"/>
                  </a:lnTo>
                  <a:close/>
                </a:path>
                <a:path extrusionOk="0" h="1213484" w="2431415">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extrusionOk="0" h="1213484" w="2431415">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extrusionOk="0" h="1213484" w="2431415">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extrusionOk="0" h="1213484" w="2431415">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extrusionOk="0" h="1213484" w="2431415">
                  <a:moveTo>
                    <a:pt x="1323151" y="764805"/>
                  </a:moveTo>
                  <a:lnTo>
                    <a:pt x="1306741" y="764805"/>
                  </a:lnTo>
                  <a:lnTo>
                    <a:pt x="1312494" y="768615"/>
                  </a:lnTo>
                  <a:lnTo>
                    <a:pt x="1314653" y="768615"/>
                  </a:lnTo>
                  <a:lnTo>
                    <a:pt x="1315377" y="769885"/>
                  </a:lnTo>
                  <a:lnTo>
                    <a:pt x="1316812" y="769885"/>
                  </a:lnTo>
                  <a:lnTo>
                    <a:pt x="1323151" y="764805"/>
                  </a:lnTo>
                  <a:close/>
                </a:path>
                <a:path extrusionOk="0" h="1213484" w="2431415">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extrusionOk="0" h="1213484" w="2431415">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extrusionOk="0" h="1213484" w="2431415">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extrusionOk="0" h="1213484" w="2431415">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extrusionOk="0" h="1213484" w="2431415">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extrusionOk="0" h="1213484" w="2431415">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extrusionOk="0" h="1213484" w="2431415">
                  <a:moveTo>
                    <a:pt x="1584642" y="735595"/>
                  </a:moveTo>
                  <a:lnTo>
                    <a:pt x="1576730" y="741945"/>
                  </a:lnTo>
                  <a:lnTo>
                    <a:pt x="1617776" y="741945"/>
                  </a:lnTo>
                  <a:lnTo>
                    <a:pt x="1615605" y="736865"/>
                  </a:lnTo>
                  <a:lnTo>
                    <a:pt x="1585366" y="736865"/>
                  </a:lnTo>
                  <a:lnTo>
                    <a:pt x="1584642" y="735595"/>
                  </a:lnTo>
                  <a:close/>
                </a:path>
                <a:path extrusionOk="0" h="1213484" w="2431415">
                  <a:moveTo>
                    <a:pt x="1605822" y="734325"/>
                  </a:moveTo>
                  <a:lnTo>
                    <a:pt x="1591554" y="736865"/>
                  </a:lnTo>
                  <a:lnTo>
                    <a:pt x="1615605" y="736865"/>
                  </a:lnTo>
                  <a:lnTo>
                    <a:pt x="1612010" y="735595"/>
                  </a:lnTo>
                  <a:lnTo>
                    <a:pt x="1605822" y="734325"/>
                  </a:lnTo>
                  <a:close/>
                </a:path>
                <a:path extrusionOk="0" h="1213484" w="2431415">
                  <a:moveTo>
                    <a:pt x="1479524" y="730515"/>
                  </a:moveTo>
                  <a:lnTo>
                    <a:pt x="1472576" y="730515"/>
                  </a:lnTo>
                  <a:lnTo>
                    <a:pt x="1456246" y="735595"/>
                  </a:lnTo>
                  <a:lnTo>
                    <a:pt x="1482652" y="735595"/>
                  </a:lnTo>
                  <a:lnTo>
                    <a:pt x="1481696" y="733055"/>
                  </a:lnTo>
                  <a:lnTo>
                    <a:pt x="1480248" y="731785"/>
                  </a:lnTo>
                  <a:lnTo>
                    <a:pt x="1479524" y="730515"/>
                  </a:lnTo>
                  <a:close/>
                </a:path>
                <a:path extrusionOk="0" h="1213484" w="2431415">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extrusionOk="0" h="1213484" w="2431415">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extrusionOk="0" h="1213484" w="2431415">
                  <a:moveTo>
                    <a:pt x="1405369" y="712735"/>
                  </a:moveTo>
                  <a:lnTo>
                    <a:pt x="1401775" y="714005"/>
                  </a:lnTo>
                  <a:lnTo>
                    <a:pt x="1398892" y="716545"/>
                  </a:lnTo>
                  <a:lnTo>
                    <a:pt x="1410049" y="716545"/>
                  </a:lnTo>
                  <a:lnTo>
                    <a:pt x="1409687" y="715275"/>
                  </a:lnTo>
                  <a:lnTo>
                    <a:pt x="1405369" y="712735"/>
                  </a:lnTo>
                  <a:close/>
                </a:path>
                <a:path extrusionOk="0" h="1213484" w="2431415">
                  <a:moveTo>
                    <a:pt x="1393850" y="706385"/>
                  </a:moveTo>
                  <a:lnTo>
                    <a:pt x="1390256" y="706385"/>
                  </a:lnTo>
                  <a:lnTo>
                    <a:pt x="1387373" y="708925"/>
                  </a:lnTo>
                  <a:lnTo>
                    <a:pt x="1396733" y="708925"/>
                  </a:lnTo>
                  <a:lnTo>
                    <a:pt x="1393850" y="706385"/>
                  </a:lnTo>
                  <a:close/>
                </a:path>
                <a:path extrusionOk="0" h="1213484" w="2431415">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extrusionOk="0" h="1213484" w="2431415">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extrusionOk="0" h="1213484" w="2431415">
                  <a:moveTo>
                    <a:pt x="1360017" y="688605"/>
                  </a:moveTo>
                  <a:lnTo>
                    <a:pt x="1354251" y="688605"/>
                  </a:lnTo>
                  <a:lnTo>
                    <a:pt x="1348485" y="692415"/>
                  </a:lnTo>
                  <a:lnTo>
                    <a:pt x="1365550" y="692415"/>
                  </a:lnTo>
                  <a:lnTo>
                    <a:pt x="1362176" y="689875"/>
                  </a:lnTo>
                  <a:lnTo>
                    <a:pt x="1360017" y="688605"/>
                  </a:lnTo>
                  <a:close/>
                </a:path>
                <a:path extrusionOk="0" h="1213484" w="2431415">
                  <a:moveTo>
                    <a:pt x="1324736" y="672095"/>
                  </a:moveTo>
                  <a:lnTo>
                    <a:pt x="1323289" y="672095"/>
                  </a:lnTo>
                  <a:lnTo>
                    <a:pt x="1320418" y="674635"/>
                  </a:lnTo>
                  <a:lnTo>
                    <a:pt x="1331213" y="674635"/>
                  </a:lnTo>
                  <a:lnTo>
                    <a:pt x="1324736" y="672095"/>
                  </a:lnTo>
                  <a:close/>
                </a:path>
                <a:path extrusionOk="0" h="1213484" w="2431415">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extrusionOk="0" h="1213484" w="2431415">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extrusionOk="0" h="1213484" w="2431415">
                  <a:moveTo>
                    <a:pt x="1206653" y="639075"/>
                  </a:moveTo>
                  <a:lnTo>
                    <a:pt x="1203056" y="641615"/>
                  </a:lnTo>
                  <a:lnTo>
                    <a:pt x="1216016" y="641615"/>
                  </a:lnTo>
                  <a:lnTo>
                    <a:pt x="1213857" y="640345"/>
                  </a:lnTo>
                  <a:lnTo>
                    <a:pt x="1206653" y="639075"/>
                  </a:lnTo>
                  <a:close/>
                </a:path>
                <a:path extrusionOk="0" h="1213484" w="2431415">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extrusionOk="0" h="1213484" w="2431415">
                  <a:moveTo>
                    <a:pt x="1183614" y="604785"/>
                  </a:moveTo>
                  <a:lnTo>
                    <a:pt x="1176417" y="609865"/>
                  </a:lnTo>
                  <a:lnTo>
                    <a:pt x="1190333" y="609865"/>
                  </a:lnTo>
                  <a:lnTo>
                    <a:pt x="1190094" y="608595"/>
                  </a:lnTo>
                  <a:lnTo>
                    <a:pt x="1187216" y="607325"/>
                  </a:lnTo>
                  <a:lnTo>
                    <a:pt x="1183614" y="604785"/>
                  </a:lnTo>
                  <a:close/>
                </a:path>
                <a:path extrusionOk="0" h="1213484" w="2431415">
                  <a:moveTo>
                    <a:pt x="1149776" y="598435"/>
                  </a:moveTo>
                  <a:lnTo>
                    <a:pt x="1144017" y="602245"/>
                  </a:lnTo>
                  <a:lnTo>
                    <a:pt x="1149776" y="602245"/>
                  </a:lnTo>
                  <a:lnTo>
                    <a:pt x="1149776" y="598435"/>
                  </a:lnTo>
                  <a:close/>
                </a:path>
                <a:path extrusionOk="0" h="1213484" w="2431415">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extrusionOk="0" h="1213484" w="2431415">
                  <a:moveTo>
                    <a:pt x="1127457" y="590815"/>
                  </a:moveTo>
                  <a:lnTo>
                    <a:pt x="1124574" y="593355"/>
                  </a:lnTo>
                  <a:lnTo>
                    <a:pt x="1131778" y="593355"/>
                  </a:lnTo>
                  <a:lnTo>
                    <a:pt x="1127457" y="590815"/>
                  </a:lnTo>
                  <a:close/>
                </a:path>
                <a:path extrusionOk="0" h="1213484" w="2431415">
                  <a:moveTo>
                    <a:pt x="1114494" y="581925"/>
                  </a:moveTo>
                  <a:lnTo>
                    <a:pt x="1110178" y="581925"/>
                  </a:lnTo>
                  <a:lnTo>
                    <a:pt x="1105138" y="588275"/>
                  </a:lnTo>
                  <a:lnTo>
                    <a:pt x="1118096" y="588275"/>
                  </a:lnTo>
                  <a:lnTo>
                    <a:pt x="1118096" y="583195"/>
                  </a:lnTo>
                  <a:lnTo>
                    <a:pt x="1114494" y="581925"/>
                  </a:lnTo>
                  <a:close/>
                </a:path>
                <a:path extrusionOk="0" h="1213484" w="2431415">
                  <a:moveTo>
                    <a:pt x="917936" y="494295"/>
                  </a:moveTo>
                  <a:lnTo>
                    <a:pt x="914340" y="494295"/>
                  </a:lnTo>
                  <a:lnTo>
                    <a:pt x="911458" y="495565"/>
                  </a:lnTo>
                  <a:lnTo>
                    <a:pt x="918443" y="495565"/>
                  </a:lnTo>
                  <a:lnTo>
                    <a:pt x="917936" y="494295"/>
                  </a:lnTo>
                  <a:close/>
                </a:path>
                <a:path extrusionOk="0" h="1213484" w="2431415">
                  <a:moveTo>
                    <a:pt x="910738" y="473975"/>
                  </a:moveTo>
                  <a:lnTo>
                    <a:pt x="908580" y="473975"/>
                  </a:lnTo>
                  <a:lnTo>
                    <a:pt x="904979" y="475245"/>
                  </a:lnTo>
                  <a:lnTo>
                    <a:pt x="902101" y="476515"/>
                  </a:lnTo>
                  <a:lnTo>
                    <a:pt x="914460" y="476515"/>
                  </a:lnTo>
                  <a:lnTo>
                    <a:pt x="914340" y="475245"/>
                  </a:lnTo>
                  <a:lnTo>
                    <a:pt x="910738" y="473975"/>
                  </a:lnTo>
                  <a:close/>
                </a:path>
                <a:path extrusionOk="0" h="1213484" w="2431415">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extrusionOk="0" h="1213484" w="2431415">
                  <a:moveTo>
                    <a:pt x="877619" y="451115"/>
                  </a:moveTo>
                  <a:lnTo>
                    <a:pt x="876180" y="451115"/>
                  </a:lnTo>
                  <a:lnTo>
                    <a:pt x="874741" y="452385"/>
                  </a:lnTo>
                  <a:lnTo>
                    <a:pt x="877859" y="452385"/>
                  </a:lnTo>
                  <a:lnTo>
                    <a:pt x="877619" y="451115"/>
                  </a:lnTo>
                  <a:close/>
                </a:path>
                <a:path extrusionOk="0" h="1213484" w="2431415">
                  <a:moveTo>
                    <a:pt x="855300" y="430795"/>
                  </a:moveTo>
                  <a:lnTo>
                    <a:pt x="850979" y="430795"/>
                  </a:lnTo>
                  <a:lnTo>
                    <a:pt x="845939" y="434605"/>
                  </a:lnTo>
                  <a:lnTo>
                    <a:pt x="862260" y="434605"/>
                  </a:lnTo>
                  <a:lnTo>
                    <a:pt x="857458" y="432065"/>
                  </a:lnTo>
                  <a:lnTo>
                    <a:pt x="855300" y="430795"/>
                  </a:lnTo>
                  <a:close/>
                </a:path>
                <a:path extrusionOk="0" h="1213484" w="2431415">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extrusionOk="0" h="1213484" w="2431415">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extrusionOk="0" h="1213484" w="2431415">
                  <a:moveTo>
                    <a:pt x="765304" y="418095"/>
                  </a:moveTo>
                  <a:lnTo>
                    <a:pt x="758819" y="419365"/>
                  </a:lnTo>
                  <a:lnTo>
                    <a:pt x="770341" y="419365"/>
                  </a:lnTo>
                  <a:lnTo>
                    <a:pt x="765304" y="418095"/>
                  </a:lnTo>
                  <a:close/>
                </a:path>
                <a:path extrusionOk="0" h="1213484" w="2431415">
                  <a:moveTo>
                    <a:pt x="750902" y="415555"/>
                  </a:moveTo>
                  <a:lnTo>
                    <a:pt x="742260" y="416825"/>
                  </a:lnTo>
                  <a:lnTo>
                    <a:pt x="753782" y="416825"/>
                  </a:lnTo>
                  <a:lnTo>
                    <a:pt x="750902" y="415555"/>
                  </a:lnTo>
                  <a:close/>
                </a:path>
                <a:path extrusionOk="0" h="1213484" w="2431415">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extrusionOk="0" h="1213484" w="2431415">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extrusionOk="0" h="1213484" w="2431415">
                  <a:moveTo>
                    <a:pt x="664502" y="388885"/>
                  </a:moveTo>
                  <a:lnTo>
                    <a:pt x="658023" y="393965"/>
                  </a:lnTo>
                  <a:lnTo>
                    <a:pt x="668101" y="393965"/>
                  </a:lnTo>
                  <a:lnTo>
                    <a:pt x="666661" y="392695"/>
                  </a:lnTo>
                  <a:lnTo>
                    <a:pt x="664502" y="388885"/>
                  </a:lnTo>
                  <a:close/>
                </a:path>
                <a:path extrusionOk="0" h="1213484" w="2431415">
                  <a:moveTo>
                    <a:pt x="581704" y="357135"/>
                  </a:moveTo>
                  <a:lnTo>
                    <a:pt x="574506" y="362215"/>
                  </a:lnTo>
                  <a:lnTo>
                    <a:pt x="595896" y="362215"/>
                  </a:lnTo>
                  <a:lnTo>
                    <a:pt x="591097" y="360945"/>
                  </a:lnTo>
                  <a:lnTo>
                    <a:pt x="581704" y="357135"/>
                  </a:lnTo>
                  <a:close/>
                </a:path>
                <a:path extrusionOk="0" h="1213484" w="2431415">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extrusionOk="0" h="1213484" w="2431415">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extrusionOk="0" h="1213484" w="2431415">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extrusionOk="0" h="1213484" w="2431415">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extrusionOk="0" h="1213484" w="2431415">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extrusionOk="0" h="1213484" w="2431415">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extrusionOk="0" h="1213484" w="2431415">
                  <a:moveTo>
                    <a:pt x="467945" y="242835"/>
                  </a:moveTo>
                  <a:lnTo>
                    <a:pt x="467226" y="244105"/>
                  </a:lnTo>
                  <a:lnTo>
                    <a:pt x="460747" y="245375"/>
                  </a:lnTo>
                  <a:lnTo>
                    <a:pt x="454987" y="246645"/>
                  </a:lnTo>
                  <a:lnTo>
                    <a:pt x="471353" y="246645"/>
                  </a:lnTo>
                  <a:lnTo>
                    <a:pt x="467945" y="242835"/>
                  </a:lnTo>
                  <a:close/>
                </a:path>
                <a:path extrusionOk="0" h="1213484" w="2431415">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extrusionOk="0" h="1213484" w="2431415">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extrusionOk="0" h="1213484" w="2431415">
                  <a:moveTo>
                    <a:pt x="404588" y="186955"/>
                  </a:moveTo>
                  <a:lnTo>
                    <a:pt x="401707" y="188225"/>
                  </a:lnTo>
                  <a:lnTo>
                    <a:pt x="408548" y="188225"/>
                  </a:lnTo>
                  <a:lnTo>
                    <a:pt x="404588" y="186955"/>
                  </a:lnTo>
                  <a:close/>
                </a:path>
                <a:path extrusionOk="0" h="1213484" w="2431415">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extrusionOk="0" h="1213484" w="2431415">
                  <a:moveTo>
                    <a:pt x="295145" y="179335"/>
                  </a:moveTo>
                  <a:lnTo>
                    <a:pt x="290829" y="181875"/>
                  </a:lnTo>
                  <a:lnTo>
                    <a:pt x="299466" y="181875"/>
                  </a:lnTo>
                  <a:lnTo>
                    <a:pt x="298747" y="180605"/>
                  </a:lnTo>
                  <a:lnTo>
                    <a:pt x="298028" y="180605"/>
                  </a:lnTo>
                  <a:lnTo>
                    <a:pt x="295145" y="179335"/>
                  </a:lnTo>
                  <a:close/>
                </a:path>
                <a:path extrusionOk="0" h="1213484" w="2431415">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extrusionOk="0" h="1213484" w="2431415">
                  <a:moveTo>
                    <a:pt x="112451" y="169175"/>
                  </a:moveTo>
                  <a:lnTo>
                    <a:pt x="87069" y="169175"/>
                  </a:lnTo>
                  <a:lnTo>
                    <a:pt x="89951" y="172985"/>
                  </a:lnTo>
                  <a:lnTo>
                    <a:pt x="91390" y="172985"/>
                  </a:lnTo>
                  <a:lnTo>
                    <a:pt x="99490" y="174255"/>
                  </a:lnTo>
                  <a:lnTo>
                    <a:pt x="107591" y="171715"/>
                  </a:lnTo>
                  <a:lnTo>
                    <a:pt x="112451" y="169175"/>
                  </a:lnTo>
                  <a:close/>
                </a:path>
                <a:path extrusionOk="0" h="1213484" w="2431415">
                  <a:moveTo>
                    <a:pt x="284350" y="161555"/>
                  </a:moveTo>
                  <a:lnTo>
                    <a:pt x="281468" y="165365"/>
                  </a:lnTo>
                  <a:lnTo>
                    <a:pt x="273551" y="174255"/>
                  </a:lnTo>
                  <a:lnTo>
                    <a:pt x="287467" y="174255"/>
                  </a:lnTo>
                  <a:lnTo>
                    <a:pt x="287947" y="171715"/>
                  </a:lnTo>
                  <a:lnTo>
                    <a:pt x="288667" y="164095"/>
                  </a:lnTo>
                  <a:lnTo>
                    <a:pt x="284350" y="161555"/>
                  </a:lnTo>
                  <a:close/>
                </a:path>
                <a:path extrusionOk="0" h="1213484" w="2431415">
                  <a:moveTo>
                    <a:pt x="118030" y="166635"/>
                  </a:moveTo>
                  <a:lnTo>
                    <a:pt x="117850" y="166635"/>
                  </a:lnTo>
                  <a:lnTo>
                    <a:pt x="117311" y="167905"/>
                  </a:lnTo>
                  <a:lnTo>
                    <a:pt x="118030" y="166635"/>
                  </a:lnTo>
                  <a:close/>
                </a:path>
                <a:path extrusionOk="0" h="1213484" w="2431415">
                  <a:moveTo>
                    <a:pt x="254828" y="155205"/>
                  </a:moveTo>
                  <a:lnTo>
                    <a:pt x="249788" y="155205"/>
                  </a:lnTo>
                  <a:lnTo>
                    <a:pt x="242590" y="156475"/>
                  </a:lnTo>
                  <a:lnTo>
                    <a:pt x="259868" y="156475"/>
                  </a:lnTo>
                  <a:lnTo>
                    <a:pt x="254828" y="155205"/>
                  </a:lnTo>
                  <a:close/>
                </a:path>
                <a:path extrusionOk="0" h="1213484" w="2431415">
                  <a:moveTo>
                    <a:pt x="24432" y="142505"/>
                  </a:moveTo>
                  <a:lnTo>
                    <a:pt x="19392" y="143775"/>
                  </a:lnTo>
                  <a:lnTo>
                    <a:pt x="32375" y="143775"/>
                  </a:lnTo>
                  <a:lnTo>
                    <a:pt x="24432" y="142505"/>
                  </a:lnTo>
                  <a:close/>
                </a:path>
                <a:path extrusionOk="0" h="1213484" w="2431415">
                  <a:moveTo>
                    <a:pt x="53950" y="141235"/>
                  </a:moveTo>
                  <a:lnTo>
                    <a:pt x="46909" y="141235"/>
                  </a:lnTo>
                  <a:lnTo>
                    <a:pt x="39912" y="142505"/>
                  </a:lnTo>
                  <a:lnTo>
                    <a:pt x="32375" y="143775"/>
                  </a:lnTo>
                  <a:lnTo>
                    <a:pt x="54669" y="143775"/>
                  </a:lnTo>
                  <a:lnTo>
                    <a:pt x="53950" y="141235"/>
                  </a:lnTo>
                  <a:close/>
                </a:path>
                <a:path extrusionOk="0" h="1213484" w="2431415">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extrusionOk="0" h="1213484" w="2431415">
                  <a:moveTo>
                    <a:pt x="236829" y="142505"/>
                  </a:moveTo>
                  <a:lnTo>
                    <a:pt x="224591" y="142505"/>
                  </a:lnTo>
                  <a:lnTo>
                    <a:pt x="220270" y="143775"/>
                  </a:lnTo>
                  <a:lnTo>
                    <a:pt x="238268" y="143775"/>
                  </a:lnTo>
                  <a:lnTo>
                    <a:pt x="236829" y="142505"/>
                  </a:lnTo>
                  <a:close/>
                </a:path>
                <a:path extrusionOk="0" h="1213484" w="2431415">
                  <a:moveTo>
                    <a:pt x="232509" y="141235"/>
                  </a:moveTo>
                  <a:lnTo>
                    <a:pt x="227468" y="142505"/>
                  </a:lnTo>
                  <a:lnTo>
                    <a:pt x="234666" y="142505"/>
                  </a:lnTo>
                  <a:lnTo>
                    <a:pt x="232509" y="141235"/>
                  </a:lnTo>
                  <a:close/>
                </a:path>
                <a:path extrusionOk="0" h="1213484" w="2431415">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extrusionOk="0" h="1213484" w="2431415">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extrusionOk="0" h="1213484" w="2431415">
                  <a:moveTo>
                    <a:pt x="172435" y="115835"/>
                  </a:moveTo>
                  <a:lnTo>
                    <a:pt x="158664" y="118375"/>
                  </a:lnTo>
                  <a:lnTo>
                    <a:pt x="181029" y="118375"/>
                  </a:lnTo>
                  <a:lnTo>
                    <a:pt x="179947" y="117105"/>
                  </a:lnTo>
                  <a:lnTo>
                    <a:pt x="178509" y="117105"/>
                  </a:lnTo>
                  <a:lnTo>
                    <a:pt x="172435" y="115835"/>
                  </a:lnTo>
                  <a:close/>
                </a:path>
                <a:path extrusionOk="0" h="1213484" w="2431415">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extrusionOk="0" h="1213484" w="2431415">
                  <a:moveTo>
                    <a:pt x="0" y="0"/>
                  </a:moveTo>
                  <a:lnTo>
                    <a:pt x="0" y="17358"/>
                  </a:lnTo>
                  <a:lnTo>
                    <a:pt x="357" y="16252"/>
                  </a:lnTo>
                  <a:lnTo>
                    <a:pt x="2291" y="6519"/>
                  </a:lnTo>
                  <a:lnTo>
                    <a:pt x="1796" y="1782"/>
                  </a:lnTo>
                  <a:lnTo>
                    <a:pt x="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366" name="Google Shape;366;p26"/>
          <p:cNvGrpSpPr/>
          <p:nvPr/>
        </p:nvGrpSpPr>
        <p:grpSpPr>
          <a:xfrm>
            <a:off x="7859499" y="-179"/>
            <a:ext cx="1278335" cy="958164"/>
            <a:chOff x="15729914" y="-359"/>
            <a:chExt cx="2558445" cy="1918694"/>
          </a:xfrm>
        </p:grpSpPr>
        <p:sp>
          <p:nvSpPr>
            <p:cNvPr id="367" name="Google Shape;367;p26"/>
            <p:cNvSpPr/>
            <p:nvPr/>
          </p:nvSpPr>
          <p:spPr>
            <a:xfrm>
              <a:off x="15729914" y="0"/>
              <a:ext cx="2558415" cy="1918335"/>
            </a:xfrm>
            <a:custGeom>
              <a:rect b="b" l="l" r="r" t="t"/>
              <a:pathLst>
                <a:path extrusionOk="0" h="1918335" w="2558415">
                  <a:moveTo>
                    <a:pt x="2558084"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84" y="1917963"/>
                  </a:lnTo>
                  <a:lnTo>
                    <a:pt x="2558084" y="1463016"/>
                  </a:lnTo>
                  <a:close/>
                </a:path>
                <a:path extrusionOk="0" h="1918335" w="2558415">
                  <a:moveTo>
                    <a:pt x="2558084"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84" y="1463016"/>
                  </a:lnTo>
                  <a:lnTo>
                    <a:pt x="2558084" y="1289553"/>
                  </a:lnTo>
                  <a:close/>
                </a:path>
                <a:path extrusionOk="0" h="1918335" w="2558415">
                  <a:moveTo>
                    <a:pt x="2558084" y="1250556"/>
                  </a:moveTo>
                  <a:lnTo>
                    <a:pt x="2018842" y="1250556"/>
                  </a:lnTo>
                  <a:lnTo>
                    <a:pt x="2028409" y="1250873"/>
                  </a:lnTo>
                  <a:lnTo>
                    <a:pt x="2038321" y="1253618"/>
                  </a:lnTo>
                  <a:lnTo>
                    <a:pt x="2070736" y="1284086"/>
                  </a:lnTo>
                  <a:lnTo>
                    <a:pt x="2070658" y="1291602"/>
                  </a:lnTo>
                  <a:lnTo>
                    <a:pt x="2085366" y="1289553"/>
                  </a:lnTo>
                  <a:lnTo>
                    <a:pt x="2558084" y="1289553"/>
                  </a:lnTo>
                  <a:lnTo>
                    <a:pt x="2558084" y="1250556"/>
                  </a:lnTo>
                  <a:close/>
                </a:path>
                <a:path extrusionOk="0" h="1918335" w="2558415">
                  <a:moveTo>
                    <a:pt x="2558084" y="1223200"/>
                  </a:moveTo>
                  <a:lnTo>
                    <a:pt x="1903653" y="1223200"/>
                  </a:lnTo>
                  <a:lnTo>
                    <a:pt x="1902695" y="1230005"/>
                  </a:lnTo>
                  <a:lnTo>
                    <a:pt x="1934387" y="1260995"/>
                  </a:lnTo>
                  <a:lnTo>
                    <a:pt x="1953310" y="1264958"/>
                  </a:lnTo>
                  <a:lnTo>
                    <a:pt x="1970390" y="1262504"/>
                  </a:lnTo>
                  <a:lnTo>
                    <a:pt x="2001691" y="1253010"/>
                  </a:lnTo>
                  <a:lnTo>
                    <a:pt x="2018842" y="1250556"/>
                  </a:lnTo>
                  <a:lnTo>
                    <a:pt x="2558084" y="1250556"/>
                  </a:lnTo>
                  <a:lnTo>
                    <a:pt x="2558084" y="1223200"/>
                  </a:lnTo>
                  <a:close/>
                </a:path>
                <a:path extrusionOk="0" h="1918335" w="2558415">
                  <a:moveTo>
                    <a:pt x="2558084"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84" y="1223200"/>
                  </a:lnTo>
                  <a:lnTo>
                    <a:pt x="2558084" y="586257"/>
                  </a:lnTo>
                  <a:close/>
                </a:path>
                <a:path extrusionOk="0" h="1918335" w="2558415">
                  <a:moveTo>
                    <a:pt x="2558084" y="534874"/>
                  </a:moveTo>
                  <a:lnTo>
                    <a:pt x="979812" y="534874"/>
                  </a:lnTo>
                  <a:lnTo>
                    <a:pt x="1024127" y="537637"/>
                  </a:lnTo>
                  <a:lnTo>
                    <a:pt x="1078121" y="546681"/>
                  </a:lnTo>
                  <a:lnTo>
                    <a:pt x="1133789" y="559744"/>
                  </a:lnTo>
                  <a:lnTo>
                    <a:pt x="1183120" y="574566"/>
                  </a:lnTo>
                  <a:lnTo>
                    <a:pt x="1218107" y="588886"/>
                  </a:lnTo>
                  <a:lnTo>
                    <a:pt x="1221195" y="586257"/>
                  </a:lnTo>
                  <a:lnTo>
                    <a:pt x="2558084" y="586257"/>
                  </a:lnTo>
                  <a:lnTo>
                    <a:pt x="2558084" y="534874"/>
                  </a:lnTo>
                  <a:close/>
                </a:path>
                <a:path extrusionOk="0" h="1918335" w="2558415">
                  <a:moveTo>
                    <a:pt x="2558084"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84" y="534874"/>
                  </a:lnTo>
                  <a:lnTo>
                    <a:pt x="2558084" y="81292"/>
                  </a:lnTo>
                  <a:close/>
                </a:path>
                <a:path extrusionOk="0" h="1918335" w="2558415">
                  <a:moveTo>
                    <a:pt x="2558084" y="0"/>
                  </a:moveTo>
                  <a:lnTo>
                    <a:pt x="0" y="0"/>
                  </a:lnTo>
                  <a:lnTo>
                    <a:pt x="4845" y="17492"/>
                  </a:lnTo>
                  <a:lnTo>
                    <a:pt x="23672" y="56819"/>
                  </a:lnTo>
                  <a:lnTo>
                    <a:pt x="59280" y="88956"/>
                  </a:lnTo>
                  <a:lnTo>
                    <a:pt x="105714" y="105054"/>
                  </a:lnTo>
                  <a:lnTo>
                    <a:pt x="129320" y="92640"/>
                  </a:lnTo>
                  <a:lnTo>
                    <a:pt x="141594" y="86630"/>
                  </a:lnTo>
                  <a:lnTo>
                    <a:pt x="153974" y="81292"/>
                  </a:lnTo>
                  <a:lnTo>
                    <a:pt x="2558084" y="81292"/>
                  </a:lnTo>
                  <a:lnTo>
                    <a:pt x="2558084" y="0"/>
                  </a:lnTo>
                  <a:close/>
                </a:path>
              </a:pathLst>
            </a:custGeom>
            <a:solidFill>
              <a:srgbClr val="FCFDF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68" name="Google Shape;368;p26"/>
            <p:cNvSpPr/>
            <p:nvPr/>
          </p:nvSpPr>
          <p:spPr>
            <a:xfrm>
              <a:off x="15770863" y="0"/>
              <a:ext cx="2517140" cy="1633220"/>
            </a:xfrm>
            <a:custGeom>
              <a:rect b="b" l="l" r="r" t="t"/>
              <a:pathLst>
                <a:path extrusionOk="0" h="1633220" w="2517140">
                  <a:moveTo>
                    <a:pt x="2442967" y="1408963"/>
                  </a:moveTo>
                  <a:lnTo>
                    <a:pt x="2454451" y="1440859"/>
                  </a:lnTo>
                  <a:lnTo>
                    <a:pt x="2467767" y="1480237"/>
                  </a:lnTo>
                  <a:lnTo>
                    <a:pt x="2482728" y="1525938"/>
                  </a:lnTo>
                  <a:lnTo>
                    <a:pt x="2517135" y="1632619"/>
                  </a:lnTo>
                  <a:lnTo>
                    <a:pt x="2517135" y="1468350"/>
                  </a:lnTo>
                  <a:lnTo>
                    <a:pt x="2442967" y="1408963"/>
                  </a:lnTo>
                  <a:close/>
                </a:path>
                <a:path extrusionOk="0" h="1633220" w="2517140">
                  <a:moveTo>
                    <a:pt x="2517135" y="1369364"/>
                  </a:moveTo>
                  <a:lnTo>
                    <a:pt x="2423536" y="1369364"/>
                  </a:lnTo>
                  <a:lnTo>
                    <a:pt x="2424933" y="1370799"/>
                  </a:lnTo>
                  <a:lnTo>
                    <a:pt x="2426457" y="1371523"/>
                  </a:lnTo>
                  <a:lnTo>
                    <a:pt x="2430013" y="1376553"/>
                  </a:lnTo>
                  <a:lnTo>
                    <a:pt x="2432172" y="1380883"/>
                  </a:lnTo>
                  <a:lnTo>
                    <a:pt x="2517135" y="1448905"/>
                  </a:lnTo>
                  <a:lnTo>
                    <a:pt x="2517135" y="1369364"/>
                  </a:lnTo>
                  <a:close/>
                </a:path>
                <a:path extrusionOk="0" h="1633220" w="2517140">
                  <a:moveTo>
                    <a:pt x="1239350" y="0"/>
                  </a:moveTo>
                  <a:lnTo>
                    <a:pt x="707056" y="0"/>
                  </a:lnTo>
                  <a:lnTo>
                    <a:pt x="2417059" y="1368640"/>
                  </a:lnTo>
                  <a:lnTo>
                    <a:pt x="2418456" y="1370076"/>
                  </a:lnTo>
                  <a:lnTo>
                    <a:pt x="2421377" y="1369364"/>
                  </a:lnTo>
                  <a:lnTo>
                    <a:pt x="2517135" y="1369364"/>
                  </a:lnTo>
                  <a:lnTo>
                    <a:pt x="2517135" y="1023025"/>
                  </a:lnTo>
                  <a:lnTo>
                    <a:pt x="1239350" y="0"/>
                  </a:lnTo>
                  <a:close/>
                </a:path>
                <a:path extrusionOk="0" h="1633220" w="251714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extrusionOk="0" h="1633220" w="251714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extrusionOk="0" h="1633220" w="251714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extrusionOk="0" h="1633220" w="251714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extrusionOk="0" h="1633220" w="251714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extrusionOk="0" h="1633220" w="2517140">
                  <a:moveTo>
                    <a:pt x="1797015" y="0"/>
                  </a:moveTo>
                  <a:lnTo>
                    <a:pt x="1264669" y="0"/>
                  </a:lnTo>
                  <a:lnTo>
                    <a:pt x="2517135" y="1002757"/>
                  </a:lnTo>
                  <a:lnTo>
                    <a:pt x="2517135" y="576466"/>
                  </a:lnTo>
                  <a:lnTo>
                    <a:pt x="1797015" y="0"/>
                  </a:lnTo>
                  <a:close/>
                </a:path>
                <a:path extrusionOk="0" h="1633220" w="251714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extrusionOk="0" h="1633220" w="251714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extrusionOk="0" h="1633220" w="2517140">
                  <a:moveTo>
                    <a:pt x="2354816" y="0"/>
                  </a:moveTo>
                  <a:lnTo>
                    <a:pt x="1822028" y="0"/>
                  </a:lnTo>
                  <a:lnTo>
                    <a:pt x="2517135" y="556520"/>
                  </a:lnTo>
                  <a:lnTo>
                    <a:pt x="2517135" y="129956"/>
                  </a:lnTo>
                  <a:lnTo>
                    <a:pt x="2354816" y="0"/>
                  </a:lnTo>
                  <a:close/>
                </a:path>
                <a:path extrusionOk="0" h="1633220" w="251714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extrusionOk="0" h="1633220" w="251714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extrusionOk="0" h="1633220" w="2517140">
                  <a:moveTo>
                    <a:pt x="2517135" y="0"/>
                  </a:moveTo>
                  <a:lnTo>
                    <a:pt x="2380141" y="0"/>
                  </a:lnTo>
                  <a:lnTo>
                    <a:pt x="2517135" y="109680"/>
                  </a:lnTo>
                  <a:lnTo>
                    <a:pt x="2517135" y="0"/>
                  </a:lnTo>
                  <a:close/>
                </a:path>
                <a:path extrusionOk="0" h="1633220" w="2517140">
                  <a:moveTo>
                    <a:pt x="180732" y="44577"/>
                  </a:moveTo>
                  <a:lnTo>
                    <a:pt x="141854" y="44577"/>
                  </a:lnTo>
                  <a:lnTo>
                    <a:pt x="146027" y="52162"/>
                  </a:lnTo>
                  <a:lnTo>
                    <a:pt x="177755" y="79677"/>
                  </a:lnTo>
                  <a:lnTo>
                    <a:pt x="218411" y="91649"/>
                  </a:lnTo>
                  <a:lnTo>
                    <a:pt x="242692" y="94259"/>
                  </a:lnTo>
                  <a:lnTo>
                    <a:pt x="180732" y="44577"/>
                  </a:lnTo>
                  <a:close/>
                </a:path>
                <a:path extrusionOk="0" h="1633220" w="2517140">
                  <a:moveTo>
                    <a:pt x="683093" y="0"/>
                  </a:moveTo>
                  <a:lnTo>
                    <a:pt x="149845" y="0"/>
                  </a:lnTo>
                  <a:lnTo>
                    <a:pt x="265679" y="92824"/>
                  </a:lnTo>
                  <a:lnTo>
                    <a:pt x="319726" y="90827"/>
                  </a:lnTo>
                  <a:lnTo>
                    <a:pt x="376065" y="86380"/>
                  </a:lnTo>
                  <a:lnTo>
                    <a:pt x="431441" y="83074"/>
                  </a:lnTo>
                  <a:lnTo>
                    <a:pt x="786868" y="83074"/>
                  </a:lnTo>
                  <a:lnTo>
                    <a:pt x="683093" y="0"/>
                  </a:lnTo>
                  <a:close/>
                </a:path>
                <a:path extrusionOk="0" h="1633220" w="251714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69" name="Google Shape;369;p26"/>
            <p:cNvPicPr preferRelativeResize="0"/>
            <p:nvPr/>
          </p:nvPicPr>
          <p:blipFill rotWithShape="1">
            <a:blip r:embed="rId6">
              <a:alphaModFix/>
            </a:blip>
            <a:srcRect b="0" l="0" r="0" t="0"/>
            <a:stretch/>
          </p:blipFill>
          <p:spPr>
            <a:xfrm>
              <a:off x="18124784" y="-359"/>
              <a:ext cx="163575" cy="131096"/>
            </a:xfrm>
            <a:prstGeom prst="rect">
              <a:avLst/>
            </a:prstGeom>
            <a:noFill/>
            <a:ln>
              <a:noFill/>
            </a:ln>
          </p:spPr>
        </p:pic>
        <p:sp>
          <p:nvSpPr>
            <p:cNvPr id="370" name="Google Shape;370;p26"/>
            <p:cNvSpPr/>
            <p:nvPr/>
          </p:nvSpPr>
          <p:spPr>
            <a:xfrm>
              <a:off x="17569458" y="0"/>
              <a:ext cx="718820" cy="575310"/>
            </a:xfrm>
            <a:custGeom>
              <a:rect b="b" l="l" r="r" t="t"/>
              <a:pathLst>
                <a:path extrusionOk="0" h="575310" w="718819">
                  <a:moveTo>
                    <a:pt x="26139" y="0"/>
                  </a:moveTo>
                  <a:lnTo>
                    <a:pt x="0" y="0"/>
                  </a:lnTo>
                  <a:lnTo>
                    <a:pt x="718540" y="575257"/>
                  </a:lnTo>
                  <a:lnTo>
                    <a:pt x="718540" y="554317"/>
                  </a:lnTo>
                  <a:lnTo>
                    <a:pt x="26139"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1" name="Google Shape;371;p26"/>
            <p:cNvSpPr/>
            <p:nvPr/>
          </p:nvSpPr>
          <p:spPr>
            <a:xfrm>
              <a:off x="17569457" y="0"/>
              <a:ext cx="718820" cy="575310"/>
            </a:xfrm>
            <a:custGeom>
              <a:rect b="b" l="l" r="r" t="t"/>
              <a:pathLst>
                <a:path extrusionOk="0" h="575310" w="718819">
                  <a:moveTo>
                    <a:pt x="0" y="0"/>
                  </a:moveTo>
                  <a:lnTo>
                    <a:pt x="718542" y="575267"/>
                  </a:lnTo>
                </a:path>
                <a:path extrusionOk="0" h="575310" w="718819">
                  <a:moveTo>
                    <a:pt x="718542" y="554278"/>
                  </a:moveTo>
                  <a:lnTo>
                    <a:pt x="26181"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2" name="Google Shape;372;p26"/>
            <p:cNvSpPr/>
            <p:nvPr/>
          </p:nvSpPr>
          <p:spPr>
            <a:xfrm>
              <a:off x="17011240" y="0"/>
              <a:ext cx="1276985" cy="1022350"/>
            </a:xfrm>
            <a:custGeom>
              <a:rect b="b" l="l" r="r" t="t"/>
              <a:pathLst>
                <a:path extrusionOk="0" h="1022350" w="1276984">
                  <a:moveTo>
                    <a:pt x="26975" y="0"/>
                  </a:moveTo>
                  <a:lnTo>
                    <a:pt x="0" y="0"/>
                  </a:lnTo>
                  <a:lnTo>
                    <a:pt x="1276758" y="1022138"/>
                  </a:lnTo>
                  <a:lnTo>
                    <a:pt x="1276758" y="1000542"/>
                  </a:lnTo>
                  <a:lnTo>
                    <a:pt x="26975"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3" name="Google Shape;373;p26"/>
            <p:cNvSpPr/>
            <p:nvPr/>
          </p:nvSpPr>
          <p:spPr>
            <a:xfrm>
              <a:off x="17011277" y="0"/>
              <a:ext cx="1276985" cy="1022350"/>
            </a:xfrm>
            <a:custGeom>
              <a:rect b="b" l="l" r="r" t="t"/>
              <a:pathLst>
                <a:path extrusionOk="0" h="1022350" w="1276984">
                  <a:moveTo>
                    <a:pt x="0" y="0"/>
                  </a:moveTo>
                  <a:lnTo>
                    <a:pt x="1276722" y="1022097"/>
                  </a:lnTo>
                </a:path>
                <a:path extrusionOk="0" h="1022350" w="1276984">
                  <a:moveTo>
                    <a:pt x="1276722" y="1000495"/>
                  </a:moveTo>
                  <a:lnTo>
                    <a:pt x="26986"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74" name="Google Shape;374;p26"/>
            <p:cNvPicPr preferRelativeResize="0"/>
            <p:nvPr/>
          </p:nvPicPr>
          <p:blipFill rotWithShape="1">
            <a:blip r:embed="rId7">
              <a:alphaModFix/>
            </a:blip>
            <a:srcRect b="0" l="0" r="0" t="0"/>
            <a:stretch/>
          </p:blipFill>
          <p:spPr>
            <a:xfrm>
              <a:off x="18201969" y="1378351"/>
              <a:ext cx="86390" cy="88423"/>
            </a:xfrm>
            <a:prstGeom prst="rect">
              <a:avLst/>
            </a:prstGeom>
            <a:noFill/>
            <a:ln>
              <a:noFill/>
            </a:ln>
          </p:spPr>
        </p:pic>
        <p:sp>
          <p:nvSpPr>
            <p:cNvPr id="375" name="Google Shape;375;p26"/>
            <p:cNvSpPr/>
            <p:nvPr/>
          </p:nvSpPr>
          <p:spPr>
            <a:xfrm>
              <a:off x="16454772" y="0"/>
              <a:ext cx="1735455" cy="1373505"/>
            </a:xfrm>
            <a:custGeom>
              <a:rect b="b" l="l" r="r" t="t"/>
              <a:pathLst>
                <a:path extrusionOk="0" h="1373505" w="173545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43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76" name="Google Shape;376;p26"/>
            <p:cNvSpPr/>
            <p:nvPr/>
          </p:nvSpPr>
          <p:spPr>
            <a:xfrm>
              <a:off x="16454800" y="0"/>
              <a:ext cx="1735455" cy="1373505"/>
            </a:xfrm>
            <a:custGeom>
              <a:rect b="b" l="l" r="r" t="t"/>
              <a:pathLst>
                <a:path extrusionOk="0" h="1373505" w="173545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377" name="Google Shape;377;p26"/>
            <p:cNvPicPr preferRelativeResize="0"/>
            <p:nvPr/>
          </p:nvPicPr>
          <p:blipFill rotWithShape="1">
            <a:blip r:embed="rId8">
              <a:alphaModFix/>
            </a:blip>
            <a:srcRect b="0" l="0" r="0" t="0"/>
            <a:stretch/>
          </p:blipFill>
          <p:spPr>
            <a:xfrm>
              <a:off x="15898833" y="0"/>
              <a:ext cx="141264" cy="97142"/>
            </a:xfrm>
            <a:prstGeom prst="rect">
              <a:avLst/>
            </a:prstGeom>
            <a:noFill/>
            <a:ln>
              <a:noFill/>
            </a:ln>
          </p:spPr>
        </p:pic>
      </p:grpSp>
      <p:grpSp>
        <p:nvGrpSpPr>
          <p:cNvPr id="378" name="Google Shape;378;p26"/>
          <p:cNvGrpSpPr/>
          <p:nvPr/>
        </p:nvGrpSpPr>
        <p:grpSpPr>
          <a:xfrm>
            <a:off x="0" y="4694364"/>
            <a:ext cx="1823723" cy="443359"/>
            <a:chOff x="0" y="9400320"/>
            <a:chExt cx="3649979" cy="887813"/>
          </a:xfrm>
        </p:grpSpPr>
        <p:sp>
          <p:nvSpPr>
            <p:cNvPr id="379" name="Google Shape;379;p26"/>
            <p:cNvSpPr/>
            <p:nvPr/>
          </p:nvSpPr>
          <p:spPr>
            <a:xfrm>
              <a:off x="0" y="9400320"/>
              <a:ext cx="3648710" cy="887730"/>
            </a:xfrm>
            <a:custGeom>
              <a:rect b="b" l="l" r="r" t="t"/>
              <a:pathLst>
                <a:path extrusionOk="0" h="887729" w="3648710">
                  <a:moveTo>
                    <a:pt x="0" y="62024"/>
                  </a:moveTo>
                  <a:lnTo>
                    <a:pt x="0" y="887441"/>
                  </a:lnTo>
                  <a:lnTo>
                    <a:pt x="3648125" y="887441"/>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extrusionOk="0" h="887729" w="3648710">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extrusionOk="0" h="887729" w="3648710">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extrusionOk="0" h="887729" w="3648710">
                  <a:moveTo>
                    <a:pt x="773245" y="107994"/>
                  </a:moveTo>
                  <a:lnTo>
                    <a:pt x="674608" y="128874"/>
                  </a:lnTo>
                  <a:lnTo>
                    <a:pt x="905338" y="128874"/>
                  </a:lnTo>
                  <a:lnTo>
                    <a:pt x="892573" y="126206"/>
                  </a:lnTo>
                  <a:lnTo>
                    <a:pt x="850171" y="118388"/>
                  </a:lnTo>
                  <a:lnTo>
                    <a:pt x="810315" y="112262"/>
                  </a:lnTo>
                  <a:lnTo>
                    <a:pt x="773245" y="107994"/>
                  </a:lnTo>
                  <a:close/>
                </a:path>
                <a:path extrusionOk="0" h="887729" w="3648710">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extrusionOk="0" h="887729" w="3648710">
                  <a:moveTo>
                    <a:pt x="372219" y="51836"/>
                  </a:moveTo>
                  <a:lnTo>
                    <a:pt x="340549" y="54435"/>
                  </a:lnTo>
                  <a:lnTo>
                    <a:pt x="308949" y="61286"/>
                  </a:lnTo>
                  <a:lnTo>
                    <a:pt x="278564" y="70973"/>
                  </a:lnTo>
                  <a:lnTo>
                    <a:pt x="250541" y="82077"/>
                  </a:lnTo>
                  <a:lnTo>
                    <a:pt x="453875" y="82077"/>
                  </a:lnTo>
                  <a:lnTo>
                    <a:pt x="413255" y="57595"/>
                  </a:lnTo>
                  <a:lnTo>
                    <a:pt x="372219" y="51836"/>
                  </a:lnTo>
                  <a:close/>
                </a:path>
                <a:path extrusionOk="0" h="887729" w="3648710">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0" name="Google Shape;380;p26"/>
            <p:cNvSpPr/>
            <p:nvPr/>
          </p:nvSpPr>
          <p:spPr>
            <a:xfrm>
              <a:off x="0" y="9401039"/>
              <a:ext cx="3648710" cy="887094"/>
            </a:xfrm>
            <a:custGeom>
              <a:rect b="b" l="l" r="r" t="t"/>
              <a:pathLst>
                <a:path extrusionOk="0" h="887095" w="3648710">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extrusionOk="0" h="887095" w="3648710">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extrusionOk="0" h="887095" w="3648710">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extrusionOk="0" h="887095" w="3648710">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extrusionOk="0" h="887095" w="3648710">
                  <a:moveTo>
                    <a:pt x="2828172" y="225252"/>
                  </a:moveTo>
                  <a:lnTo>
                    <a:pt x="2827350" y="226075"/>
                  </a:lnTo>
                  <a:lnTo>
                    <a:pt x="2824467" y="230390"/>
                  </a:lnTo>
                  <a:lnTo>
                    <a:pt x="2824957" y="230390"/>
                  </a:lnTo>
                  <a:lnTo>
                    <a:pt x="2828172" y="225252"/>
                  </a:lnTo>
                  <a:close/>
                </a:path>
                <a:path extrusionOk="0" h="887095" w="3648710">
                  <a:moveTo>
                    <a:pt x="2830945" y="220690"/>
                  </a:moveTo>
                  <a:lnTo>
                    <a:pt x="2829948" y="222415"/>
                  </a:lnTo>
                  <a:lnTo>
                    <a:pt x="2828172" y="225252"/>
                  </a:lnTo>
                  <a:lnTo>
                    <a:pt x="2830232" y="223192"/>
                  </a:lnTo>
                  <a:lnTo>
                    <a:pt x="2830945" y="220690"/>
                  </a:lnTo>
                  <a:close/>
                </a:path>
                <a:path extrusionOk="0" h="887095" w="3648710">
                  <a:moveTo>
                    <a:pt x="2832408" y="218151"/>
                  </a:moveTo>
                  <a:lnTo>
                    <a:pt x="2831668" y="218151"/>
                  </a:lnTo>
                  <a:lnTo>
                    <a:pt x="2830945" y="220690"/>
                  </a:lnTo>
                  <a:lnTo>
                    <a:pt x="2832408" y="218151"/>
                  </a:lnTo>
                  <a:close/>
                </a:path>
                <a:path extrusionOk="0" h="887095" w="3648710">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extrusionOk="0" h="887095" w="3648710">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extrusionOk="0" h="887095" w="3648710">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extrusionOk="0" h="887095" w="3648710">
                  <a:moveTo>
                    <a:pt x="773245" y="69839"/>
                  </a:moveTo>
                  <a:lnTo>
                    <a:pt x="748620" y="74519"/>
                  </a:lnTo>
                  <a:lnTo>
                    <a:pt x="674608" y="90716"/>
                  </a:lnTo>
                  <a:lnTo>
                    <a:pt x="884529" y="90716"/>
                  </a:lnTo>
                  <a:lnTo>
                    <a:pt x="852717" y="82721"/>
                  </a:lnTo>
                  <a:lnTo>
                    <a:pt x="811165" y="74556"/>
                  </a:lnTo>
                  <a:lnTo>
                    <a:pt x="773245" y="69839"/>
                  </a:lnTo>
                  <a:close/>
                </a:path>
                <a:path extrusionOk="0" h="887095" w="3648710">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extrusionOk="0" h="887095" w="3648710">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extrusionOk="0" h="887095" w="3648710">
                  <a:moveTo>
                    <a:pt x="3576129" y="63356"/>
                  </a:moveTo>
                  <a:lnTo>
                    <a:pt x="3573246" y="63356"/>
                  </a:lnTo>
                  <a:lnTo>
                    <a:pt x="3571811" y="64799"/>
                  </a:lnTo>
                  <a:lnTo>
                    <a:pt x="3568928" y="66238"/>
                  </a:lnTo>
                  <a:lnTo>
                    <a:pt x="3585916" y="66238"/>
                  </a:lnTo>
                  <a:lnTo>
                    <a:pt x="3576129" y="63356"/>
                  </a:lnTo>
                  <a:close/>
                </a:path>
                <a:path extrusionOk="0" h="887095" w="3648710">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extrusionOk="0" h="887095" w="3648710">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extrusionOk="0" h="887095" w="3648710">
                  <a:moveTo>
                    <a:pt x="372219" y="13676"/>
                  </a:moveTo>
                  <a:lnTo>
                    <a:pt x="340246" y="16275"/>
                  </a:lnTo>
                  <a:lnTo>
                    <a:pt x="308679" y="23127"/>
                  </a:lnTo>
                  <a:lnTo>
                    <a:pt x="278463" y="32814"/>
                  </a:lnTo>
                  <a:lnTo>
                    <a:pt x="250541" y="43919"/>
                  </a:lnTo>
                  <a:lnTo>
                    <a:pt x="453901" y="43919"/>
                  </a:lnTo>
                  <a:lnTo>
                    <a:pt x="413255" y="19437"/>
                  </a:lnTo>
                  <a:lnTo>
                    <a:pt x="372219" y="13676"/>
                  </a:lnTo>
                  <a:close/>
                </a:path>
                <a:path extrusionOk="0" h="887095" w="3648710">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extrusionOk="0" h="887095" w="3648710">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extrusionOk="0" h="887095" w="3648710">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extrusionOk="0" h="887095" w="3648710">
                  <a:moveTo>
                    <a:pt x="0" y="533464"/>
                  </a:moveTo>
                  <a:lnTo>
                    <a:pt x="0" y="824197"/>
                  </a:lnTo>
                  <a:lnTo>
                    <a:pt x="1610053" y="827245"/>
                  </a:lnTo>
                  <a:lnTo>
                    <a:pt x="3648125" y="822935"/>
                  </a:lnTo>
                  <a:lnTo>
                    <a:pt x="3648125" y="535659"/>
                  </a:lnTo>
                  <a:lnTo>
                    <a:pt x="1661073" y="535659"/>
                  </a:lnTo>
                  <a:lnTo>
                    <a:pt x="0" y="533464"/>
                  </a:lnTo>
                  <a:close/>
                </a:path>
                <a:path extrusionOk="0" h="887095" w="3648710">
                  <a:moveTo>
                    <a:pt x="3648125" y="532785"/>
                  </a:moveTo>
                  <a:lnTo>
                    <a:pt x="1661073" y="535659"/>
                  </a:lnTo>
                  <a:lnTo>
                    <a:pt x="3648125" y="535659"/>
                  </a:lnTo>
                  <a:lnTo>
                    <a:pt x="3648125" y="532785"/>
                  </a:lnTo>
                  <a:close/>
                </a:path>
                <a:path extrusionOk="0" h="887095" w="3648710">
                  <a:moveTo>
                    <a:pt x="0" y="837294"/>
                  </a:moveTo>
                  <a:lnTo>
                    <a:pt x="0" y="886722"/>
                  </a:lnTo>
                  <a:lnTo>
                    <a:pt x="3648125" y="886722"/>
                  </a:lnTo>
                  <a:lnTo>
                    <a:pt x="3648125" y="839492"/>
                  </a:lnTo>
                  <a:lnTo>
                    <a:pt x="1661073" y="839492"/>
                  </a:lnTo>
                  <a:lnTo>
                    <a:pt x="0" y="837294"/>
                  </a:lnTo>
                  <a:close/>
                </a:path>
                <a:path extrusionOk="0" h="887095" w="3648710">
                  <a:moveTo>
                    <a:pt x="3648125" y="836612"/>
                  </a:moveTo>
                  <a:lnTo>
                    <a:pt x="1661073" y="839492"/>
                  </a:lnTo>
                  <a:lnTo>
                    <a:pt x="3648125" y="839492"/>
                  </a:lnTo>
                  <a:lnTo>
                    <a:pt x="3648125" y="836612"/>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1" name="Google Shape;381;p26"/>
            <p:cNvSpPr/>
            <p:nvPr/>
          </p:nvSpPr>
          <p:spPr>
            <a:xfrm>
              <a:off x="0" y="9615945"/>
              <a:ext cx="1279525" cy="17145"/>
            </a:xfrm>
            <a:custGeom>
              <a:rect b="b" l="l" r="r" t="t"/>
              <a:pathLst>
                <a:path extrusionOk="0" h="17145" w="1279525">
                  <a:moveTo>
                    <a:pt x="1272895" y="12700"/>
                  </a:move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1272895" y="13970"/>
                  </a:lnTo>
                  <a:lnTo>
                    <a:pt x="1272895" y="12700"/>
                  </a:lnTo>
                  <a:close/>
                </a:path>
                <a:path extrusionOk="0" h="17145" w="1279525">
                  <a:moveTo>
                    <a:pt x="1279372" y="14058"/>
                  </a:moveTo>
                  <a:lnTo>
                    <a:pt x="45339" y="14058"/>
                  </a:lnTo>
                  <a:lnTo>
                    <a:pt x="45339" y="16941"/>
                  </a:lnTo>
                  <a:lnTo>
                    <a:pt x="1279372" y="16941"/>
                  </a:lnTo>
                  <a:lnTo>
                    <a:pt x="1279372" y="14058"/>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2" name="Google Shape;382;p26"/>
            <p:cNvSpPr/>
            <p:nvPr/>
          </p:nvSpPr>
          <p:spPr>
            <a:xfrm>
              <a:off x="2822308" y="9615945"/>
              <a:ext cx="826769" cy="16510"/>
            </a:xfrm>
            <a:custGeom>
              <a:rect b="b" l="l" r="r" t="t"/>
              <a:pathLst>
                <a:path extrusionOk="0" h="16509" w="826770">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3" name="Google Shape;383;p26"/>
            <p:cNvSpPr/>
            <p:nvPr/>
          </p:nvSpPr>
          <p:spPr>
            <a:xfrm>
              <a:off x="0" y="9919424"/>
              <a:ext cx="3649979" cy="321310"/>
            </a:xfrm>
            <a:custGeom>
              <a:rect b="b" l="l" r="r" t="t"/>
              <a:pathLst>
                <a:path extrusionOk="0" h="321309" w="3649979">
                  <a:moveTo>
                    <a:pt x="3395395" y="14401"/>
                  </a:moveTo>
                  <a:lnTo>
                    <a:pt x="53975" y="14401"/>
                  </a:lnTo>
                  <a:lnTo>
                    <a:pt x="53975" y="18008"/>
                  </a:lnTo>
                  <a:lnTo>
                    <a:pt x="3395395" y="18008"/>
                  </a:lnTo>
                  <a:lnTo>
                    <a:pt x="3395395" y="14401"/>
                  </a:lnTo>
                  <a:close/>
                </a:path>
                <a:path extrusionOk="0" h="321309" w="3649979">
                  <a:moveTo>
                    <a:pt x="3649561" y="303834"/>
                  </a:moveTo>
                  <a:lnTo>
                    <a:pt x="3392525" y="303834"/>
                  </a:lnTo>
                  <a:lnTo>
                    <a:pt x="3392525" y="306120"/>
                  </a:lnTo>
                  <a:lnTo>
                    <a:pt x="56857" y="306120"/>
                  </a:lnTo>
                  <a:lnTo>
                    <a:pt x="56857" y="303580"/>
                  </a:lnTo>
                  <a:lnTo>
                    <a:pt x="0" y="303580"/>
                  </a:lnTo>
                  <a:lnTo>
                    <a:pt x="0" y="306120"/>
                  </a:lnTo>
                  <a:lnTo>
                    <a:pt x="0" y="318820"/>
                  </a:lnTo>
                  <a:lnTo>
                    <a:pt x="53975" y="318820"/>
                  </a:lnTo>
                  <a:lnTo>
                    <a:pt x="53975" y="321119"/>
                  </a:lnTo>
                  <a:lnTo>
                    <a:pt x="3395395" y="321119"/>
                  </a:lnTo>
                  <a:lnTo>
                    <a:pt x="3395395" y="318820"/>
                  </a:lnTo>
                  <a:lnTo>
                    <a:pt x="3649561" y="318820"/>
                  </a:lnTo>
                  <a:lnTo>
                    <a:pt x="3649561" y="306717"/>
                  </a:lnTo>
                  <a:lnTo>
                    <a:pt x="3649561" y="306120"/>
                  </a:lnTo>
                  <a:lnTo>
                    <a:pt x="3649561" y="303834"/>
                  </a:lnTo>
                  <a:close/>
                </a:path>
                <a:path extrusionOk="0" h="321309" w="3649979">
                  <a:moveTo>
                    <a:pt x="3649561" y="0"/>
                  </a:moveTo>
                  <a:lnTo>
                    <a:pt x="3392525" y="0"/>
                  </a:lnTo>
                  <a:lnTo>
                    <a:pt x="3392525" y="2590"/>
                  </a:lnTo>
                  <a:lnTo>
                    <a:pt x="56857" y="2590"/>
                  </a:lnTo>
                  <a:lnTo>
                    <a:pt x="56857" y="50"/>
                  </a:lnTo>
                  <a:lnTo>
                    <a:pt x="0" y="50"/>
                  </a:lnTo>
                  <a:lnTo>
                    <a:pt x="0" y="2590"/>
                  </a:lnTo>
                  <a:lnTo>
                    <a:pt x="0" y="14020"/>
                  </a:lnTo>
                  <a:lnTo>
                    <a:pt x="3649561" y="14020"/>
                  </a:lnTo>
                  <a:lnTo>
                    <a:pt x="3649561" y="2882"/>
                  </a:lnTo>
                  <a:lnTo>
                    <a:pt x="3649561" y="2590"/>
                  </a:lnTo>
                  <a:lnTo>
                    <a:pt x="3649561"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grpSp>
        <p:nvGrpSpPr>
          <p:cNvPr id="384" name="Google Shape;384;p26"/>
          <p:cNvGrpSpPr/>
          <p:nvPr/>
        </p:nvGrpSpPr>
        <p:grpSpPr>
          <a:xfrm>
            <a:off x="7341788" y="4537476"/>
            <a:ext cx="1796184" cy="599969"/>
            <a:chOff x="14693772" y="9086155"/>
            <a:chExt cx="3594862" cy="1201420"/>
          </a:xfrm>
        </p:grpSpPr>
        <p:sp>
          <p:nvSpPr>
            <p:cNvPr id="385" name="Google Shape;385;p26"/>
            <p:cNvSpPr/>
            <p:nvPr/>
          </p:nvSpPr>
          <p:spPr>
            <a:xfrm>
              <a:off x="14693772" y="9086155"/>
              <a:ext cx="3594735" cy="1201420"/>
            </a:xfrm>
            <a:custGeom>
              <a:rect b="b" l="l" r="r" t="t"/>
              <a:pathLst>
                <a:path extrusionOk="0" h="1201420" w="3594734">
                  <a:moveTo>
                    <a:pt x="0" y="1115504"/>
                  </a:moveTo>
                  <a:lnTo>
                    <a:pt x="23930" y="1200842"/>
                  </a:lnTo>
                  <a:lnTo>
                    <a:pt x="3594239" y="1200842"/>
                  </a:lnTo>
                  <a:lnTo>
                    <a:pt x="3594239" y="1117036"/>
                  </a:lnTo>
                  <a:lnTo>
                    <a:pt x="18526" y="1117036"/>
                  </a:lnTo>
                  <a:lnTo>
                    <a:pt x="10209" y="1116912"/>
                  </a:lnTo>
                  <a:lnTo>
                    <a:pt x="0" y="1115504"/>
                  </a:lnTo>
                  <a:close/>
                </a:path>
                <a:path extrusionOk="0" h="1201420" w="3594734">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extrusionOk="0" h="1201420" w="3594734">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extrusionOk="0" h="1201420" w="3594734">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extrusionOk="0" h="1201420" w="3594734">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extrusionOk="0" h="1201420" w="3594734">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extrusionOk="0" h="1201420" w="3594734">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extrusionOk="0" h="1201420" w="3594734">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6" name="Google Shape;386;p26"/>
            <p:cNvSpPr/>
            <p:nvPr/>
          </p:nvSpPr>
          <p:spPr>
            <a:xfrm>
              <a:off x="14694534" y="9101332"/>
              <a:ext cx="3594100" cy="1186180"/>
            </a:xfrm>
            <a:custGeom>
              <a:rect b="b" l="l" r="r" t="t"/>
              <a:pathLst>
                <a:path extrusionOk="0" h="1186179" w="3594100">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extrusionOk="0" h="1186179" w="3594100">
                  <a:moveTo>
                    <a:pt x="3593477" y="538990"/>
                  </a:moveTo>
                  <a:lnTo>
                    <a:pt x="2865031" y="744660"/>
                  </a:lnTo>
                  <a:lnTo>
                    <a:pt x="2747356" y="777772"/>
                  </a:lnTo>
                  <a:lnTo>
                    <a:pt x="1290267" y="1185665"/>
                  </a:lnTo>
                  <a:lnTo>
                    <a:pt x="2373341" y="1185665"/>
                  </a:lnTo>
                  <a:lnTo>
                    <a:pt x="3593477" y="841507"/>
                  </a:lnTo>
                  <a:lnTo>
                    <a:pt x="3593477" y="538990"/>
                  </a:lnTo>
                  <a:close/>
                </a:path>
                <a:path extrusionOk="0" h="1186179" w="3594100">
                  <a:moveTo>
                    <a:pt x="3593477" y="854708"/>
                  </a:moveTo>
                  <a:lnTo>
                    <a:pt x="2417996" y="1185665"/>
                  </a:lnTo>
                  <a:lnTo>
                    <a:pt x="3493298" y="1185665"/>
                  </a:lnTo>
                  <a:lnTo>
                    <a:pt x="3593477" y="1157307"/>
                  </a:lnTo>
                  <a:lnTo>
                    <a:pt x="3593477" y="854708"/>
                  </a:lnTo>
                  <a:close/>
                </a:path>
                <a:path extrusionOk="0" h="1186179" w="3594100">
                  <a:moveTo>
                    <a:pt x="3593477" y="1170305"/>
                  </a:moveTo>
                  <a:lnTo>
                    <a:pt x="3539130" y="1185665"/>
                  </a:lnTo>
                  <a:lnTo>
                    <a:pt x="3593477" y="1185665"/>
                  </a:lnTo>
                  <a:lnTo>
                    <a:pt x="3593477" y="1170305"/>
                  </a:lnTo>
                  <a:close/>
                </a:path>
                <a:path extrusionOk="0" h="1186179" w="3594100">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extrusionOk="0" h="1186179" w="3594100">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extrusionOk="0" h="1186179" w="3594100">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extrusionOk="0" h="1186179" w="3594100">
                  <a:moveTo>
                    <a:pt x="615568" y="886490"/>
                  </a:moveTo>
                  <a:lnTo>
                    <a:pt x="514730" y="951291"/>
                  </a:lnTo>
                  <a:lnTo>
                    <a:pt x="950455" y="951291"/>
                  </a:lnTo>
                  <a:lnTo>
                    <a:pt x="1181497" y="887210"/>
                  </a:lnTo>
                  <a:lnTo>
                    <a:pt x="618362" y="887210"/>
                  </a:lnTo>
                  <a:lnTo>
                    <a:pt x="615568" y="886490"/>
                  </a:lnTo>
                  <a:close/>
                </a:path>
                <a:path extrusionOk="0" h="1186179" w="3594100">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extrusionOk="0" h="1186179" w="3594100">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extrusionOk="0" h="1186179" w="3594100">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extrusionOk="0" h="1186179" w="3594100">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extrusionOk="0" h="1186179" w="3594100">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extrusionOk="0" h="1186179" w="3594100">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extrusionOk="0" h="1186179" w="3594100">
                  <a:moveTo>
                    <a:pt x="3217898" y="323041"/>
                  </a:moveTo>
                  <a:lnTo>
                    <a:pt x="3216782" y="324903"/>
                  </a:lnTo>
                  <a:lnTo>
                    <a:pt x="3215385" y="329943"/>
                  </a:lnTo>
                  <a:lnTo>
                    <a:pt x="3215918" y="329794"/>
                  </a:lnTo>
                  <a:lnTo>
                    <a:pt x="3217898" y="323041"/>
                  </a:lnTo>
                  <a:close/>
                </a:path>
                <a:path extrusionOk="0" h="1186179" w="3594100">
                  <a:moveTo>
                    <a:pt x="3218941" y="319308"/>
                  </a:moveTo>
                  <a:lnTo>
                    <a:pt x="3218606" y="320625"/>
                  </a:lnTo>
                  <a:lnTo>
                    <a:pt x="3217898" y="323041"/>
                  </a:lnTo>
                  <a:lnTo>
                    <a:pt x="3218941" y="321301"/>
                  </a:lnTo>
                  <a:lnTo>
                    <a:pt x="3218941" y="319308"/>
                  </a:lnTo>
                  <a:close/>
                </a:path>
                <a:path extrusionOk="0" h="1186179" w="3594100">
                  <a:moveTo>
                    <a:pt x="3219776" y="316026"/>
                  </a:moveTo>
                  <a:lnTo>
                    <a:pt x="3218941" y="316260"/>
                  </a:lnTo>
                  <a:lnTo>
                    <a:pt x="3218941" y="319308"/>
                  </a:lnTo>
                  <a:lnTo>
                    <a:pt x="3219776" y="316026"/>
                  </a:lnTo>
                  <a:close/>
                </a:path>
                <a:path extrusionOk="0" h="1186179" w="3594100">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extrusionOk="0" h="1186179" w="3594100">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extrusionOk="0" h="1186179" w="3594100">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extrusionOk="0" h="1186179" w="3594100">
                  <a:moveTo>
                    <a:pt x="3593477" y="0"/>
                  </a:moveTo>
                  <a:lnTo>
                    <a:pt x="3590242" y="2794"/>
                  </a:lnTo>
                  <a:lnTo>
                    <a:pt x="3574635" y="12638"/>
                  </a:lnTo>
                  <a:lnTo>
                    <a:pt x="3556634" y="21065"/>
                  </a:lnTo>
                  <a:lnTo>
                    <a:pt x="3593477" y="21065"/>
                  </a:lnTo>
                  <a:lnTo>
                    <a:pt x="3593477" y="0"/>
                  </a:lnTo>
                  <a:close/>
                </a:path>
              </a:pathLst>
            </a:custGeom>
            <a:solidFill>
              <a:srgbClr val="F2E7D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7" name="Google Shape;387;p26"/>
            <p:cNvSpPr/>
            <p:nvPr/>
          </p:nvSpPr>
          <p:spPr>
            <a:xfrm>
              <a:off x="14873732" y="9843108"/>
              <a:ext cx="1548130" cy="435609"/>
            </a:xfrm>
            <a:custGeom>
              <a:rect b="b" l="l" r="r" t="t"/>
              <a:pathLst>
                <a:path extrusionOk="0" h="435609" w="1548130">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8" name="Google Shape;388;p26"/>
            <p:cNvSpPr/>
            <p:nvPr/>
          </p:nvSpPr>
          <p:spPr>
            <a:xfrm>
              <a:off x="17906999" y="9310869"/>
              <a:ext cx="381635" cy="121285"/>
            </a:xfrm>
            <a:custGeom>
              <a:rect b="b" l="l" r="r" t="t"/>
              <a:pathLst>
                <a:path extrusionOk="0" h="121284" w="38163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89" name="Google Shape;389;p26"/>
            <p:cNvSpPr/>
            <p:nvPr/>
          </p:nvSpPr>
          <p:spPr>
            <a:xfrm>
              <a:off x="15935313" y="9627235"/>
              <a:ext cx="2353310" cy="659765"/>
            </a:xfrm>
            <a:custGeom>
              <a:rect b="b" l="l" r="r" t="t"/>
              <a:pathLst>
                <a:path extrusionOk="0" h="659765" w="2353309">
                  <a:moveTo>
                    <a:pt x="2352687" y="630669"/>
                  </a:moveTo>
                  <a:lnTo>
                    <a:pt x="2248941" y="659765"/>
                  </a:lnTo>
                  <a:lnTo>
                    <a:pt x="2304110" y="659765"/>
                  </a:lnTo>
                  <a:lnTo>
                    <a:pt x="2352687" y="646150"/>
                  </a:lnTo>
                  <a:lnTo>
                    <a:pt x="2352687" y="630669"/>
                  </a:lnTo>
                  <a:close/>
                </a:path>
                <a:path extrusionOk="0" h="659765" w="2353309">
                  <a:moveTo>
                    <a:pt x="2352687" y="315315"/>
                  </a:moveTo>
                  <a:lnTo>
                    <a:pt x="1124419" y="659765"/>
                  </a:lnTo>
                  <a:lnTo>
                    <a:pt x="1176845" y="659765"/>
                  </a:lnTo>
                  <a:lnTo>
                    <a:pt x="2352687" y="330085"/>
                  </a:lnTo>
                  <a:lnTo>
                    <a:pt x="2352687" y="315315"/>
                  </a:lnTo>
                  <a:close/>
                </a:path>
                <a:path extrusionOk="0" h="659765" w="2353309">
                  <a:moveTo>
                    <a:pt x="2352687" y="0"/>
                  </a:moveTo>
                  <a:lnTo>
                    <a:pt x="0" y="659765"/>
                  </a:lnTo>
                  <a:lnTo>
                    <a:pt x="54698" y="659765"/>
                  </a:lnTo>
                  <a:lnTo>
                    <a:pt x="2352687" y="15468"/>
                  </a:lnTo>
                  <a:lnTo>
                    <a:pt x="2352687" y="0"/>
                  </a:lnTo>
                  <a:close/>
                </a:path>
              </a:pathLst>
            </a:custGeom>
            <a:solidFill>
              <a:srgbClr val="E0CEB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390" name="Google Shape;390;p26"/>
          <p:cNvSpPr txBox="1"/>
          <p:nvPr>
            <p:ph type="title"/>
          </p:nvPr>
        </p:nvSpPr>
        <p:spPr>
          <a:xfrm>
            <a:off x="2698812" y="806673"/>
            <a:ext cx="3740093" cy="1108611"/>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lang="en" sz="7200"/>
              <a:t>Thanks!</a:t>
            </a:r>
            <a:endParaRPr sz="7200"/>
          </a:p>
        </p:txBody>
      </p:sp>
      <p:sp>
        <p:nvSpPr>
          <p:cNvPr id="391" name="Google Shape;391;p26"/>
          <p:cNvSpPr txBox="1"/>
          <p:nvPr/>
        </p:nvSpPr>
        <p:spPr>
          <a:xfrm>
            <a:off x="2816675" y="1906826"/>
            <a:ext cx="3504300" cy="2883300"/>
          </a:xfrm>
          <a:prstGeom prst="rect">
            <a:avLst/>
          </a:prstGeom>
          <a:noFill/>
          <a:ln>
            <a:noFill/>
          </a:ln>
        </p:spPr>
        <p:txBody>
          <a:bodyPr anchorCtr="0" anchor="t" bIns="0" lIns="0" spcFirstLastPara="1" rIns="0" wrap="square" tIns="6350">
            <a:spAutoFit/>
          </a:bodyPr>
          <a:lstStyle/>
          <a:p>
            <a:pPr indent="0" lvl="0" marL="0" rtl="0" algn="ctr">
              <a:lnSpc>
                <a:spcPct val="100000"/>
              </a:lnSpc>
              <a:spcBef>
                <a:spcPts val="0"/>
              </a:spcBef>
              <a:spcAft>
                <a:spcPts val="0"/>
              </a:spcAft>
              <a:buNone/>
            </a:pPr>
            <a:r>
              <a:rPr b="1" lang="en" sz="1900">
                <a:solidFill>
                  <a:srgbClr val="4C2A13"/>
                </a:solidFill>
                <a:latin typeface="Verdana"/>
                <a:ea typeface="Verdana"/>
                <a:cs typeface="Verdana"/>
                <a:sym typeface="Verdana"/>
              </a:rPr>
              <a:t>Do you have any questions?</a:t>
            </a:r>
            <a:endParaRPr sz="1900">
              <a:latin typeface="Verdana"/>
              <a:ea typeface="Verdana"/>
              <a:cs typeface="Verdana"/>
              <a:sym typeface="Verdana"/>
            </a:endParaRPr>
          </a:p>
          <a:p>
            <a:pPr indent="0" lvl="0" marL="0" rtl="0" algn="ctr">
              <a:lnSpc>
                <a:spcPct val="110000"/>
              </a:lnSpc>
              <a:spcBef>
                <a:spcPts val="1500"/>
              </a:spcBef>
              <a:spcAft>
                <a:spcPts val="0"/>
              </a:spcAft>
              <a:buNone/>
            </a:pPr>
            <a:r>
              <a:rPr lang="en" sz="1600">
                <a:latin typeface="Cousine"/>
                <a:ea typeface="Cousine"/>
                <a:cs typeface="Cousine"/>
                <a:sym typeface="Cousine"/>
              </a:rPr>
              <a:t>Abdul Moeez</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Hashim Sultan</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Abu Bakr Zahir</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Abdul Ahad</a:t>
            </a:r>
            <a:endParaRPr sz="1600">
              <a:latin typeface="Cousine"/>
              <a:ea typeface="Cousine"/>
              <a:cs typeface="Cousine"/>
              <a:sym typeface="Cousine"/>
            </a:endParaRPr>
          </a:p>
          <a:p>
            <a:pPr indent="0" lvl="0" marL="0" rtl="0" algn="ctr">
              <a:lnSpc>
                <a:spcPct val="110000"/>
              </a:lnSpc>
              <a:spcBef>
                <a:spcPts val="1500"/>
              </a:spcBef>
              <a:spcAft>
                <a:spcPts val="0"/>
              </a:spcAft>
              <a:buNone/>
            </a:pPr>
            <a:r>
              <a:rPr lang="en" sz="1600">
                <a:latin typeface="Cousine"/>
                <a:ea typeface="Cousine"/>
                <a:cs typeface="Cousine"/>
                <a:sym typeface="Cousine"/>
              </a:rPr>
              <a:t>Ali maan </a:t>
            </a:r>
            <a:endParaRPr sz="1600">
              <a:latin typeface="Cousine"/>
              <a:ea typeface="Cousine"/>
              <a:cs typeface="Cousine"/>
              <a:sym typeface="Cousine"/>
            </a:endParaRPr>
          </a:p>
        </p:txBody>
      </p:sp>
      <p:sp>
        <p:nvSpPr>
          <p:cNvPr id="392" name="Google Shape;392;p26"/>
          <p:cNvSpPr/>
          <p:nvPr/>
        </p:nvSpPr>
        <p:spPr>
          <a:xfrm>
            <a:off x="2030812" y="1315892"/>
            <a:ext cx="461642" cy="822262"/>
          </a:xfrm>
          <a:custGeom>
            <a:rect b="b" l="l" r="r" t="t"/>
            <a:pathLst>
              <a:path extrusionOk="0" h="1646554" w="923925">
                <a:moveTo>
                  <a:pt x="639025" y="321919"/>
                </a:moveTo>
                <a:lnTo>
                  <a:pt x="621220" y="284480"/>
                </a:lnTo>
                <a:lnTo>
                  <a:pt x="590994" y="264274"/>
                </a:lnTo>
                <a:lnTo>
                  <a:pt x="590994" y="328409"/>
                </a:lnTo>
                <a:lnTo>
                  <a:pt x="590270" y="337756"/>
                </a:lnTo>
                <a:lnTo>
                  <a:pt x="583069" y="338480"/>
                </a:lnTo>
                <a:lnTo>
                  <a:pt x="568502" y="342646"/>
                </a:lnTo>
                <a:lnTo>
                  <a:pt x="554075" y="346316"/>
                </a:lnTo>
                <a:lnTo>
                  <a:pt x="539927" y="349326"/>
                </a:lnTo>
                <a:lnTo>
                  <a:pt x="526186" y="351447"/>
                </a:lnTo>
                <a:lnTo>
                  <a:pt x="495109" y="357149"/>
                </a:lnTo>
                <a:lnTo>
                  <a:pt x="464439" y="364134"/>
                </a:lnTo>
                <a:lnTo>
                  <a:pt x="403783" y="379526"/>
                </a:lnTo>
                <a:lnTo>
                  <a:pt x="311175" y="397891"/>
                </a:lnTo>
                <a:lnTo>
                  <a:pt x="264769" y="406463"/>
                </a:lnTo>
                <a:lnTo>
                  <a:pt x="188429" y="418985"/>
                </a:lnTo>
                <a:lnTo>
                  <a:pt x="129235" y="426339"/>
                </a:lnTo>
                <a:lnTo>
                  <a:pt x="99237" y="429196"/>
                </a:lnTo>
                <a:lnTo>
                  <a:pt x="94195" y="429920"/>
                </a:lnTo>
                <a:lnTo>
                  <a:pt x="91668" y="429196"/>
                </a:lnTo>
                <a:lnTo>
                  <a:pt x="89154" y="428472"/>
                </a:lnTo>
                <a:lnTo>
                  <a:pt x="84836" y="429196"/>
                </a:lnTo>
                <a:lnTo>
                  <a:pt x="81953" y="424878"/>
                </a:lnTo>
                <a:lnTo>
                  <a:pt x="78359" y="422719"/>
                </a:lnTo>
                <a:lnTo>
                  <a:pt x="78359" y="421284"/>
                </a:lnTo>
                <a:lnTo>
                  <a:pt x="76911" y="416953"/>
                </a:lnTo>
                <a:lnTo>
                  <a:pt x="78359" y="413359"/>
                </a:lnTo>
                <a:lnTo>
                  <a:pt x="81229" y="409752"/>
                </a:lnTo>
                <a:lnTo>
                  <a:pt x="87693" y="397840"/>
                </a:lnTo>
                <a:lnTo>
                  <a:pt x="92113" y="389597"/>
                </a:lnTo>
                <a:lnTo>
                  <a:pt x="97751" y="379349"/>
                </a:lnTo>
                <a:lnTo>
                  <a:pt x="103555" y="369443"/>
                </a:lnTo>
                <a:lnTo>
                  <a:pt x="129730" y="321398"/>
                </a:lnTo>
                <a:lnTo>
                  <a:pt x="151930" y="271678"/>
                </a:lnTo>
                <a:lnTo>
                  <a:pt x="171196" y="220726"/>
                </a:lnTo>
                <a:lnTo>
                  <a:pt x="188569" y="168922"/>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48"/>
                </a:lnTo>
                <a:lnTo>
                  <a:pt x="321398" y="168948"/>
                </a:lnTo>
                <a:lnTo>
                  <a:pt x="385953" y="218363"/>
                </a:lnTo>
                <a:lnTo>
                  <a:pt x="424218" y="240842"/>
                </a:lnTo>
                <a:lnTo>
                  <a:pt x="464502" y="259956"/>
                </a:lnTo>
                <a:lnTo>
                  <a:pt x="506742" y="276567"/>
                </a:lnTo>
                <a:lnTo>
                  <a:pt x="528434" y="283756"/>
                </a:lnTo>
                <a:lnTo>
                  <a:pt x="549579" y="293039"/>
                </a:lnTo>
                <a:lnTo>
                  <a:pt x="569112" y="305422"/>
                </a:lnTo>
                <a:lnTo>
                  <a:pt x="585952" y="321919"/>
                </a:lnTo>
                <a:lnTo>
                  <a:pt x="590994" y="328409"/>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99"/>
                </a:lnTo>
                <a:lnTo>
                  <a:pt x="168871" y="106222"/>
                </a:lnTo>
                <a:lnTo>
                  <a:pt x="155994" y="155244"/>
                </a:lnTo>
                <a:lnTo>
                  <a:pt x="140449" y="203225"/>
                </a:lnTo>
                <a:lnTo>
                  <a:pt x="122135" y="250063"/>
                </a:lnTo>
                <a:lnTo>
                  <a:pt x="100977" y="295668"/>
                </a:lnTo>
                <a:lnTo>
                  <a:pt x="76911" y="339928"/>
                </a:lnTo>
                <a:lnTo>
                  <a:pt x="50304" y="379526"/>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60"/>
                </a:lnTo>
                <a:lnTo>
                  <a:pt x="93091" y="462140"/>
                </a:lnTo>
                <a:lnTo>
                  <a:pt x="147218" y="455803"/>
                </a:lnTo>
                <a:lnTo>
                  <a:pt x="201104" y="448132"/>
                </a:lnTo>
                <a:lnTo>
                  <a:pt x="254723" y="438861"/>
                </a:lnTo>
                <a:lnTo>
                  <a:pt x="297649" y="429920"/>
                </a:lnTo>
                <a:lnTo>
                  <a:pt x="308025" y="427761"/>
                </a:lnTo>
                <a:lnTo>
                  <a:pt x="534111" y="384568"/>
                </a:lnTo>
                <a:lnTo>
                  <a:pt x="552234" y="380568"/>
                </a:lnTo>
                <a:lnTo>
                  <a:pt x="587959" y="372008"/>
                </a:lnTo>
                <a:lnTo>
                  <a:pt x="606107" y="368007"/>
                </a:lnTo>
                <a:lnTo>
                  <a:pt x="617321" y="363143"/>
                </a:lnTo>
                <a:lnTo>
                  <a:pt x="626795" y="355587"/>
                </a:lnTo>
                <a:lnTo>
                  <a:pt x="633844" y="346138"/>
                </a:lnTo>
                <a:lnTo>
                  <a:pt x="637781" y="335597"/>
                </a:lnTo>
                <a:lnTo>
                  <a:pt x="639025" y="321919"/>
                </a:lnTo>
                <a:close/>
              </a:path>
              <a:path extrusionOk="0" h="1646554" w="923925">
                <a:moveTo>
                  <a:pt x="790613" y="530377"/>
                </a:moveTo>
                <a:lnTo>
                  <a:pt x="787895" y="521449"/>
                </a:lnTo>
                <a:lnTo>
                  <a:pt x="781392" y="514286"/>
                </a:lnTo>
                <a:lnTo>
                  <a:pt x="770991" y="508393"/>
                </a:lnTo>
                <a:lnTo>
                  <a:pt x="767384" y="506234"/>
                </a:lnTo>
                <a:lnTo>
                  <a:pt x="764501" y="504786"/>
                </a:lnTo>
                <a:lnTo>
                  <a:pt x="760907" y="504075"/>
                </a:lnTo>
                <a:lnTo>
                  <a:pt x="752932" y="502894"/>
                </a:lnTo>
                <a:lnTo>
                  <a:pt x="745236" y="502640"/>
                </a:lnTo>
                <a:lnTo>
                  <a:pt x="740740" y="503161"/>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22"/>
                </a:lnTo>
                <a:lnTo>
                  <a:pt x="304431" y="1079322"/>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50"/>
                </a:lnTo>
                <a:lnTo>
                  <a:pt x="172580" y="1042606"/>
                </a:lnTo>
                <a:lnTo>
                  <a:pt x="144589" y="1003719"/>
                </a:lnTo>
                <a:lnTo>
                  <a:pt x="136563" y="993749"/>
                </a:lnTo>
                <a:lnTo>
                  <a:pt x="129552" y="983297"/>
                </a:lnTo>
                <a:lnTo>
                  <a:pt x="113322" y="946772"/>
                </a:lnTo>
                <a:lnTo>
                  <a:pt x="113271" y="939469"/>
                </a:lnTo>
                <a:lnTo>
                  <a:pt x="116420" y="929665"/>
                </a:lnTo>
                <a:lnTo>
                  <a:pt x="145313" y="900772"/>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61"/>
                </a:lnTo>
                <a:lnTo>
                  <a:pt x="737819" y="503478"/>
                </a:lnTo>
                <a:lnTo>
                  <a:pt x="730669" y="505510"/>
                </a:lnTo>
                <a:lnTo>
                  <a:pt x="706145" y="518350"/>
                </a:lnTo>
                <a:lnTo>
                  <a:pt x="632739" y="555904"/>
                </a:lnTo>
                <a:lnTo>
                  <a:pt x="590435" y="580542"/>
                </a:lnTo>
                <a:lnTo>
                  <a:pt x="465709" y="655256"/>
                </a:lnTo>
                <a:lnTo>
                  <a:pt x="299745" y="751116"/>
                </a:lnTo>
                <a:lnTo>
                  <a:pt x="258584" y="775817"/>
                </a:lnTo>
                <a:lnTo>
                  <a:pt x="217843" y="801370"/>
                </a:lnTo>
                <a:lnTo>
                  <a:pt x="177634" y="828052"/>
                </a:lnTo>
                <a:lnTo>
                  <a:pt x="138112" y="856132"/>
                </a:lnTo>
                <a:lnTo>
                  <a:pt x="103543" y="883856"/>
                </a:lnTo>
                <a:lnTo>
                  <a:pt x="73317" y="915885"/>
                </a:lnTo>
                <a:lnTo>
                  <a:pt x="62953" y="936320"/>
                </a:lnTo>
                <a:lnTo>
                  <a:pt x="64490" y="946772"/>
                </a:lnTo>
                <a:lnTo>
                  <a:pt x="70434" y="958367"/>
                </a:lnTo>
                <a:lnTo>
                  <a:pt x="97853" y="998728"/>
                </a:lnTo>
                <a:lnTo>
                  <a:pt x="125996" y="1038936"/>
                </a:lnTo>
                <a:lnTo>
                  <a:pt x="154051" y="1079563"/>
                </a:lnTo>
                <a:lnTo>
                  <a:pt x="181152" y="1121168"/>
                </a:lnTo>
                <a:lnTo>
                  <a:pt x="206514" y="1164272"/>
                </a:lnTo>
                <a:lnTo>
                  <a:pt x="208673" y="1167155"/>
                </a:lnTo>
                <a:lnTo>
                  <a:pt x="214439" y="1175067"/>
                </a:lnTo>
                <a:lnTo>
                  <a:pt x="220916" y="1179385"/>
                </a:lnTo>
                <a:lnTo>
                  <a:pt x="228828" y="1181544"/>
                </a:lnTo>
                <a:lnTo>
                  <a:pt x="236474" y="1182204"/>
                </a:lnTo>
                <a:lnTo>
                  <a:pt x="244119" y="1180833"/>
                </a:lnTo>
                <a:lnTo>
                  <a:pt x="251510" y="1177302"/>
                </a:lnTo>
                <a:lnTo>
                  <a:pt x="258356" y="1171473"/>
                </a:lnTo>
                <a:lnTo>
                  <a:pt x="294208" y="1134770"/>
                </a:lnTo>
                <a:lnTo>
                  <a:pt x="299059" y="1129715"/>
                </a:lnTo>
                <a:lnTo>
                  <a:pt x="329806" y="1097737"/>
                </a:lnTo>
                <a:lnTo>
                  <a:pt x="364667" y="1059929"/>
                </a:lnTo>
                <a:lnTo>
                  <a:pt x="398360" y="1020826"/>
                </a:lnTo>
                <a:lnTo>
                  <a:pt x="430428" y="979970"/>
                </a:lnTo>
                <a:lnTo>
                  <a:pt x="453351" y="950264"/>
                </a:lnTo>
                <a:lnTo>
                  <a:pt x="477761" y="921562"/>
                </a:lnTo>
                <a:lnTo>
                  <a:pt x="503529" y="893813"/>
                </a:lnTo>
                <a:lnTo>
                  <a:pt x="530504" y="866927"/>
                </a:lnTo>
                <a:lnTo>
                  <a:pt x="536003" y="860806"/>
                </a:lnTo>
                <a:lnTo>
                  <a:pt x="547001" y="849630"/>
                </a:lnTo>
                <a:lnTo>
                  <a:pt x="552132" y="843864"/>
                </a:lnTo>
                <a:lnTo>
                  <a:pt x="680262" y="697026"/>
                </a:lnTo>
                <a:lnTo>
                  <a:pt x="693547" y="683615"/>
                </a:lnTo>
                <a:lnTo>
                  <a:pt x="707707" y="670115"/>
                </a:lnTo>
                <a:lnTo>
                  <a:pt x="723087" y="657847"/>
                </a:lnTo>
                <a:lnTo>
                  <a:pt x="740029" y="648068"/>
                </a:lnTo>
                <a:lnTo>
                  <a:pt x="745070" y="646620"/>
                </a:lnTo>
                <a:lnTo>
                  <a:pt x="749388" y="643737"/>
                </a:lnTo>
                <a:lnTo>
                  <a:pt x="753706" y="640143"/>
                </a:lnTo>
                <a:lnTo>
                  <a:pt x="764070" y="631977"/>
                </a:lnTo>
                <a:lnTo>
                  <a:pt x="772426" y="622782"/>
                </a:lnTo>
                <a:lnTo>
                  <a:pt x="776986" y="611301"/>
                </a:lnTo>
                <a:lnTo>
                  <a:pt x="776008" y="596049"/>
                </a:lnTo>
                <a:lnTo>
                  <a:pt x="775627" y="589292"/>
                </a:lnTo>
                <a:lnTo>
                  <a:pt x="777735" y="581748"/>
                </a:lnTo>
                <a:lnTo>
                  <a:pt x="780770" y="574065"/>
                </a:lnTo>
                <a:lnTo>
                  <a:pt x="783221" y="566712"/>
                </a:lnTo>
                <a:lnTo>
                  <a:pt x="784834" y="560044"/>
                </a:lnTo>
                <a:lnTo>
                  <a:pt x="786104" y="555193"/>
                </a:lnTo>
                <a:lnTo>
                  <a:pt x="788073" y="547789"/>
                </a:lnTo>
                <a:lnTo>
                  <a:pt x="789698" y="541515"/>
                </a:lnTo>
                <a:lnTo>
                  <a:pt x="790613" y="530377"/>
                </a:lnTo>
                <a:close/>
              </a:path>
              <a:path extrusionOk="0" h="1646554" w="923925">
                <a:moveTo>
                  <a:pt x="923899" y="743927"/>
                </a:moveTo>
                <a:lnTo>
                  <a:pt x="922540" y="741032"/>
                </a:lnTo>
                <a:lnTo>
                  <a:pt x="917270" y="735685"/>
                </a:lnTo>
                <a:lnTo>
                  <a:pt x="910653" y="732307"/>
                </a:lnTo>
                <a:lnTo>
                  <a:pt x="906322" y="732307"/>
                </a:lnTo>
                <a:lnTo>
                  <a:pt x="903452" y="733031"/>
                </a:lnTo>
                <a:lnTo>
                  <a:pt x="895121" y="734047"/>
                </a:lnTo>
                <a:lnTo>
                  <a:pt x="866013" y="759091"/>
                </a:lnTo>
                <a:lnTo>
                  <a:pt x="866013" y="866940"/>
                </a:lnTo>
                <a:lnTo>
                  <a:pt x="864577" y="872705"/>
                </a:lnTo>
                <a:lnTo>
                  <a:pt x="863130" y="877023"/>
                </a:lnTo>
                <a:lnTo>
                  <a:pt x="861695" y="882065"/>
                </a:lnTo>
                <a:lnTo>
                  <a:pt x="859929" y="888720"/>
                </a:lnTo>
                <a:lnTo>
                  <a:pt x="857834" y="894930"/>
                </a:lnTo>
                <a:lnTo>
                  <a:pt x="855319" y="900988"/>
                </a:lnTo>
                <a:lnTo>
                  <a:pt x="852322" y="907262"/>
                </a:lnTo>
                <a:lnTo>
                  <a:pt x="834555" y="951738"/>
                </a:lnTo>
                <a:lnTo>
                  <a:pt x="819111" y="997165"/>
                </a:lnTo>
                <a:lnTo>
                  <a:pt x="805535" y="1043330"/>
                </a:lnTo>
                <a:lnTo>
                  <a:pt x="793407" y="1089964"/>
                </a:lnTo>
                <a:lnTo>
                  <a:pt x="782243" y="1136929"/>
                </a:lnTo>
                <a:lnTo>
                  <a:pt x="771690" y="1183728"/>
                </a:lnTo>
                <a:lnTo>
                  <a:pt x="768350" y="1197749"/>
                </a:lnTo>
                <a:lnTo>
                  <a:pt x="764857" y="1211707"/>
                </a:lnTo>
                <a:lnTo>
                  <a:pt x="761365" y="1225524"/>
                </a:lnTo>
                <a:lnTo>
                  <a:pt x="758012" y="1239151"/>
                </a:lnTo>
                <a:lnTo>
                  <a:pt x="746696" y="1285786"/>
                </a:lnTo>
                <a:lnTo>
                  <a:pt x="733818" y="1332369"/>
                </a:lnTo>
                <a:lnTo>
                  <a:pt x="719912" y="1378800"/>
                </a:lnTo>
                <a:lnTo>
                  <a:pt x="703554" y="1431201"/>
                </a:lnTo>
                <a:lnTo>
                  <a:pt x="691057" y="1470990"/>
                </a:lnTo>
                <a:lnTo>
                  <a:pt x="670636" y="1525511"/>
                </a:lnTo>
                <a:lnTo>
                  <a:pt x="659371" y="1552384"/>
                </a:lnTo>
                <a:lnTo>
                  <a:pt x="648576" y="1578978"/>
                </a:lnTo>
                <a:lnTo>
                  <a:pt x="643737" y="1585556"/>
                </a:lnTo>
                <a:lnTo>
                  <a:pt x="637959" y="1590040"/>
                </a:lnTo>
                <a:lnTo>
                  <a:pt x="631367" y="1592237"/>
                </a:lnTo>
                <a:lnTo>
                  <a:pt x="624090" y="1591932"/>
                </a:lnTo>
                <a:lnTo>
                  <a:pt x="617613" y="1589773"/>
                </a:lnTo>
                <a:lnTo>
                  <a:pt x="611136" y="1588338"/>
                </a:lnTo>
                <a:lnTo>
                  <a:pt x="606094" y="1585455"/>
                </a:lnTo>
                <a:lnTo>
                  <a:pt x="600329" y="1582572"/>
                </a:lnTo>
                <a:lnTo>
                  <a:pt x="562851" y="1557451"/>
                </a:lnTo>
                <a:lnTo>
                  <a:pt x="525106" y="1532801"/>
                </a:lnTo>
                <a:lnTo>
                  <a:pt x="449859" y="1484668"/>
                </a:lnTo>
                <a:lnTo>
                  <a:pt x="445541" y="1481785"/>
                </a:lnTo>
                <a:lnTo>
                  <a:pt x="441210" y="1477467"/>
                </a:lnTo>
                <a:lnTo>
                  <a:pt x="437616" y="1475295"/>
                </a:lnTo>
                <a:lnTo>
                  <a:pt x="431495" y="1467777"/>
                </a:lnTo>
                <a:lnTo>
                  <a:pt x="428078" y="1459458"/>
                </a:lnTo>
                <a:lnTo>
                  <a:pt x="427088" y="1450594"/>
                </a:lnTo>
                <a:lnTo>
                  <a:pt x="428256" y="1441462"/>
                </a:lnTo>
                <a:lnTo>
                  <a:pt x="430415" y="1434261"/>
                </a:lnTo>
                <a:lnTo>
                  <a:pt x="433298" y="1427784"/>
                </a:lnTo>
                <a:lnTo>
                  <a:pt x="438340" y="1422742"/>
                </a:lnTo>
                <a:lnTo>
                  <a:pt x="447446" y="1406461"/>
                </a:lnTo>
                <a:lnTo>
                  <a:pt x="507479" y="1314018"/>
                </a:lnTo>
                <a:lnTo>
                  <a:pt x="538988" y="1268628"/>
                </a:lnTo>
                <a:lnTo>
                  <a:pt x="634898" y="1131887"/>
                </a:lnTo>
                <a:lnTo>
                  <a:pt x="663613" y="1093990"/>
                </a:lnTo>
                <a:lnTo>
                  <a:pt x="678942" y="1075893"/>
                </a:lnTo>
                <a:lnTo>
                  <a:pt x="693928" y="1057732"/>
                </a:lnTo>
                <a:lnTo>
                  <a:pt x="848728" y="860463"/>
                </a:lnTo>
                <a:lnTo>
                  <a:pt x="850887" y="857580"/>
                </a:lnTo>
                <a:lnTo>
                  <a:pt x="854494" y="854697"/>
                </a:lnTo>
                <a:lnTo>
                  <a:pt x="858812" y="855421"/>
                </a:lnTo>
                <a:lnTo>
                  <a:pt x="860247" y="856145"/>
                </a:lnTo>
                <a:lnTo>
                  <a:pt x="861695" y="856145"/>
                </a:lnTo>
                <a:lnTo>
                  <a:pt x="863130" y="857580"/>
                </a:lnTo>
                <a:lnTo>
                  <a:pt x="863854" y="859739"/>
                </a:lnTo>
                <a:lnTo>
                  <a:pt x="865289" y="863346"/>
                </a:lnTo>
                <a:lnTo>
                  <a:pt x="866013" y="866940"/>
                </a:lnTo>
                <a:lnTo>
                  <a:pt x="866013" y="759091"/>
                </a:lnTo>
                <a:lnTo>
                  <a:pt x="857999" y="770102"/>
                </a:lnTo>
                <a:lnTo>
                  <a:pt x="849960" y="781735"/>
                </a:lnTo>
                <a:lnTo>
                  <a:pt x="842251" y="793508"/>
                </a:lnTo>
                <a:lnTo>
                  <a:pt x="831481" y="809028"/>
                </a:lnTo>
                <a:lnTo>
                  <a:pt x="801204" y="853986"/>
                </a:lnTo>
                <a:lnTo>
                  <a:pt x="737946" y="941451"/>
                </a:lnTo>
                <a:lnTo>
                  <a:pt x="705942" y="984580"/>
                </a:lnTo>
                <a:lnTo>
                  <a:pt x="673049" y="1026769"/>
                </a:lnTo>
                <a:lnTo>
                  <a:pt x="659587" y="1042771"/>
                </a:lnTo>
                <a:lnTo>
                  <a:pt x="646328" y="1058710"/>
                </a:lnTo>
                <a:lnTo>
                  <a:pt x="633476" y="1075055"/>
                </a:lnTo>
                <a:lnTo>
                  <a:pt x="621207" y="1092288"/>
                </a:lnTo>
                <a:lnTo>
                  <a:pt x="588746" y="1136929"/>
                </a:lnTo>
                <a:lnTo>
                  <a:pt x="523709" y="1226845"/>
                </a:lnTo>
                <a:lnTo>
                  <a:pt x="459219" y="1316913"/>
                </a:lnTo>
                <a:lnTo>
                  <a:pt x="426554" y="1364602"/>
                </a:lnTo>
                <a:lnTo>
                  <a:pt x="394423" y="1413383"/>
                </a:lnTo>
                <a:lnTo>
                  <a:pt x="382879" y="1438998"/>
                </a:lnTo>
                <a:lnTo>
                  <a:pt x="380022" y="1445069"/>
                </a:lnTo>
                <a:lnTo>
                  <a:pt x="376796" y="1461262"/>
                </a:lnTo>
                <a:lnTo>
                  <a:pt x="377952" y="1473136"/>
                </a:lnTo>
                <a:lnTo>
                  <a:pt x="383565" y="1482318"/>
                </a:lnTo>
                <a:lnTo>
                  <a:pt x="393700" y="1490421"/>
                </a:lnTo>
                <a:lnTo>
                  <a:pt x="466877" y="1536941"/>
                </a:lnTo>
                <a:lnTo>
                  <a:pt x="503161" y="1560779"/>
                </a:lnTo>
                <a:lnTo>
                  <a:pt x="538416" y="1586179"/>
                </a:lnTo>
                <a:lnTo>
                  <a:pt x="550113" y="1594853"/>
                </a:lnTo>
                <a:lnTo>
                  <a:pt x="562267" y="1602727"/>
                </a:lnTo>
                <a:lnTo>
                  <a:pt x="574560" y="1610055"/>
                </a:lnTo>
                <a:lnTo>
                  <a:pt x="586651" y="1617129"/>
                </a:lnTo>
                <a:lnTo>
                  <a:pt x="599605" y="1624850"/>
                </a:lnTo>
                <a:lnTo>
                  <a:pt x="612482" y="1631886"/>
                </a:lnTo>
                <a:lnTo>
                  <a:pt x="625233" y="1638388"/>
                </a:lnTo>
                <a:lnTo>
                  <a:pt x="637768" y="1644497"/>
                </a:lnTo>
                <a:lnTo>
                  <a:pt x="639940" y="1644497"/>
                </a:lnTo>
                <a:lnTo>
                  <a:pt x="642099" y="1645208"/>
                </a:lnTo>
                <a:lnTo>
                  <a:pt x="643534" y="1645208"/>
                </a:lnTo>
                <a:lnTo>
                  <a:pt x="652589" y="1646072"/>
                </a:lnTo>
                <a:lnTo>
                  <a:pt x="660908" y="1643494"/>
                </a:lnTo>
                <a:lnTo>
                  <a:pt x="667740" y="1637817"/>
                </a:lnTo>
                <a:lnTo>
                  <a:pt x="672325" y="1629371"/>
                </a:lnTo>
                <a:lnTo>
                  <a:pt x="673773" y="1625053"/>
                </a:lnTo>
                <a:lnTo>
                  <a:pt x="681088" y="1594243"/>
                </a:lnTo>
                <a:lnTo>
                  <a:pt x="681685" y="1592237"/>
                </a:lnTo>
                <a:lnTo>
                  <a:pt x="690156" y="1563763"/>
                </a:lnTo>
                <a:lnTo>
                  <a:pt x="701116" y="1534236"/>
                </a:lnTo>
                <a:lnTo>
                  <a:pt x="714095" y="1506258"/>
                </a:lnTo>
                <a:lnTo>
                  <a:pt x="716546" y="1499870"/>
                </a:lnTo>
                <a:lnTo>
                  <a:pt x="718591" y="1493558"/>
                </a:lnTo>
                <a:lnTo>
                  <a:pt x="720382" y="1487119"/>
                </a:lnTo>
                <a:lnTo>
                  <a:pt x="722020" y="1480337"/>
                </a:lnTo>
                <a:lnTo>
                  <a:pt x="736981" y="1431112"/>
                </a:lnTo>
                <a:lnTo>
                  <a:pt x="751433" y="1381760"/>
                </a:lnTo>
                <a:lnTo>
                  <a:pt x="765390" y="1332026"/>
                </a:lnTo>
                <a:lnTo>
                  <a:pt x="778764" y="1282052"/>
                </a:lnTo>
                <a:lnTo>
                  <a:pt x="791438" y="1231887"/>
                </a:lnTo>
                <a:lnTo>
                  <a:pt x="803363" y="1181557"/>
                </a:lnTo>
                <a:lnTo>
                  <a:pt x="812685" y="1137970"/>
                </a:lnTo>
                <a:lnTo>
                  <a:pt x="822807" y="1094790"/>
                </a:lnTo>
                <a:lnTo>
                  <a:pt x="834555" y="1052156"/>
                </a:lnTo>
                <a:lnTo>
                  <a:pt x="848728" y="1010208"/>
                </a:lnTo>
                <a:lnTo>
                  <a:pt x="864603" y="966165"/>
                </a:lnTo>
                <a:lnTo>
                  <a:pt x="882218" y="922464"/>
                </a:lnTo>
                <a:lnTo>
                  <a:pt x="900366" y="878903"/>
                </a:lnTo>
                <a:lnTo>
                  <a:pt x="910069" y="854697"/>
                </a:lnTo>
                <a:lnTo>
                  <a:pt x="917841" y="835266"/>
                </a:lnTo>
                <a:lnTo>
                  <a:pt x="918565" y="831659"/>
                </a:lnTo>
                <a:lnTo>
                  <a:pt x="922172" y="829500"/>
                </a:lnTo>
                <a:lnTo>
                  <a:pt x="922883" y="825906"/>
                </a:lnTo>
                <a:lnTo>
                  <a:pt x="923607" y="823023"/>
                </a:lnTo>
                <a:lnTo>
                  <a:pt x="923899" y="822579"/>
                </a:lnTo>
                <a:lnTo>
                  <a:pt x="923899" y="813447"/>
                </a:lnTo>
                <a:lnTo>
                  <a:pt x="920407" y="800087"/>
                </a:lnTo>
                <a:lnTo>
                  <a:pt x="920470" y="785139"/>
                </a:lnTo>
                <a:lnTo>
                  <a:pt x="922820" y="770051"/>
                </a:lnTo>
                <a:lnTo>
                  <a:pt x="923899" y="764374"/>
                </a:lnTo>
                <a:lnTo>
                  <a:pt x="923899" y="743927"/>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393" name="Google Shape;393;p26"/>
          <p:cNvSpPr/>
          <p:nvPr/>
        </p:nvSpPr>
        <p:spPr>
          <a:xfrm>
            <a:off x="6610395" y="537866"/>
            <a:ext cx="495274" cy="728081"/>
          </a:xfrm>
          <a:custGeom>
            <a:rect b="b" l="l" r="r" t="t"/>
            <a:pathLst>
              <a:path extrusionOk="0" h="1457960" w="991234">
                <a:moveTo>
                  <a:pt x="350647" y="120230"/>
                </a:moveTo>
                <a:lnTo>
                  <a:pt x="325374" y="79921"/>
                </a:lnTo>
                <a:lnTo>
                  <a:pt x="305943" y="74180"/>
                </a:lnTo>
                <a:lnTo>
                  <a:pt x="305943" y="143992"/>
                </a:lnTo>
                <a:lnTo>
                  <a:pt x="304546" y="150469"/>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80"/>
                </a:lnTo>
                <a:lnTo>
                  <a:pt x="192913" y="491032"/>
                </a:lnTo>
                <a:lnTo>
                  <a:pt x="175983" y="535495"/>
                </a:lnTo>
                <a:lnTo>
                  <a:pt x="166408" y="557060"/>
                </a:lnTo>
                <a:lnTo>
                  <a:pt x="156972" y="578878"/>
                </a:lnTo>
                <a:lnTo>
                  <a:pt x="137998" y="625538"/>
                </a:lnTo>
                <a:lnTo>
                  <a:pt x="81508" y="765149"/>
                </a:lnTo>
                <a:lnTo>
                  <a:pt x="62611" y="811441"/>
                </a:lnTo>
                <a:lnTo>
                  <a:pt x="61214" y="815035"/>
                </a:lnTo>
                <a:lnTo>
                  <a:pt x="59055" y="818629"/>
                </a:lnTo>
                <a:lnTo>
                  <a:pt x="51816" y="818629"/>
                </a:lnTo>
                <a:lnTo>
                  <a:pt x="50419" y="817918"/>
                </a:lnTo>
                <a:lnTo>
                  <a:pt x="48260" y="816470"/>
                </a:lnTo>
                <a:lnTo>
                  <a:pt x="46101" y="813600"/>
                </a:lnTo>
                <a:lnTo>
                  <a:pt x="44577" y="809993"/>
                </a:lnTo>
                <a:lnTo>
                  <a:pt x="44577" y="804240"/>
                </a:lnTo>
                <a:lnTo>
                  <a:pt x="43942" y="799198"/>
                </a:lnTo>
                <a:lnTo>
                  <a:pt x="43942" y="794156"/>
                </a:lnTo>
                <a:lnTo>
                  <a:pt x="44069" y="787361"/>
                </a:lnTo>
                <a:lnTo>
                  <a:pt x="44526" y="780834"/>
                </a:lnTo>
                <a:lnTo>
                  <a:pt x="45377" y="774319"/>
                </a:lnTo>
                <a:lnTo>
                  <a:pt x="46736" y="767511"/>
                </a:lnTo>
                <a:lnTo>
                  <a:pt x="51193" y="719836"/>
                </a:lnTo>
                <a:lnTo>
                  <a:pt x="53301" y="671868"/>
                </a:lnTo>
                <a:lnTo>
                  <a:pt x="53479" y="623163"/>
                </a:lnTo>
                <a:lnTo>
                  <a:pt x="52171" y="575411"/>
                </a:lnTo>
                <a:lnTo>
                  <a:pt x="49784" y="527088"/>
                </a:lnTo>
                <a:lnTo>
                  <a:pt x="46736" y="478790"/>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43"/>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81"/>
                </a:lnTo>
                <a:lnTo>
                  <a:pt x="26200" y="6667"/>
                </a:lnTo>
                <a:lnTo>
                  <a:pt x="21145" y="13779"/>
                </a:lnTo>
                <a:lnTo>
                  <a:pt x="18669" y="23037"/>
                </a:lnTo>
                <a:lnTo>
                  <a:pt x="19431" y="28079"/>
                </a:lnTo>
                <a:lnTo>
                  <a:pt x="20713" y="57429"/>
                </a:lnTo>
                <a:lnTo>
                  <a:pt x="17995" y="122643"/>
                </a:lnTo>
                <a:lnTo>
                  <a:pt x="12954" y="153352"/>
                </a:lnTo>
                <a:lnTo>
                  <a:pt x="12192" y="160159"/>
                </a:lnTo>
                <a:lnTo>
                  <a:pt x="12115" y="175298"/>
                </a:lnTo>
                <a:lnTo>
                  <a:pt x="12166" y="182029"/>
                </a:lnTo>
                <a:lnTo>
                  <a:pt x="11696" y="228904"/>
                </a:lnTo>
                <a:lnTo>
                  <a:pt x="11582" y="283387"/>
                </a:lnTo>
                <a:lnTo>
                  <a:pt x="12014" y="334987"/>
                </a:lnTo>
                <a:lnTo>
                  <a:pt x="13042" y="386689"/>
                </a:lnTo>
                <a:lnTo>
                  <a:pt x="14770" y="438480"/>
                </a:lnTo>
                <a:lnTo>
                  <a:pt x="17272" y="490308"/>
                </a:lnTo>
                <a:lnTo>
                  <a:pt x="20370" y="534593"/>
                </a:lnTo>
                <a:lnTo>
                  <a:pt x="22669" y="578878"/>
                </a:lnTo>
                <a:lnTo>
                  <a:pt x="23342" y="623163"/>
                </a:lnTo>
                <a:lnTo>
                  <a:pt x="21590" y="667435"/>
                </a:lnTo>
                <a:lnTo>
                  <a:pt x="18567" y="714108"/>
                </a:lnTo>
                <a:lnTo>
                  <a:pt x="13665" y="761034"/>
                </a:lnTo>
                <a:lnTo>
                  <a:pt x="8204" y="807974"/>
                </a:lnTo>
                <a:lnTo>
                  <a:pt x="3556" y="854633"/>
                </a:lnTo>
                <a:lnTo>
                  <a:pt x="3556" y="858240"/>
                </a:lnTo>
                <a:lnTo>
                  <a:pt x="635" y="861110"/>
                </a:lnTo>
                <a:lnTo>
                  <a:pt x="635" y="867587"/>
                </a:lnTo>
                <a:lnTo>
                  <a:pt x="0" y="872629"/>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105067" y="818629"/>
                </a:lnTo>
                <a:lnTo>
                  <a:pt x="128308" y="753414"/>
                </a:lnTo>
                <a:lnTo>
                  <a:pt x="146558" y="702729"/>
                </a:lnTo>
                <a:lnTo>
                  <a:pt x="165468" y="652564"/>
                </a:lnTo>
                <a:lnTo>
                  <a:pt x="185674" y="603351"/>
                </a:lnTo>
                <a:lnTo>
                  <a:pt x="202260" y="564743"/>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30"/>
                </a:lnTo>
                <a:close/>
              </a:path>
              <a:path extrusionOk="0" h="1457960" w="991234">
                <a:moveTo>
                  <a:pt x="797306" y="530593"/>
                </a:moveTo>
                <a:lnTo>
                  <a:pt x="797090" y="520115"/>
                </a:lnTo>
                <a:lnTo>
                  <a:pt x="792670" y="510590"/>
                </a:lnTo>
                <a:lnTo>
                  <a:pt x="783971" y="501116"/>
                </a:lnTo>
                <a:lnTo>
                  <a:pt x="748157" y="471474"/>
                </a:lnTo>
                <a:lnTo>
                  <a:pt x="748157" y="530593"/>
                </a:lnTo>
                <a:lnTo>
                  <a:pt x="748144" y="533704"/>
                </a:lnTo>
                <a:lnTo>
                  <a:pt x="727837" y="577430"/>
                </a:lnTo>
                <a:lnTo>
                  <a:pt x="711987" y="599338"/>
                </a:lnTo>
                <a:lnTo>
                  <a:pt x="681393" y="642035"/>
                </a:lnTo>
                <a:lnTo>
                  <a:pt x="665988" y="663117"/>
                </a:lnTo>
                <a:lnTo>
                  <a:pt x="660869" y="669239"/>
                </a:lnTo>
                <a:lnTo>
                  <a:pt x="655421" y="674814"/>
                </a:lnTo>
                <a:lnTo>
                  <a:pt x="649859" y="680123"/>
                </a:lnTo>
                <a:lnTo>
                  <a:pt x="644398" y="685431"/>
                </a:lnTo>
                <a:lnTo>
                  <a:pt x="623849" y="704189"/>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50"/>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38"/>
                </a:lnTo>
                <a:lnTo>
                  <a:pt x="748157" y="530593"/>
                </a:lnTo>
                <a:lnTo>
                  <a:pt x="748157" y="471474"/>
                </a:lnTo>
                <a:lnTo>
                  <a:pt x="746353" y="469976"/>
                </a:lnTo>
                <a:lnTo>
                  <a:pt x="708139" y="439153"/>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53"/>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295"/>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81"/>
                </a:lnTo>
                <a:lnTo>
                  <a:pt x="274955" y="1118870"/>
                </a:lnTo>
                <a:lnTo>
                  <a:pt x="295071" y="1099667"/>
                </a:lnTo>
                <a:lnTo>
                  <a:pt x="327088" y="1069911"/>
                </a:lnTo>
                <a:lnTo>
                  <a:pt x="335546" y="1062075"/>
                </a:lnTo>
                <a:lnTo>
                  <a:pt x="355600" y="1043279"/>
                </a:lnTo>
                <a:lnTo>
                  <a:pt x="389255" y="1008265"/>
                </a:lnTo>
                <a:lnTo>
                  <a:pt x="455244" y="937171"/>
                </a:lnTo>
                <a:lnTo>
                  <a:pt x="488061" y="902157"/>
                </a:lnTo>
                <a:lnTo>
                  <a:pt x="521182" y="867498"/>
                </a:lnTo>
                <a:lnTo>
                  <a:pt x="587832" y="798550"/>
                </a:lnTo>
                <a:lnTo>
                  <a:pt x="620941" y="763828"/>
                </a:lnTo>
                <a:lnTo>
                  <a:pt x="653643" y="728675"/>
                </a:lnTo>
                <a:lnTo>
                  <a:pt x="685736" y="692873"/>
                </a:lnTo>
                <a:lnTo>
                  <a:pt x="717016" y="656221"/>
                </a:lnTo>
                <a:lnTo>
                  <a:pt x="747268" y="618477"/>
                </a:lnTo>
                <a:lnTo>
                  <a:pt x="772744" y="582295"/>
                </a:lnTo>
                <a:lnTo>
                  <a:pt x="793369" y="542874"/>
                </a:lnTo>
                <a:lnTo>
                  <a:pt x="797306" y="530593"/>
                </a:lnTo>
                <a:close/>
              </a:path>
              <a:path extrusionOk="0" h="1457960" w="991234">
                <a:moveTo>
                  <a:pt x="991222" y="965352"/>
                </a:moveTo>
                <a:lnTo>
                  <a:pt x="984872" y="960488"/>
                </a:lnTo>
                <a:lnTo>
                  <a:pt x="979792" y="959040"/>
                </a:lnTo>
                <a:lnTo>
                  <a:pt x="976998" y="957605"/>
                </a:lnTo>
                <a:lnTo>
                  <a:pt x="973315" y="958329"/>
                </a:lnTo>
                <a:lnTo>
                  <a:pt x="963282" y="958329"/>
                </a:lnTo>
                <a:lnTo>
                  <a:pt x="956043" y="961212"/>
                </a:lnTo>
                <a:lnTo>
                  <a:pt x="949566" y="963371"/>
                </a:lnTo>
                <a:lnTo>
                  <a:pt x="926579" y="972426"/>
                </a:lnTo>
                <a:lnTo>
                  <a:pt x="926579" y="1021689"/>
                </a:lnTo>
                <a:lnTo>
                  <a:pt x="926579" y="1026007"/>
                </a:lnTo>
                <a:lnTo>
                  <a:pt x="925182" y="1029601"/>
                </a:lnTo>
                <a:lnTo>
                  <a:pt x="922185" y="1041044"/>
                </a:lnTo>
                <a:lnTo>
                  <a:pt x="919505" y="1052550"/>
                </a:lnTo>
                <a:lnTo>
                  <a:pt x="916914" y="1064171"/>
                </a:lnTo>
                <a:lnTo>
                  <a:pt x="914387" y="1074966"/>
                </a:lnTo>
                <a:lnTo>
                  <a:pt x="902576" y="1128699"/>
                </a:lnTo>
                <a:lnTo>
                  <a:pt x="895045" y="1182738"/>
                </a:lnTo>
                <a:lnTo>
                  <a:pt x="890676" y="1237056"/>
                </a:lnTo>
                <a:lnTo>
                  <a:pt x="888352" y="1291628"/>
                </a:lnTo>
                <a:lnTo>
                  <a:pt x="886968" y="1346530"/>
                </a:lnTo>
                <a:lnTo>
                  <a:pt x="887158" y="1355483"/>
                </a:lnTo>
                <a:lnTo>
                  <a:pt x="886764" y="1364792"/>
                </a:lnTo>
                <a:lnTo>
                  <a:pt x="886155" y="1373632"/>
                </a:lnTo>
                <a:lnTo>
                  <a:pt x="885558" y="1383131"/>
                </a:lnTo>
                <a:lnTo>
                  <a:pt x="877557" y="1388173"/>
                </a:lnTo>
                <a:lnTo>
                  <a:pt x="871080" y="1385290"/>
                </a:lnTo>
                <a:lnTo>
                  <a:pt x="864603" y="1383842"/>
                </a:lnTo>
                <a:lnTo>
                  <a:pt x="857491" y="1379524"/>
                </a:lnTo>
                <a:lnTo>
                  <a:pt x="794486" y="1342986"/>
                </a:lnTo>
                <a:lnTo>
                  <a:pt x="727189" y="1314005"/>
                </a:lnTo>
                <a:lnTo>
                  <a:pt x="685050" y="1298333"/>
                </a:lnTo>
                <a:lnTo>
                  <a:pt x="641934" y="1287449"/>
                </a:lnTo>
                <a:lnTo>
                  <a:pt x="597877" y="1280490"/>
                </a:lnTo>
                <a:lnTo>
                  <a:pt x="552945" y="1276565"/>
                </a:lnTo>
                <a:lnTo>
                  <a:pt x="530098" y="1275715"/>
                </a:lnTo>
                <a:lnTo>
                  <a:pt x="507288" y="1272514"/>
                </a:lnTo>
                <a:lnTo>
                  <a:pt x="485152" y="1265936"/>
                </a:lnTo>
                <a:lnTo>
                  <a:pt x="464299" y="1254963"/>
                </a:lnTo>
                <a:lnTo>
                  <a:pt x="457822" y="1249921"/>
                </a:lnTo>
                <a:lnTo>
                  <a:pt x="455663" y="1240574"/>
                </a:lnTo>
                <a:lnTo>
                  <a:pt x="462140" y="1237691"/>
                </a:lnTo>
                <a:lnTo>
                  <a:pt x="475094" y="1229753"/>
                </a:lnTo>
                <a:lnTo>
                  <a:pt x="487972" y="1222298"/>
                </a:lnTo>
                <a:lnTo>
                  <a:pt x="500735" y="1215517"/>
                </a:lnTo>
                <a:lnTo>
                  <a:pt x="513321" y="1209611"/>
                </a:lnTo>
                <a:lnTo>
                  <a:pt x="541553" y="1195793"/>
                </a:lnTo>
                <a:lnTo>
                  <a:pt x="569188" y="1180719"/>
                </a:lnTo>
                <a:lnTo>
                  <a:pt x="623430" y="1149134"/>
                </a:lnTo>
                <a:lnTo>
                  <a:pt x="665073" y="1127036"/>
                </a:lnTo>
                <a:lnTo>
                  <a:pt x="706894" y="1105293"/>
                </a:lnTo>
                <a:lnTo>
                  <a:pt x="749109" y="1084224"/>
                </a:lnTo>
                <a:lnTo>
                  <a:pt x="791959" y="1064171"/>
                </a:lnTo>
                <a:lnTo>
                  <a:pt x="819061" y="1051179"/>
                </a:lnTo>
                <a:lnTo>
                  <a:pt x="846442" y="1039050"/>
                </a:lnTo>
                <a:lnTo>
                  <a:pt x="874115" y="1027607"/>
                </a:lnTo>
                <a:lnTo>
                  <a:pt x="902068" y="1016647"/>
                </a:lnTo>
                <a:lnTo>
                  <a:pt x="907148" y="1014488"/>
                </a:lnTo>
                <a:lnTo>
                  <a:pt x="912228" y="1014488"/>
                </a:lnTo>
                <a:lnTo>
                  <a:pt x="916546" y="1012329"/>
                </a:lnTo>
                <a:lnTo>
                  <a:pt x="920102" y="1015923"/>
                </a:lnTo>
                <a:lnTo>
                  <a:pt x="924420" y="1016647"/>
                </a:lnTo>
                <a:lnTo>
                  <a:pt x="924420" y="1018082"/>
                </a:lnTo>
                <a:lnTo>
                  <a:pt x="926579" y="1021689"/>
                </a:lnTo>
                <a:lnTo>
                  <a:pt x="926579" y="972426"/>
                </a:lnTo>
                <a:lnTo>
                  <a:pt x="898855" y="983335"/>
                </a:lnTo>
                <a:lnTo>
                  <a:pt x="848702" y="1004455"/>
                </a:lnTo>
                <a:lnTo>
                  <a:pt x="799134" y="1026807"/>
                </a:lnTo>
                <a:lnTo>
                  <a:pt x="750201" y="1050518"/>
                </a:lnTo>
                <a:lnTo>
                  <a:pt x="701916" y="1075690"/>
                </a:lnTo>
                <a:lnTo>
                  <a:pt x="496684" y="1180084"/>
                </a:lnTo>
                <a:lnTo>
                  <a:pt x="432676" y="1216088"/>
                </a:lnTo>
                <a:lnTo>
                  <a:pt x="410324" y="1255687"/>
                </a:lnTo>
                <a:lnTo>
                  <a:pt x="413232" y="1269542"/>
                </a:lnTo>
                <a:lnTo>
                  <a:pt x="440550" y="1300327"/>
                </a:lnTo>
                <a:lnTo>
                  <a:pt x="478002" y="1311846"/>
                </a:lnTo>
                <a:lnTo>
                  <a:pt x="564095" y="1315910"/>
                </a:lnTo>
                <a:lnTo>
                  <a:pt x="609625" y="1321562"/>
                </a:lnTo>
                <a:lnTo>
                  <a:pt x="654342" y="1331531"/>
                </a:lnTo>
                <a:lnTo>
                  <a:pt x="698360" y="1345692"/>
                </a:lnTo>
                <a:lnTo>
                  <a:pt x="746239" y="1364792"/>
                </a:lnTo>
                <a:lnTo>
                  <a:pt x="791870" y="1387360"/>
                </a:lnTo>
                <a:lnTo>
                  <a:pt x="835736" y="1413014"/>
                </a:lnTo>
                <a:lnTo>
                  <a:pt x="878319" y="1441450"/>
                </a:lnTo>
                <a:lnTo>
                  <a:pt x="885304" y="1445869"/>
                </a:lnTo>
                <a:lnTo>
                  <a:pt x="892479" y="1450898"/>
                </a:lnTo>
                <a:lnTo>
                  <a:pt x="900328" y="1455521"/>
                </a:lnTo>
                <a:lnTo>
                  <a:pt x="905421" y="1457337"/>
                </a:lnTo>
                <a:lnTo>
                  <a:pt x="921842" y="1457337"/>
                </a:lnTo>
                <a:lnTo>
                  <a:pt x="925563" y="1456474"/>
                </a:lnTo>
                <a:lnTo>
                  <a:pt x="933437" y="1450530"/>
                </a:lnTo>
                <a:lnTo>
                  <a:pt x="938072" y="1442021"/>
                </a:lnTo>
                <a:lnTo>
                  <a:pt x="938136" y="1432090"/>
                </a:lnTo>
                <a:lnTo>
                  <a:pt x="936142" y="1423339"/>
                </a:lnTo>
                <a:lnTo>
                  <a:pt x="933157" y="1414538"/>
                </a:lnTo>
                <a:lnTo>
                  <a:pt x="930313" y="1405864"/>
                </a:lnTo>
                <a:lnTo>
                  <a:pt x="928738" y="1397533"/>
                </a:lnTo>
                <a:lnTo>
                  <a:pt x="928052" y="1388173"/>
                </a:lnTo>
                <a:lnTo>
                  <a:pt x="924991" y="1346530"/>
                </a:lnTo>
                <a:lnTo>
                  <a:pt x="923975" y="1300327"/>
                </a:lnTo>
                <a:lnTo>
                  <a:pt x="924013" y="1291628"/>
                </a:lnTo>
                <a:lnTo>
                  <a:pt x="925499" y="1245336"/>
                </a:lnTo>
                <a:lnTo>
                  <a:pt x="930008" y="1195171"/>
                </a:lnTo>
                <a:lnTo>
                  <a:pt x="937526" y="1145336"/>
                </a:lnTo>
                <a:lnTo>
                  <a:pt x="948169" y="1095844"/>
                </a:lnTo>
                <a:lnTo>
                  <a:pt x="962837" y="1051115"/>
                </a:lnTo>
                <a:lnTo>
                  <a:pt x="979297" y="1012329"/>
                </a:lnTo>
                <a:lnTo>
                  <a:pt x="985545" y="999845"/>
                </a:lnTo>
                <a:lnTo>
                  <a:pt x="988745" y="991895"/>
                </a:lnTo>
                <a:lnTo>
                  <a:pt x="991222" y="984783"/>
                </a:lnTo>
                <a:lnTo>
                  <a:pt x="991222" y="965352"/>
                </a:lnTo>
                <a:close/>
              </a:path>
            </a:pathLst>
          </a:custGeom>
          <a:solidFill>
            <a:srgbClr val="798A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2A1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