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79A1B-7F08-44E2-A725-96F74DBFF34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44CA1-1FB3-42E2-A21E-D467570F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rchitecture/icon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Architecture Icons: </a:t>
            </a:r>
            <a:r>
              <a:rPr lang="en-US" dirty="0">
                <a:hlinkClick r:id="rId3"/>
              </a:rPr>
              <a:t>AWS Architecture Icons (amazon.com)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44CA1-1FB3-42E2-A21E-D467570F6C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9860-A18E-43EE-869C-63E5BE12E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CAA4B-C293-4D4D-AAE0-033E9134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0C93-E563-4A49-965A-9B930A7C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84F7-A109-4786-A29C-4EF85E51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DB87-9D2A-4EF0-B469-03B51FE0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CC75-8CBA-4FFB-88DC-E1536897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D6519-69B3-4A68-B7B4-198C52D7B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159B-F71B-492B-A407-68ECF56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A507-9EE7-483E-9667-8B6B709F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A662-6ADD-4399-B91A-51604F85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449E2-8362-453E-9D59-9054BBEBC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B869-016E-47C4-A54F-82325A371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AA13-D136-4077-9ACC-6CC07BA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FBEB-74F8-41D3-A367-A0F7EAE8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B1FC-299F-4EA1-9314-42E2679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B881-B0BF-418C-9F22-D6C02FD7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913B-CC47-484F-BCAB-A9252B21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C271-01BF-48B4-B2CB-566CDFAF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5D47-C55B-42F6-9A57-CA5C3E1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C34F-5CA6-40F5-9D01-EF1FE873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5573-553D-4CE0-A156-D3239DD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D35C7-DE04-4922-8F43-2C776FF9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463B-25ED-4759-BA95-2887BDEE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9F77-F201-4B24-B1F4-CA1812F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2341-1284-424D-968A-30FA595E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BF89-0543-41C9-9785-39E728D2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64F5-664B-4F5C-AC5B-8A5197C9C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677E-6839-4EB1-8DAB-4E95138B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59EA1-44FF-4934-8D6D-C8E3989C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F63F-CA7F-4308-B183-F706F28E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AB2F-F167-4217-A0A5-BB9D6924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FBA0-D692-438F-927A-E910450D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2B2EA-3119-4A12-8C57-29171058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0302-3F7A-48EE-ADEE-4D2BF788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5FEAB-5F62-4C60-BDB8-178FC7CA4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3B6FA-FEDD-48A9-A540-33F72B062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6CDDB-481E-45B4-8F70-E0F114D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9FDCD-5046-4C3D-AC15-2247E151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5CB48-67B0-439E-AA8A-EC2B0C85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A5A0-162E-48AE-BBB2-409DE285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088C3-7AAC-4513-B648-DD2643E3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2BDEB-1743-4EBE-AB8D-906A4FF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52B95-07C5-4B12-BD37-C7A1177F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00915-0216-4612-9CBC-CB927A99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BB6FB-04AC-4E5B-B8E6-6F6EBFA6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FAB83-9072-4066-A548-11CB6190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1517-D364-4ACA-9EEE-8B25E11D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896-E8B0-4D4B-AC15-ED1FE860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D7C5-1FC3-4546-9C8E-F2C3092D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0C238-F553-4CBE-9E6D-46A07CD5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536E8-B493-48A1-A36D-0D4B8388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9AF5-5166-4FDF-8384-7C7B247D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14AE-3F7A-4CF6-A99D-5B70408A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BE494-9C26-47AA-B922-055AA1FDB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79FBA-51E6-4723-AC2A-506151E8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C171-4F37-486F-867E-D66D92E0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38DC2-902B-44E3-9AEC-F603132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7819-8469-4AE7-B8BC-2235FC5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FCC39-4CC3-4DF7-B010-3DDA3ECC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94DC-42DD-4AF4-AC6C-A71B1F16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61E5-C9D3-4385-8CE4-89B893061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E735-4310-4790-B0ED-EA79B9FD811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1EF5-44B0-404E-B0BC-16EA12200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C21F-462F-4FCD-BEAF-C7302E5EC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Web Services Icon Png, Transparent Png , Transparent Png Image -  PNGitem">
            <a:extLst>
              <a:ext uri="{FF2B5EF4-FFF2-40B4-BE49-F238E27FC236}">
                <a16:creationId xmlns:a16="http://schemas.microsoft.com/office/drawing/2014/main" id="{7E24C0E3-ECC4-402A-8051-D800DEF8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267" y="2251464"/>
            <a:ext cx="783410" cy="40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0262B-3DF7-4B94-82AD-4AEA1C4D06B2}"/>
              </a:ext>
            </a:extLst>
          </p:cNvPr>
          <p:cNvSpPr txBox="1"/>
          <p:nvPr/>
        </p:nvSpPr>
        <p:spPr>
          <a:xfrm>
            <a:off x="349267" y="2701979"/>
            <a:ext cx="9183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gdelt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-open-data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586A69-00BD-4D30-85DB-5623CB47601F}"/>
              </a:ext>
            </a:extLst>
          </p:cNvPr>
          <p:cNvCxnSpPr>
            <a:cxnSpLocks/>
          </p:cNvCxnSpPr>
          <p:nvPr/>
        </p:nvCxnSpPr>
        <p:spPr>
          <a:xfrm flipH="1">
            <a:off x="1132677" y="3286907"/>
            <a:ext cx="10707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SageMaker Updates 2019. New features released at re:Invent in… | by  Kyle Stahl | Towards Data Science">
            <a:extLst>
              <a:ext uri="{FF2B5EF4-FFF2-40B4-BE49-F238E27FC236}">
                <a16:creationId xmlns:a16="http://schemas.microsoft.com/office/drawing/2014/main" id="{2D44E25C-FF7C-4209-B5D8-13A58CC8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50" y="2181665"/>
            <a:ext cx="652196" cy="65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37C194-DE79-4E7C-AE5D-90F853B9C634}"/>
              </a:ext>
            </a:extLst>
          </p:cNvPr>
          <p:cNvSpPr txBox="1"/>
          <p:nvPr/>
        </p:nvSpPr>
        <p:spPr>
          <a:xfrm>
            <a:off x="7276146" y="1476269"/>
            <a:ext cx="1137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EKS for RT Processing</a:t>
            </a:r>
          </a:p>
        </p:txBody>
      </p:sp>
      <p:pic>
        <p:nvPicPr>
          <p:cNvPr id="1032" name="Picture 8" descr="Machine Learning with PySpark and Amazon EMR | by Mihajlovic Aleksa |  Towards Data Science">
            <a:extLst>
              <a:ext uri="{FF2B5EF4-FFF2-40B4-BE49-F238E27FC236}">
                <a16:creationId xmlns:a16="http://schemas.microsoft.com/office/drawing/2014/main" id="{59DA5183-FDA5-4217-8251-680B157E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02" y="4254940"/>
            <a:ext cx="1245858" cy="7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E46FD-FCF7-4E24-9D06-5FA9B85E70DD}"/>
              </a:ext>
            </a:extLst>
          </p:cNvPr>
          <p:cNvSpPr txBox="1"/>
          <p:nvPr/>
        </p:nvSpPr>
        <p:spPr>
          <a:xfrm>
            <a:off x="2086509" y="3640042"/>
            <a:ext cx="1509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S&amp;P 500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Datalake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Formation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Glue Crawlers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ETL on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gdelt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open data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Data Catalog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0A53CA-7D98-483C-A79F-7A22D2226875}"/>
              </a:ext>
            </a:extLst>
          </p:cNvPr>
          <p:cNvCxnSpPr>
            <a:cxnSpLocks/>
          </p:cNvCxnSpPr>
          <p:nvPr/>
        </p:nvCxnSpPr>
        <p:spPr>
          <a:xfrm flipV="1">
            <a:off x="1267625" y="190005"/>
            <a:ext cx="0" cy="63414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DD61FE-EEE0-485A-A8BE-55A4B31266BC}"/>
              </a:ext>
            </a:extLst>
          </p:cNvPr>
          <p:cNvSpPr txBox="1"/>
          <p:nvPr/>
        </p:nvSpPr>
        <p:spPr>
          <a:xfrm>
            <a:off x="49636" y="6383831"/>
            <a:ext cx="118897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Data Sources </a:t>
            </a:r>
          </a:p>
        </p:txBody>
      </p:sp>
      <p:pic>
        <p:nvPicPr>
          <p:cNvPr id="1036" name="Picture 12" descr="Salesforce to Salesforce REST API Integration - SalesforceProfs">
            <a:extLst>
              <a:ext uri="{FF2B5EF4-FFF2-40B4-BE49-F238E27FC236}">
                <a16:creationId xmlns:a16="http://schemas.microsoft.com/office/drawing/2014/main" id="{C29D79BD-DF38-4D87-B2A3-0DBBC375E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4" y="1424932"/>
            <a:ext cx="1088077" cy="6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0F8A4A-14FC-469E-9C0B-BCC7CC73E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572" y="3159517"/>
            <a:ext cx="624385" cy="606052"/>
          </a:xfrm>
          <a:prstGeom prst="rect">
            <a:avLst/>
          </a:prstGeom>
        </p:spPr>
      </p:pic>
      <p:pic>
        <p:nvPicPr>
          <p:cNvPr id="1042" name="Picture 18" descr="Connect your data warehouse to SFTP">
            <a:extLst>
              <a:ext uri="{FF2B5EF4-FFF2-40B4-BE49-F238E27FC236}">
                <a16:creationId xmlns:a16="http://schemas.microsoft.com/office/drawing/2014/main" id="{461534B0-BE00-4247-8312-D94C27C4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7" y="3855662"/>
            <a:ext cx="764078" cy="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sf - Revision 1893828: /kafka/site/logos/originals/png">
            <a:extLst>
              <a:ext uri="{FF2B5EF4-FFF2-40B4-BE49-F238E27FC236}">
                <a16:creationId xmlns:a16="http://schemas.microsoft.com/office/drawing/2014/main" id="{EFD82393-9F4B-430C-B9CD-DF4B23155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2" y="4709833"/>
            <a:ext cx="697006" cy="69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699" y="21272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041C49-88C4-420F-93FB-1F4ED1E9DBA6}"/>
              </a:ext>
            </a:extLst>
          </p:cNvPr>
          <p:cNvCxnSpPr>
            <a:cxnSpLocks/>
          </p:cNvCxnSpPr>
          <p:nvPr/>
        </p:nvCxnSpPr>
        <p:spPr>
          <a:xfrm flipV="1">
            <a:off x="10631260" y="190005"/>
            <a:ext cx="0" cy="63414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55ED88-F1FB-4C6F-96BE-6CB6605DEFDB}"/>
              </a:ext>
            </a:extLst>
          </p:cNvPr>
          <p:cNvSpPr txBox="1"/>
          <p:nvPr/>
        </p:nvSpPr>
        <p:spPr>
          <a:xfrm>
            <a:off x="10885298" y="6370152"/>
            <a:ext cx="114680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Consumption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FACE23-7D56-41AA-9BB0-F905BB2E81A0}"/>
              </a:ext>
            </a:extLst>
          </p:cNvPr>
          <p:cNvSpPr txBox="1"/>
          <p:nvPr/>
        </p:nvSpPr>
        <p:spPr>
          <a:xfrm>
            <a:off x="8570555" y="3044101"/>
            <a:ext cx="2013465" cy="2308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Realtime/NRT Processing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9A0EC1-F377-428F-A3CB-CE35F4FAFB90}"/>
              </a:ext>
            </a:extLst>
          </p:cNvPr>
          <p:cNvSpPr txBox="1"/>
          <p:nvPr/>
        </p:nvSpPr>
        <p:spPr>
          <a:xfrm>
            <a:off x="8579833" y="3313584"/>
            <a:ext cx="2013465" cy="2308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Batch/Analytics Processing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9C3F6D-D81E-4507-A880-00CF24A2CB89}"/>
              </a:ext>
            </a:extLst>
          </p:cNvPr>
          <p:cNvSpPr txBox="1"/>
          <p:nvPr/>
        </p:nvSpPr>
        <p:spPr>
          <a:xfrm>
            <a:off x="10794531" y="2901204"/>
            <a:ext cx="13283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38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699" y="3486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295" y="4268414"/>
            <a:ext cx="1146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Service (Kibana)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/>
        </p:blipFill>
        <p:spPr bwMode="auto">
          <a:xfrm>
            <a:off x="11077699" y="9780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8AF35C3-AABB-40E6-83B6-7DA465996DBD}"/>
              </a:ext>
            </a:extLst>
          </p:cNvPr>
          <p:cNvSpPr txBox="1"/>
          <p:nvPr/>
        </p:nvSpPr>
        <p:spPr>
          <a:xfrm>
            <a:off x="10794530" y="1717428"/>
            <a:ext cx="13283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pic>
        <p:nvPicPr>
          <p:cNvPr id="42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78" y="1411998"/>
            <a:ext cx="652197" cy="65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9">
            <a:extLst>
              <a:ext uri="{FF2B5EF4-FFF2-40B4-BE49-F238E27FC236}">
                <a16:creationId xmlns:a16="http://schemas.microsoft.com/office/drawing/2014/main" id="{E665F03F-36CC-4EFE-A0B0-C2E4D517C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16" y="28776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5">
            <a:extLst>
              <a:ext uri="{FF2B5EF4-FFF2-40B4-BE49-F238E27FC236}">
                <a16:creationId xmlns:a16="http://schemas.microsoft.com/office/drawing/2014/main" id="{B90BF3F1-1D99-4CF1-98DA-0F3EBBDC5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92" y="2188712"/>
            <a:ext cx="1317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 Deployment (API)</a:t>
            </a:r>
          </a:p>
        </p:txBody>
      </p:sp>
      <p:pic>
        <p:nvPicPr>
          <p:cNvPr id="46" name="Graphic 30">
            <a:extLst>
              <a:ext uri="{FF2B5EF4-FFF2-40B4-BE49-F238E27FC236}">
                <a16:creationId xmlns:a16="http://schemas.microsoft.com/office/drawing/2014/main" id="{831128F7-C994-4F58-ADBE-88EBB36C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55" y="51863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5">
            <a:extLst>
              <a:ext uri="{FF2B5EF4-FFF2-40B4-BE49-F238E27FC236}">
                <a16:creationId xmlns:a16="http://schemas.microsoft.com/office/drawing/2014/main" id="{5F604767-5584-4F89-AD27-EE3A3AA2A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867" y="5307123"/>
            <a:ext cx="1533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A77E14-0C58-4331-BB51-DD711C48D3C0}"/>
              </a:ext>
            </a:extLst>
          </p:cNvPr>
          <p:cNvGrpSpPr/>
          <p:nvPr/>
        </p:nvGrpSpPr>
        <p:grpSpPr>
          <a:xfrm>
            <a:off x="3819181" y="2833861"/>
            <a:ext cx="1805128" cy="1102652"/>
            <a:chOff x="3923039" y="4101353"/>
            <a:chExt cx="1805128" cy="11026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961DBC-CB55-46F4-966C-DFAA1264FD30}"/>
                </a:ext>
              </a:extLst>
            </p:cNvPr>
            <p:cNvSpPr/>
            <p:nvPr/>
          </p:nvSpPr>
          <p:spPr>
            <a:xfrm>
              <a:off x="3923039" y="4101353"/>
              <a:ext cx="1805128" cy="1102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CF9B83-D813-4815-B9D5-61AAF55ACE9D}"/>
                </a:ext>
              </a:extLst>
            </p:cNvPr>
            <p:cNvSpPr txBox="1"/>
            <p:nvPr/>
          </p:nvSpPr>
          <p:spPr>
            <a:xfrm>
              <a:off x="4265184" y="4816555"/>
              <a:ext cx="114025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Redshift</a:t>
              </a:r>
            </a:p>
          </p:txBody>
        </p:sp>
        <p:pic>
          <p:nvPicPr>
            <p:cNvPr id="43" name="Graphic 23">
              <a:extLst>
                <a:ext uri="{FF2B5EF4-FFF2-40B4-BE49-F238E27FC236}">
                  <a16:creationId xmlns:a16="http://schemas.microsoft.com/office/drawing/2014/main" id="{29BDFAEB-52A6-4C4F-BF04-75E1A17B7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147" y="4796192"/>
              <a:ext cx="260981" cy="260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84983F28-F250-459C-B8C6-1A2D24F21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494" y="4526095"/>
              <a:ext cx="260414" cy="260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2C09E1-593E-44AD-813C-187674F79A1A}"/>
                </a:ext>
              </a:extLst>
            </p:cNvPr>
            <p:cNvSpPr txBox="1"/>
            <p:nvPr/>
          </p:nvSpPr>
          <p:spPr>
            <a:xfrm>
              <a:off x="4271908" y="4559123"/>
              <a:ext cx="114025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  <p:pic>
          <p:nvPicPr>
            <p:cNvPr id="50" name="Graphic 8">
              <a:extLst>
                <a:ext uri="{FF2B5EF4-FFF2-40B4-BE49-F238E27FC236}">
                  <a16:creationId xmlns:a16="http://schemas.microsoft.com/office/drawing/2014/main" id="{4B5FBC99-01B9-4360-B8E5-71B25060A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613" y="4243513"/>
              <a:ext cx="260981" cy="260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A8B036-45BF-4CB4-96AD-042CC837F11A}"/>
                </a:ext>
              </a:extLst>
            </p:cNvPr>
            <p:cNvSpPr txBox="1"/>
            <p:nvPr/>
          </p:nvSpPr>
          <p:spPr>
            <a:xfrm>
              <a:off x="4277340" y="4268414"/>
              <a:ext cx="14508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 (Raw, Refined)</a:t>
              </a:r>
            </a:p>
          </p:txBody>
        </p:sp>
      </p:grpSp>
      <p:pic>
        <p:nvPicPr>
          <p:cNvPr id="54" name="Graphic 7">
            <a:extLst>
              <a:ext uri="{FF2B5EF4-FFF2-40B4-BE49-F238E27FC236}">
                <a16:creationId xmlns:a16="http://schemas.microsoft.com/office/drawing/2014/main" id="{2193F709-984D-4D29-920B-D72D6380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13" y="2227583"/>
            <a:ext cx="259691" cy="25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345E76D-353E-4D15-BF54-BDCCAD87112F}"/>
              </a:ext>
            </a:extLst>
          </p:cNvPr>
          <p:cNvSpPr txBox="1"/>
          <p:nvPr/>
        </p:nvSpPr>
        <p:spPr>
          <a:xfrm>
            <a:off x="3271394" y="2086349"/>
            <a:ext cx="11376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35B1DA-FF86-451B-BF74-1C3D15A2D808}"/>
              </a:ext>
            </a:extLst>
          </p:cNvPr>
          <p:cNvCxnSpPr>
            <a:cxnSpLocks/>
            <a:stCxn id="44" idx="0"/>
            <a:endCxn id="54" idx="1"/>
          </p:cNvCxnSpPr>
          <p:nvPr/>
        </p:nvCxnSpPr>
        <p:spPr>
          <a:xfrm rot="5400000" flipH="1" flipV="1">
            <a:off x="2515738" y="2377508"/>
            <a:ext cx="520253" cy="480097"/>
          </a:xfrm>
          <a:prstGeom prst="curved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63A695-0B76-4352-A2B9-25A29C3DE337}"/>
              </a:ext>
            </a:extLst>
          </p:cNvPr>
          <p:cNvSpPr txBox="1"/>
          <p:nvPr/>
        </p:nvSpPr>
        <p:spPr>
          <a:xfrm>
            <a:off x="2127832" y="2555939"/>
            <a:ext cx="1199367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SNS Push Notification</a:t>
            </a:r>
          </a:p>
        </p:txBody>
      </p:sp>
      <p:cxnSp>
        <p:nvCxnSpPr>
          <p:cNvPr id="61" name="Straight Arrow Connector 55">
            <a:extLst>
              <a:ext uri="{FF2B5EF4-FFF2-40B4-BE49-F238E27FC236}">
                <a16:creationId xmlns:a16="http://schemas.microsoft.com/office/drawing/2014/main" id="{A65E193C-7348-4DC7-AE7C-EF491F07E789}"/>
              </a:ext>
            </a:extLst>
          </p:cNvPr>
          <p:cNvCxnSpPr>
            <a:cxnSpLocks/>
            <a:stCxn id="54" idx="3"/>
            <a:endCxn id="22" idx="0"/>
          </p:cNvCxnSpPr>
          <p:nvPr/>
        </p:nvCxnSpPr>
        <p:spPr>
          <a:xfrm>
            <a:off x="3275604" y="2357429"/>
            <a:ext cx="1446141" cy="476432"/>
          </a:xfrm>
          <a:prstGeom prst="curved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5">
            <a:extLst>
              <a:ext uri="{FF2B5EF4-FFF2-40B4-BE49-F238E27FC236}">
                <a16:creationId xmlns:a16="http://schemas.microsoft.com/office/drawing/2014/main" id="{5FB6856F-7E0F-4ADD-B07F-53901F4B8F08}"/>
              </a:ext>
            </a:extLst>
          </p:cNvPr>
          <p:cNvCxnSpPr>
            <a:cxnSpLocks/>
            <a:stCxn id="51" idx="3"/>
            <a:endCxn id="42" idx="1"/>
          </p:cNvCxnSpPr>
          <p:nvPr/>
        </p:nvCxnSpPr>
        <p:spPr>
          <a:xfrm flipV="1">
            <a:off x="5624309" y="1738097"/>
            <a:ext cx="1005069" cy="137054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590D68-B114-45A0-83BC-599111B87BB8}"/>
              </a:ext>
            </a:extLst>
          </p:cNvPr>
          <p:cNvCxnSpPr>
            <a:cxnSpLocks/>
            <a:stCxn id="22" idx="2"/>
            <a:endCxn id="1032" idx="0"/>
          </p:cNvCxnSpPr>
          <p:nvPr/>
        </p:nvCxnSpPr>
        <p:spPr>
          <a:xfrm>
            <a:off x="4721745" y="3936513"/>
            <a:ext cx="5486" cy="31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064CE9-7CB2-4DBB-9777-00C0A9DCC7DB}"/>
              </a:ext>
            </a:extLst>
          </p:cNvPr>
          <p:cNvCxnSpPr>
            <a:cxnSpLocks/>
            <a:stCxn id="1032" idx="3"/>
            <a:endCxn id="1028" idx="2"/>
          </p:cNvCxnSpPr>
          <p:nvPr/>
        </p:nvCxnSpPr>
        <p:spPr>
          <a:xfrm flipV="1">
            <a:off x="5350160" y="2833861"/>
            <a:ext cx="1599888" cy="1811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0592BC-559B-4FC6-BEE6-0A74A2A81753}"/>
              </a:ext>
            </a:extLst>
          </p:cNvPr>
          <p:cNvCxnSpPr>
            <a:cxnSpLocks/>
          </p:cNvCxnSpPr>
          <p:nvPr/>
        </p:nvCxnSpPr>
        <p:spPr>
          <a:xfrm flipV="1">
            <a:off x="7065998" y="2844139"/>
            <a:ext cx="0" cy="240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C4E773D-214C-4F0C-B74B-446AB5086A86}"/>
              </a:ext>
            </a:extLst>
          </p:cNvPr>
          <p:cNvSpPr txBox="1"/>
          <p:nvPr/>
        </p:nvSpPr>
        <p:spPr>
          <a:xfrm>
            <a:off x="7004103" y="3629851"/>
            <a:ext cx="307777" cy="14388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Model Development Lifecycle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928D89-FEBC-4FFD-B672-37FF8AF1A530}"/>
              </a:ext>
            </a:extLst>
          </p:cNvPr>
          <p:cNvCxnSpPr>
            <a:cxnSpLocks/>
            <a:stCxn id="54" idx="0"/>
            <a:endCxn id="42" idx="1"/>
          </p:cNvCxnSpPr>
          <p:nvPr/>
        </p:nvCxnSpPr>
        <p:spPr>
          <a:xfrm rot="5400000" flipH="1" flipV="1">
            <a:off x="4642825" y="241031"/>
            <a:ext cx="489486" cy="3483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7">
            <a:extLst>
              <a:ext uri="{FF2B5EF4-FFF2-40B4-BE49-F238E27FC236}">
                <a16:creationId xmlns:a16="http://schemas.microsoft.com/office/drawing/2014/main" id="{E74455E0-F231-4500-B5D1-92229E89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699" y="4804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9">
            <a:extLst>
              <a:ext uri="{FF2B5EF4-FFF2-40B4-BE49-F238E27FC236}">
                <a16:creationId xmlns:a16="http://schemas.microsoft.com/office/drawing/2014/main" id="{26B28BD8-E70A-4565-AA9A-80A93986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295" y="5647578"/>
            <a:ext cx="11468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86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Sri Harsha</dc:creator>
  <cp:lastModifiedBy>Raghav Sri Harsha</cp:lastModifiedBy>
  <cp:revision>5</cp:revision>
  <dcterms:created xsi:type="dcterms:W3CDTF">2021-10-03T12:15:33Z</dcterms:created>
  <dcterms:modified xsi:type="dcterms:W3CDTF">2021-10-03T14:34:24Z</dcterms:modified>
</cp:coreProperties>
</file>