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94" r:id="rId4"/>
    <p:sldId id="295" r:id="rId5"/>
    <p:sldId id="258" r:id="rId6"/>
    <p:sldId id="296" r:id="rId7"/>
    <p:sldId id="297" r:id="rId8"/>
    <p:sldId id="298" r:id="rId9"/>
    <p:sldId id="299" r:id="rId10"/>
    <p:sldId id="293" r:id="rId11"/>
  </p:sldIdLst>
  <p:sldSz cx="12192000" cy="6858000"/>
  <p:notesSz cx="7559675" cy="10691813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FE7FF3-3273-447A-BE88-88BC69416B70}">
  <a:tblStyle styleId="{C7FE7FF3-3273-447A-BE88-88BC69416B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667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ca0a8f3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g5ca0a8f371_0_48:notes"/>
          <p:cNvSpPr txBox="1">
            <a:spLocks noGrp="1"/>
          </p:cNvSpPr>
          <p:nvPr>
            <p:ph type="body" idx="1"/>
          </p:nvPr>
        </p:nvSpPr>
        <p:spPr>
          <a:xfrm>
            <a:off x="755968" y="5078615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g5ca0a8f371_0_48:notes"/>
          <p:cNvSpPr txBox="1">
            <a:spLocks noGrp="1"/>
          </p:cNvSpPr>
          <p:nvPr>
            <p:ph type="sldNum" idx="12"/>
          </p:nvPr>
        </p:nvSpPr>
        <p:spPr>
          <a:xfrm>
            <a:off x="4282069" y="10155374"/>
            <a:ext cx="32757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5852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78b1190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78b1190db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74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177dc2b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5177dc2bc0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90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177dc2b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5177dc2bc0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72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177dc2b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5177dc2bc0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05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c8e23e0f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c8e23e0f5_0_1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8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c8e23e0f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c8e23e0f5_0_1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32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c8e23e0f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c8e23e0f5_0_1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98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c8e23e0f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c8e23e0f5_0_1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228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c8e23e0f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c8e23e0f5_0_1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14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25453" y="1296000"/>
            <a:ext cx="11345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4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−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−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−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1130180" y="6408271"/>
            <a:ext cx="767100" cy="3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9033246" y="6473314"/>
            <a:ext cx="273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10439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71520" y="623160"/>
            <a:ext cx="114486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71520" y="1449360"/>
            <a:ext cx="114486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10439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9033246" y="6473314"/>
            <a:ext cx="273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" name="Google Shape;8;p1" descr="20150416 tum logo blau png final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8400" y="432000"/>
            <a:ext cx="806364" cy="4246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WXgcFlkxijM" TargetMode="Externa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3620" y="1968500"/>
            <a:ext cx="5092722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79376" y="2564904"/>
            <a:ext cx="6408712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100" dirty="0" smtClean="0">
                <a:latin typeface="Roboto"/>
                <a:ea typeface="Roboto"/>
                <a:cs typeface="Roboto"/>
                <a:sym typeface="Roboto"/>
              </a:rPr>
              <a:t>Chill Me Out: IntelliJ smart plugin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551384" y="3212976"/>
            <a:ext cx="11345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Shaharyar Shaukat | Anand Devarajan | Yadunandan Kini | Hashir Ahmad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   Jetbrains Challenge @ hackaTUM 2019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22. – 24. November, 2019</a:t>
            </a:r>
            <a:endParaRPr sz="16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425475" y="364628"/>
            <a:ext cx="9778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 dirty="0" smtClean="0">
                <a:solidFill>
                  <a:schemeClr val="accent1"/>
                </a:solidFill>
              </a:rPr>
              <a:t>Department </a:t>
            </a:r>
            <a:r>
              <a:rPr lang="de-DE" sz="1300" dirty="0">
                <a:solidFill>
                  <a:schemeClr val="accent1"/>
                </a:solidFill>
              </a:rPr>
              <a:t>of Informatics | Technical University of Munich</a:t>
            </a:r>
            <a:endParaRPr sz="1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5" y="3573016"/>
            <a:ext cx="419732" cy="45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/>
        </p:nvSpPr>
        <p:spPr>
          <a:xfrm>
            <a:off x="-50" y="2281050"/>
            <a:ext cx="121920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6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>
            <a:off x="469450" y="1155925"/>
            <a:ext cx="10787100" cy="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5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sz="35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494950" y="1929175"/>
            <a:ext cx="10736100" cy="3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50000"/>
              </a:lnSpc>
              <a:buClr>
                <a:srgbClr val="434343"/>
              </a:buClr>
              <a:buSzPts val="1300"/>
              <a:buAutoNum type="arabicPeriod"/>
            </a:pPr>
            <a:r>
              <a:rPr lang="de-DE" sz="1300" dirty="0" smtClean="0">
                <a:solidFill>
                  <a:srgbClr val="434343"/>
                </a:solidFill>
              </a:rPr>
              <a:t>„Chill Me Out!“ - Inspiration</a:t>
            </a:r>
            <a:endParaRPr sz="1300" dirty="0">
              <a:solidFill>
                <a:srgbClr val="434343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de-DE" sz="1300" dirty="0" smtClean="0">
                <a:solidFill>
                  <a:srgbClr val="999999"/>
                </a:solidFill>
              </a:rPr>
              <a:t>What it does?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de-DE" sz="1300" dirty="0" smtClean="0">
                <a:solidFill>
                  <a:srgbClr val="999999"/>
                </a:solidFill>
              </a:rPr>
              <a:t>How we built it?</a:t>
            </a:r>
            <a:endParaRPr sz="1300" dirty="0">
              <a:solidFill>
                <a:srgbClr val="999999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de-DE" sz="1300" dirty="0" smtClean="0">
                <a:solidFill>
                  <a:srgbClr val="999999"/>
                </a:solidFill>
              </a:rPr>
              <a:t>Challenges</a:t>
            </a:r>
            <a:endParaRPr sz="1300" dirty="0">
              <a:solidFill>
                <a:srgbClr val="999999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-US" sz="1300" dirty="0" smtClean="0">
                <a:solidFill>
                  <a:srgbClr val="999999"/>
                </a:solidFill>
              </a:rPr>
              <a:t>Accomplishments</a:t>
            </a:r>
            <a:endParaRPr sz="1300" dirty="0">
              <a:solidFill>
                <a:srgbClr val="999999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-US" sz="1300" dirty="0" smtClean="0">
                <a:solidFill>
                  <a:srgbClr val="999999"/>
                </a:solidFill>
              </a:rPr>
              <a:t>What we learned?</a:t>
            </a:r>
            <a:endParaRPr sz="1300" dirty="0">
              <a:solidFill>
                <a:srgbClr val="999999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-US" sz="1300" dirty="0" smtClean="0">
                <a:solidFill>
                  <a:srgbClr val="999999"/>
                </a:solidFill>
              </a:rPr>
              <a:t>What’s next?</a:t>
            </a:r>
            <a:endParaRPr sz="1300" dirty="0">
              <a:solidFill>
                <a:srgbClr val="999999"/>
              </a:solidFill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381950" y="6438150"/>
            <a:ext cx="548105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de-DE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Shaharyar Shaukat | Anand Devarajan | Yadunandan Kini | Hashir Ahmad </a:t>
            </a:r>
          </a:p>
        </p:txBody>
      </p:sp>
      <p:sp>
        <p:nvSpPr>
          <p:cNvPr id="42" name="Google Shape;42;p8"/>
          <p:cNvSpPr txBox="1"/>
          <p:nvPr/>
        </p:nvSpPr>
        <p:spPr>
          <a:xfrm>
            <a:off x="425475" y="364628"/>
            <a:ext cx="9778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 dirty="0" smtClean="0">
                <a:solidFill>
                  <a:schemeClr val="accent1"/>
                </a:solidFill>
              </a:rPr>
              <a:t>Department </a:t>
            </a:r>
            <a:r>
              <a:rPr lang="de-DE" sz="1300" dirty="0">
                <a:solidFill>
                  <a:schemeClr val="accent1"/>
                </a:solidFill>
              </a:rPr>
              <a:t>of Informatics | Technical University of Munich</a:t>
            </a:r>
            <a:endParaRPr sz="1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</a:endParaRPr>
          </a:p>
        </p:txBody>
      </p:sp>
      <p:cxnSp>
        <p:nvCxnSpPr>
          <p:cNvPr id="43" name="Google Shape;43;p8"/>
          <p:cNvCxnSpPr/>
          <p:nvPr/>
        </p:nvCxnSpPr>
        <p:spPr>
          <a:xfrm>
            <a:off x="442200" y="6438150"/>
            <a:ext cx="113511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>
            <a:off x="469450" y="1155925"/>
            <a:ext cx="10787100" cy="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5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„Chill Me Out!“ - Inspiration</a:t>
            </a:r>
            <a:endParaRPr sz="35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494950" y="1929175"/>
            <a:ext cx="10736100" cy="3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is fun! But sometimes, stressful!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do you manage stress?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if your IDE could cheer you up while you code? Pretty cool, right!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That’s when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Chill Me Out!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dives in </a:t>
            </a:r>
          </a:p>
        </p:txBody>
      </p:sp>
      <p:sp>
        <p:nvSpPr>
          <p:cNvPr id="41" name="Google Shape;41;p8"/>
          <p:cNvSpPr txBox="1"/>
          <p:nvPr/>
        </p:nvSpPr>
        <p:spPr>
          <a:xfrm>
            <a:off x="381950" y="6438150"/>
            <a:ext cx="548105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de-DE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Shaharyar Shaukat | Anand Devarajan | Yadunandan Kini | Hashir Ahmad </a:t>
            </a:r>
          </a:p>
        </p:txBody>
      </p:sp>
      <p:sp>
        <p:nvSpPr>
          <p:cNvPr id="42" name="Google Shape;42;p8"/>
          <p:cNvSpPr txBox="1"/>
          <p:nvPr/>
        </p:nvSpPr>
        <p:spPr>
          <a:xfrm>
            <a:off x="425475" y="364628"/>
            <a:ext cx="9778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 dirty="0" smtClean="0">
                <a:solidFill>
                  <a:schemeClr val="accent1"/>
                </a:solidFill>
              </a:rPr>
              <a:t>Department </a:t>
            </a:r>
            <a:r>
              <a:rPr lang="de-DE" sz="1300" dirty="0">
                <a:solidFill>
                  <a:schemeClr val="accent1"/>
                </a:solidFill>
              </a:rPr>
              <a:t>of Informatics | Technical University of Munich</a:t>
            </a:r>
            <a:endParaRPr sz="1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</a:endParaRPr>
          </a:p>
        </p:txBody>
      </p:sp>
      <p:cxnSp>
        <p:nvCxnSpPr>
          <p:cNvPr id="43" name="Google Shape;43;p8"/>
          <p:cNvCxnSpPr/>
          <p:nvPr/>
        </p:nvCxnSpPr>
        <p:spPr>
          <a:xfrm>
            <a:off x="442200" y="6438150"/>
            <a:ext cx="113511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51;p9"/>
          <p:cNvSpPr txBox="1"/>
          <p:nvPr/>
        </p:nvSpPr>
        <p:spPr>
          <a:xfrm>
            <a:off x="2845050" y="4423984"/>
            <a:ext cx="6545400" cy="554400"/>
          </a:xfrm>
          <a:prstGeom prst="rect">
            <a:avLst/>
          </a:prstGeom>
          <a:noFill/>
          <a:ln w="28575" cap="flat" cmpd="sng">
            <a:solidFill>
              <a:srgbClr val="0065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1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your Dev life great again!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1844824"/>
            <a:ext cx="2952328" cy="19743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>
            <a:off x="469450" y="1155925"/>
            <a:ext cx="10787100" cy="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5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What it does?</a:t>
            </a:r>
            <a:endParaRPr sz="35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494950" y="1929175"/>
            <a:ext cx="5241010" cy="3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2857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Displays your stress level and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suggests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ideas to reduce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</a:p>
          <a:p>
            <a:pPr marL="431800" lvl="0" indent="-2857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lvl="0" indent="-2857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Prompt response from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</a:p>
          <a:p>
            <a:pPr marL="146050" lvl="0">
              <a:lnSpc>
                <a:spcPct val="150000"/>
              </a:lnSpc>
              <a:buClr>
                <a:srgbClr val="434343"/>
              </a:buClr>
              <a:buSzPts val="13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lvl="0" indent="-2857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endParaRPr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381950" y="6438150"/>
            <a:ext cx="548105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de-DE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Shaharyar Shaukat | Anand Devarajan | Yadunandan Kini | Hashir Ahmad </a:t>
            </a:r>
          </a:p>
        </p:txBody>
      </p:sp>
      <p:sp>
        <p:nvSpPr>
          <p:cNvPr id="42" name="Google Shape;42;p8"/>
          <p:cNvSpPr txBox="1"/>
          <p:nvPr/>
        </p:nvSpPr>
        <p:spPr>
          <a:xfrm>
            <a:off x="425475" y="364628"/>
            <a:ext cx="9778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 dirty="0" smtClean="0">
                <a:solidFill>
                  <a:schemeClr val="accent1"/>
                </a:solidFill>
              </a:rPr>
              <a:t>Department </a:t>
            </a:r>
            <a:r>
              <a:rPr lang="de-DE" sz="1300" dirty="0">
                <a:solidFill>
                  <a:schemeClr val="accent1"/>
                </a:solidFill>
              </a:rPr>
              <a:t>of Informatics | Technical University of Munich</a:t>
            </a:r>
            <a:endParaRPr sz="1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</a:endParaRPr>
          </a:p>
        </p:txBody>
      </p:sp>
      <p:cxnSp>
        <p:nvCxnSpPr>
          <p:cNvPr id="43" name="Google Shape;43;p8"/>
          <p:cNvCxnSpPr/>
          <p:nvPr/>
        </p:nvCxnSpPr>
        <p:spPr>
          <a:xfrm>
            <a:off x="442200" y="6438150"/>
            <a:ext cx="113511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36" y="1954319"/>
            <a:ext cx="3810000" cy="25420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82347" y="4581128"/>
            <a:ext cx="3233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6050" lvl="2">
              <a:lnSpc>
                <a:spcPct val="150000"/>
              </a:lnSpc>
              <a:buClr>
                <a:srgbClr val="434343"/>
              </a:buClr>
              <a:buSzPts val="1300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You are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70%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stressed. Take a break! </a:t>
            </a:r>
            <a:endParaRPr lang="en-U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lvl="2">
              <a:lnSpc>
                <a:spcPct val="150000"/>
              </a:lnSpc>
              <a:buClr>
                <a:srgbClr val="434343"/>
              </a:buClr>
              <a:buSzPts val="1300"/>
            </a:pP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is a joke for you: “It hurts when IP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8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71520" y="1300285"/>
            <a:ext cx="11448600" cy="67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we built it?</a:t>
            </a:r>
            <a:endParaRPr sz="3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425475" y="364628"/>
            <a:ext cx="9778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 dirty="0" smtClean="0">
                <a:solidFill>
                  <a:schemeClr val="accent1"/>
                </a:solidFill>
              </a:rPr>
              <a:t>Department </a:t>
            </a:r>
            <a:r>
              <a:rPr lang="de-DE" sz="1300" dirty="0">
                <a:solidFill>
                  <a:schemeClr val="accent1"/>
                </a:solidFill>
              </a:rPr>
              <a:t>of Informatics | Technical University of Munich</a:t>
            </a:r>
            <a:endParaRPr sz="1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</a:endParaRPr>
          </a:p>
        </p:txBody>
      </p:sp>
      <p:cxnSp>
        <p:nvCxnSpPr>
          <p:cNvPr id="53" name="Google Shape;53;p9"/>
          <p:cNvCxnSpPr/>
          <p:nvPr/>
        </p:nvCxnSpPr>
        <p:spPr>
          <a:xfrm>
            <a:off x="442200" y="6438150"/>
            <a:ext cx="113511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060848"/>
            <a:ext cx="4608512" cy="376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3392" y="2204864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Developed a Deep Learning Model which recognizes facial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Display stress level on the basis of facial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Developed an IntelliJ plugin which invokes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feedback using the predicted stress level to the user on the IDE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41;p8"/>
          <p:cNvSpPr txBox="1"/>
          <p:nvPr/>
        </p:nvSpPr>
        <p:spPr>
          <a:xfrm>
            <a:off x="381950" y="6438150"/>
            <a:ext cx="548105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de-DE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Shaharyar Shaukat | Anand Devarajan | Yadunandan Kini | Hashir Ahmad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71520" y="1300285"/>
            <a:ext cx="11448600" cy="67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sz="3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425475" y="364628"/>
            <a:ext cx="9778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 dirty="0" smtClean="0">
                <a:solidFill>
                  <a:schemeClr val="accent1"/>
                </a:solidFill>
              </a:rPr>
              <a:t>Department </a:t>
            </a:r>
            <a:r>
              <a:rPr lang="de-DE" sz="1300" dirty="0">
                <a:solidFill>
                  <a:schemeClr val="accent1"/>
                </a:solidFill>
              </a:rPr>
              <a:t>of Informatics | Technical University of Munich</a:t>
            </a:r>
            <a:endParaRPr sz="1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</a:endParaRPr>
          </a:p>
        </p:txBody>
      </p:sp>
      <p:cxnSp>
        <p:nvCxnSpPr>
          <p:cNvPr id="53" name="Google Shape;53;p9"/>
          <p:cNvCxnSpPr/>
          <p:nvPr/>
        </p:nvCxnSpPr>
        <p:spPr>
          <a:xfrm>
            <a:off x="442200" y="6438150"/>
            <a:ext cx="113511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623392" y="2204864"/>
            <a:ext cx="54943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Real-time implementation of the Deep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Synchronize output of model with the IntelliJ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Invoke the model only when the user requires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a feedback based on the history of stress levels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41;p8"/>
          <p:cNvSpPr txBox="1"/>
          <p:nvPr/>
        </p:nvSpPr>
        <p:spPr>
          <a:xfrm>
            <a:off x="381950" y="6438150"/>
            <a:ext cx="548105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de-DE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Shaharyar Shaukat | Anand Devarajan | Yadunandan Kini | Hashir Ahmad </a:t>
            </a:r>
          </a:p>
        </p:txBody>
      </p:sp>
    </p:spTree>
    <p:extLst>
      <p:ext uri="{BB962C8B-B14F-4D97-AF65-F5344CB8AC3E}">
        <p14:creationId xmlns:p14="http://schemas.microsoft.com/office/powerpoint/2010/main" val="11812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71520" y="1300285"/>
            <a:ext cx="11448600" cy="67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Accomplishments</a:t>
            </a:r>
            <a:endParaRPr sz="3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425475" y="364628"/>
            <a:ext cx="9778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 dirty="0" smtClean="0">
                <a:solidFill>
                  <a:schemeClr val="accent1"/>
                </a:solidFill>
              </a:rPr>
              <a:t>Department </a:t>
            </a:r>
            <a:r>
              <a:rPr lang="de-DE" sz="1300" dirty="0">
                <a:solidFill>
                  <a:schemeClr val="accent1"/>
                </a:solidFill>
              </a:rPr>
              <a:t>of Informatics | Technical University of Munich</a:t>
            </a:r>
            <a:endParaRPr sz="1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</a:endParaRPr>
          </a:p>
        </p:txBody>
      </p:sp>
      <p:cxnSp>
        <p:nvCxnSpPr>
          <p:cNvPr id="53" name="Google Shape;53;p9"/>
          <p:cNvCxnSpPr/>
          <p:nvPr/>
        </p:nvCxnSpPr>
        <p:spPr>
          <a:xfrm>
            <a:off x="442200" y="6438150"/>
            <a:ext cx="113511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41;p8"/>
          <p:cNvSpPr txBox="1"/>
          <p:nvPr/>
        </p:nvSpPr>
        <p:spPr>
          <a:xfrm>
            <a:off x="381950" y="6438150"/>
            <a:ext cx="548105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de-DE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Shaharyar Shaukat | Anand Devarajan | Yadunandan Kini | Hashir Ahmad </a:t>
            </a:r>
          </a:p>
        </p:txBody>
      </p:sp>
      <p:pic>
        <p:nvPicPr>
          <p:cNvPr id="2" name="WXgcFlkxij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23602" y="2081234"/>
            <a:ext cx="6988295" cy="39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71520" y="1300285"/>
            <a:ext cx="11448600" cy="67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What we learned?</a:t>
            </a:r>
            <a:endParaRPr sz="3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425475" y="364628"/>
            <a:ext cx="9778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accent1"/>
                </a:solidFill>
              </a:rPr>
              <a:t>Chair of Robotics, Artificial Intelligence and Real-Time Systems </a:t>
            </a:r>
            <a:endParaRPr sz="13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accent1"/>
                </a:solidFill>
              </a:rPr>
              <a:t>Department of Informatics | Technical University of Munich</a:t>
            </a:r>
            <a:endParaRPr sz="13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</a:endParaRPr>
          </a:p>
        </p:txBody>
      </p:sp>
      <p:cxnSp>
        <p:nvCxnSpPr>
          <p:cNvPr id="53" name="Google Shape;53;p9"/>
          <p:cNvCxnSpPr/>
          <p:nvPr/>
        </p:nvCxnSpPr>
        <p:spPr>
          <a:xfrm>
            <a:off x="442200" y="6438150"/>
            <a:ext cx="113511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623392" y="2204864"/>
            <a:ext cx="54943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Coping with Stress!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Knowing more about yourself, how far can you push?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Turning an idea into a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Sharing diverse perspectives</a:t>
            </a:r>
          </a:p>
        </p:txBody>
      </p:sp>
      <p:sp>
        <p:nvSpPr>
          <p:cNvPr id="7" name="Google Shape;41;p8"/>
          <p:cNvSpPr txBox="1"/>
          <p:nvPr/>
        </p:nvSpPr>
        <p:spPr>
          <a:xfrm>
            <a:off x="381950" y="6438150"/>
            <a:ext cx="548105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de-DE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Shaharyar Shaukat | Anand Devarajan | Yadunandan Kini | Hashir Ahmad </a:t>
            </a:r>
          </a:p>
        </p:txBody>
      </p:sp>
    </p:spTree>
    <p:extLst>
      <p:ext uri="{BB962C8B-B14F-4D97-AF65-F5344CB8AC3E}">
        <p14:creationId xmlns:p14="http://schemas.microsoft.com/office/powerpoint/2010/main" val="27185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71520" y="1300285"/>
            <a:ext cx="11448600" cy="67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What‘s next?</a:t>
            </a:r>
            <a:endParaRPr sz="3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425475" y="364628"/>
            <a:ext cx="9778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 dirty="0" smtClean="0">
                <a:solidFill>
                  <a:schemeClr val="accent1"/>
                </a:solidFill>
              </a:rPr>
              <a:t>Department </a:t>
            </a:r>
            <a:r>
              <a:rPr lang="de-DE" sz="1300" dirty="0">
                <a:solidFill>
                  <a:schemeClr val="accent1"/>
                </a:solidFill>
              </a:rPr>
              <a:t>of Informatics | Technical University of Munich</a:t>
            </a:r>
            <a:endParaRPr sz="1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</a:endParaRPr>
          </a:p>
        </p:txBody>
      </p:sp>
      <p:cxnSp>
        <p:nvCxnSpPr>
          <p:cNvPr id="53" name="Google Shape;53;p9"/>
          <p:cNvCxnSpPr/>
          <p:nvPr/>
        </p:nvCxnSpPr>
        <p:spPr>
          <a:xfrm>
            <a:off x="442200" y="6438150"/>
            <a:ext cx="113511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623392" y="2204864"/>
            <a:ext cx="10585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Chill Me Out!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 cross-platform service across all IntelliJ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Improve the performance of  the deep learning model – include variations in image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Identify the code segments where the stress levels were high!</a:t>
            </a:r>
          </a:p>
        </p:txBody>
      </p:sp>
      <p:sp>
        <p:nvSpPr>
          <p:cNvPr id="7" name="Google Shape;41;p8"/>
          <p:cNvSpPr txBox="1"/>
          <p:nvPr/>
        </p:nvSpPr>
        <p:spPr>
          <a:xfrm>
            <a:off x="381950" y="6438150"/>
            <a:ext cx="548105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de-DE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Shaharyar Shaukat | Anand Devarajan | Yadunandan Kini | Hashir Ahmad </a:t>
            </a:r>
          </a:p>
        </p:txBody>
      </p:sp>
    </p:spTree>
    <p:extLst>
      <p:ext uri="{BB962C8B-B14F-4D97-AF65-F5344CB8AC3E}">
        <p14:creationId xmlns:p14="http://schemas.microsoft.com/office/powerpoint/2010/main" val="3511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474</Words>
  <Application>Microsoft Office PowerPoint</Application>
  <PresentationFormat>Widescreen</PresentationFormat>
  <Paragraphs>78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Arial</vt:lpstr>
      <vt:lpstr>Noto Sans Symbols</vt:lpstr>
      <vt:lpstr>Titel 1</vt:lpstr>
      <vt:lpstr>Chill Me Out: IntelliJ smart plugin</vt:lpstr>
      <vt:lpstr>PowerPoint Presentation</vt:lpstr>
      <vt:lpstr>PowerPoint Presentation</vt:lpstr>
      <vt:lpstr>PowerPoint Presentation</vt:lpstr>
      <vt:lpstr>How we built it?</vt:lpstr>
      <vt:lpstr>Challenges</vt:lpstr>
      <vt:lpstr>Accomplishments</vt:lpstr>
      <vt:lpstr>What we learned?</vt:lpstr>
      <vt:lpstr>What‘s next?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 Me Out: Jetbrains Challenge @ HackaTUM 2019 </dc:title>
  <cp:lastModifiedBy>Hashir Ahmad</cp:lastModifiedBy>
  <cp:revision>40</cp:revision>
  <dcterms:modified xsi:type="dcterms:W3CDTF">2019-11-24T10:02:26Z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1574584643</vt:lpwstr>
  </property>
</Properties>
</file>