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58" r:id="rId6"/>
    <p:sldId id="260" r:id="rId7"/>
    <p:sldId id="261" r:id="rId8"/>
    <p:sldId id="266" r:id="rId9"/>
    <p:sldId id="262" r:id="rId10"/>
    <p:sldId id="264"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6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29/05/14</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29/05/14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29/05/14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29/05/14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29/05/14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29/05/14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29/05/14</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29/05/14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29/05/14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29/05/14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29/05/14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29/05/14</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447719"/>
            <a:ext cx="6477000" cy="1914144"/>
          </a:xfrm>
        </p:spPr>
        <p:txBody>
          <a:bodyPr/>
          <a:lstStyle/>
          <a:p>
            <a:r>
              <a:rPr lang="en-US" sz="6000" dirty="0" smtClean="0"/>
              <a:t>HOIST</a:t>
            </a:r>
            <a:endParaRPr lang="en-US" sz="6000" dirty="0"/>
          </a:p>
        </p:txBody>
      </p:sp>
      <p:sp>
        <p:nvSpPr>
          <p:cNvPr id="3" name="Subtitle 2"/>
          <p:cNvSpPr>
            <a:spLocks noGrp="1"/>
          </p:cNvSpPr>
          <p:nvPr>
            <p:ph type="subTitle" idx="1"/>
          </p:nvPr>
        </p:nvSpPr>
        <p:spPr>
          <a:xfrm>
            <a:off x="2071750" y="6367598"/>
            <a:ext cx="6477000" cy="1174088"/>
          </a:xfrm>
        </p:spPr>
        <p:txBody>
          <a:bodyPr>
            <a:normAutofit/>
          </a:bodyPr>
          <a:lstStyle/>
          <a:p>
            <a:r>
              <a:rPr lang="en-US" sz="1600" dirty="0" smtClean="0"/>
              <a:t>A Photoshop Script to convert PSD file into HTML &amp; CSS.</a:t>
            </a:r>
            <a:endParaRPr lang="en-US" sz="1600" dirty="0"/>
          </a:p>
        </p:txBody>
      </p:sp>
      <p:sp>
        <p:nvSpPr>
          <p:cNvPr id="4" name="TextBox 3"/>
          <p:cNvSpPr txBox="1"/>
          <p:nvPr/>
        </p:nvSpPr>
        <p:spPr>
          <a:xfrm>
            <a:off x="2816193" y="4528282"/>
            <a:ext cx="5370094" cy="369332"/>
          </a:xfrm>
          <a:prstGeom prst="rect">
            <a:avLst/>
          </a:prstGeom>
          <a:noFill/>
        </p:spPr>
        <p:txBody>
          <a:bodyPr wrap="square" rtlCol="0">
            <a:spAutoFit/>
          </a:bodyPr>
          <a:lstStyle/>
          <a:p>
            <a:r>
              <a:rPr lang="en-US" dirty="0" smtClean="0">
                <a:latin typeface="Apple Chancery"/>
                <a:cs typeface="Apple Chancery"/>
              </a:rPr>
              <a:t>“ Transforming Designs to Web !! “</a:t>
            </a:r>
            <a:endParaRPr lang="en-US" dirty="0">
              <a:latin typeface="Apple Chancery"/>
              <a:cs typeface="Apple Chancery"/>
            </a:endParaRPr>
          </a:p>
        </p:txBody>
      </p:sp>
      <p:pic>
        <p:nvPicPr>
          <p:cNvPr id="5" name="Picture 4" descr="Hoistlogo.png"/>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665359" y="2320466"/>
            <a:ext cx="1310443" cy="1310443"/>
          </a:xfrm>
          <a:prstGeom prst="rect">
            <a:avLst/>
          </a:prstGeom>
        </p:spPr>
      </p:pic>
    </p:spTree>
    <p:extLst>
      <p:ext uri="{BB962C8B-B14F-4D97-AF65-F5344CB8AC3E}">
        <p14:creationId xmlns:p14="http://schemas.microsoft.com/office/powerpoint/2010/main" val="267488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ABOUT DEVELOPER</a:t>
            </a:r>
            <a:endParaRPr lang="en-US" sz="3200" dirty="0"/>
          </a:p>
        </p:txBody>
      </p:sp>
      <p:sp>
        <p:nvSpPr>
          <p:cNvPr id="4" name="TextBox 3"/>
          <p:cNvSpPr txBox="1"/>
          <p:nvPr/>
        </p:nvSpPr>
        <p:spPr>
          <a:xfrm>
            <a:off x="690243" y="2416004"/>
            <a:ext cx="5328680" cy="1846659"/>
          </a:xfrm>
          <a:prstGeom prst="rect">
            <a:avLst/>
          </a:prstGeom>
          <a:noFill/>
        </p:spPr>
        <p:txBody>
          <a:bodyPr wrap="square" rtlCol="0">
            <a:spAutoFit/>
          </a:bodyPr>
          <a:lstStyle/>
          <a:p>
            <a:r>
              <a:rPr lang="en-US" sz="2400" b="1" dirty="0" smtClean="0"/>
              <a:t>Harsh Bhatia</a:t>
            </a:r>
          </a:p>
          <a:p>
            <a:r>
              <a:rPr lang="en-US" dirty="0" smtClean="0"/>
              <a:t>Front-End Developer/Enthusiast, Artist</a:t>
            </a:r>
          </a:p>
          <a:p>
            <a:endParaRPr lang="en-US" dirty="0"/>
          </a:p>
          <a:p>
            <a:r>
              <a:rPr lang="en-US" dirty="0" err="1" smtClean="0"/>
              <a:t>Github</a:t>
            </a:r>
            <a:r>
              <a:rPr lang="en-US" dirty="0" smtClean="0"/>
              <a:t>: hash113</a:t>
            </a:r>
          </a:p>
          <a:p>
            <a:endParaRPr lang="en-US" dirty="0"/>
          </a:p>
          <a:p>
            <a:r>
              <a:rPr lang="en-US" dirty="0" smtClean="0"/>
              <a:t>Twitter: @</a:t>
            </a:r>
            <a:r>
              <a:rPr lang="en-US" dirty="0" err="1" smtClean="0"/>
              <a:t>the_harshbhatia</a:t>
            </a:r>
            <a:endParaRPr lang="en-US" dirty="0" smtClean="0"/>
          </a:p>
        </p:txBody>
      </p:sp>
      <p:pic>
        <p:nvPicPr>
          <p:cNvPr id="5" name="Picture 4" descr="mpic.jpg"/>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826133" y="1509660"/>
            <a:ext cx="3843326" cy="4078730"/>
          </a:xfrm>
          <a:prstGeom prst="rect">
            <a:avLst/>
          </a:prstGeom>
        </p:spPr>
      </p:pic>
    </p:spTree>
    <p:extLst>
      <p:ext uri="{BB962C8B-B14F-4D97-AF65-F5344CB8AC3E}">
        <p14:creationId xmlns:p14="http://schemas.microsoft.com/office/powerpoint/2010/main" val="78868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22602"/>
            <a:ext cx="7313613" cy="868362"/>
          </a:xfrm>
        </p:spPr>
        <p:txBody>
          <a:bodyPr/>
          <a:lstStyle/>
          <a:p>
            <a:r>
              <a:rPr lang="en-US" dirty="0" smtClean="0"/>
              <a:t>THANK YOU !!</a:t>
            </a:r>
            <a:endParaRPr lang="en-US" dirty="0"/>
          </a:p>
        </p:txBody>
      </p:sp>
    </p:spTree>
    <p:extLst>
      <p:ext uri="{BB962C8B-B14F-4D97-AF65-F5344CB8AC3E}">
        <p14:creationId xmlns:p14="http://schemas.microsoft.com/office/powerpoint/2010/main" val="97972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INTRODUCTION</a:t>
            </a:r>
            <a:endParaRPr lang="en-US" sz="3200" dirty="0"/>
          </a:p>
        </p:txBody>
      </p:sp>
      <p:pic>
        <p:nvPicPr>
          <p:cNvPr id="4" name="Content Placeholder 3" descr="ps.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 r="12" b="-1749"/>
          <a:stretch/>
        </p:blipFill>
        <p:spPr>
          <a:xfrm>
            <a:off x="350038" y="2213310"/>
            <a:ext cx="1570476" cy="1605850"/>
          </a:xfrm>
        </p:spPr>
      </p:pic>
      <p:pic>
        <p:nvPicPr>
          <p:cNvPr id="6" name="Picture 5" descr="htm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329" y="2218960"/>
            <a:ext cx="2476500" cy="1600200"/>
          </a:xfrm>
          <a:prstGeom prst="rect">
            <a:avLst/>
          </a:prstGeom>
        </p:spPr>
      </p:pic>
      <p:cxnSp>
        <p:nvCxnSpPr>
          <p:cNvPr id="13" name="Straight Arrow Connector 12"/>
          <p:cNvCxnSpPr/>
          <p:nvPr/>
        </p:nvCxnSpPr>
        <p:spPr>
          <a:xfrm>
            <a:off x="2072369" y="2402196"/>
            <a:ext cx="831501" cy="4277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072369" y="3036996"/>
            <a:ext cx="831501" cy="386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687606" y="2218960"/>
            <a:ext cx="773503" cy="639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687606" y="3010716"/>
            <a:ext cx="761885" cy="66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7" name="Picture 6" descr="Hoisverttlogo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2015" y="1410438"/>
            <a:ext cx="3115054" cy="3115054"/>
          </a:xfrm>
          <a:prstGeom prst="rect">
            <a:avLst/>
          </a:prstGeom>
        </p:spPr>
      </p:pic>
      <p:sp>
        <p:nvSpPr>
          <p:cNvPr id="41" name="TextBox 40"/>
          <p:cNvSpPr txBox="1"/>
          <p:nvPr/>
        </p:nvSpPr>
        <p:spPr>
          <a:xfrm>
            <a:off x="657920" y="5384237"/>
            <a:ext cx="8199681" cy="646331"/>
          </a:xfrm>
          <a:prstGeom prst="rect">
            <a:avLst/>
          </a:prstGeom>
          <a:noFill/>
        </p:spPr>
        <p:txBody>
          <a:bodyPr wrap="none" rtlCol="0">
            <a:spAutoFit/>
          </a:bodyPr>
          <a:lstStyle/>
          <a:p>
            <a:pPr algn="ctr"/>
            <a:r>
              <a:rPr lang="en-US" b="1" dirty="0" smtClean="0"/>
              <a:t>“HOIST”</a:t>
            </a:r>
            <a:r>
              <a:rPr lang="en-US" dirty="0" smtClean="0"/>
              <a:t> is a </a:t>
            </a:r>
            <a:r>
              <a:rPr lang="en-US" dirty="0"/>
              <a:t>P</a:t>
            </a:r>
            <a:r>
              <a:rPr lang="en-US" dirty="0" smtClean="0"/>
              <a:t>hotoshop script written in Java Script to convert a Photoshop Document </a:t>
            </a:r>
          </a:p>
          <a:p>
            <a:pPr algn="ctr"/>
            <a:r>
              <a:rPr lang="en-US" dirty="0" smtClean="0"/>
              <a:t>Into Respective HTML and CSS code.</a:t>
            </a:r>
            <a:endParaRPr lang="en-US" dirty="0"/>
          </a:p>
        </p:txBody>
      </p:sp>
    </p:spTree>
    <p:extLst>
      <p:ext uri="{BB962C8B-B14F-4D97-AF65-F5344CB8AC3E}">
        <p14:creationId xmlns:p14="http://schemas.microsoft.com/office/powerpoint/2010/main" val="327493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IS IT ???</a:t>
            </a:r>
            <a:endParaRPr lang="en-US" sz="3200" dirty="0"/>
          </a:p>
        </p:txBody>
      </p:sp>
      <p:sp>
        <p:nvSpPr>
          <p:cNvPr id="3" name="Content Placeholder 2"/>
          <p:cNvSpPr>
            <a:spLocks noGrp="1"/>
          </p:cNvSpPr>
          <p:nvPr>
            <p:ph idx="1"/>
          </p:nvPr>
        </p:nvSpPr>
        <p:spPr>
          <a:xfrm>
            <a:off x="914400" y="1859387"/>
            <a:ext cx="7313613" cy="4056062"/>
          </a:xfrm>
        </p:spPr>
        <p:txBody>
          <a:bodyPr>
            <a:normAutofit lnSpcReduction="10000"/>
          </a:bodyPr>
          <a:lstStyle/>
          <a:p>
            <a:pPr marL="0" indent="0" algn="ctr">
              <a:buNone/>
            </a:pPr>
            <a:r>
              <a:rPr lang="en-US" dirty="0"/>
              <a:t>A Photoshop Script is an approach to automate Photoshop using its JavaScript object model. Photoshop Application Programming Index (API) allows user to use Photoshop object model to automate filters, functionalities and effects or convert a document into various format. </a:t>
            </a:r>
            <a:endParaRPr lang="en-US" dirty="0" smtClean="0"/>
          </a:p>
          <a:p>
            <a:pPr marL="0" indent="0" algn="ctr">
              <a:buNone/>
            </a:pPr>
            <a:endParaRPr lang="en-US" dirty="0" smtClean="0"/>
          </a:p>
          <a:p>
            <a:pPr marL="0" indent="0" algn="ctr">
              <a:buNone/>
            </a:pPr>
            <a:r>
              <a:rPr lang="en-US" dirty="0"/>
              <a:t>“HOIST”, once called, extracts all the information from the PSD file and converts the possible effect into its HTML and CSS code and lately combine it all to complete a static webpage design.</a:t>
            </a:r>
          </a:p>
          <a:p>
            <a:pPr marL="0" indent="0" algn="ctr">
              <a:buNone/>
            </a:pPr>
            <a:endParaRPr lang="en-US" dirty="0"/>
          </a:p>
        </p:txBody>
      </p:sp>
    </p:spTree>
    <p:extLst>
      <p:ext uri="{BB962C8B-B14F-4D97-AF65-F5344CB8AC3E}">
        <p14:creationId xmlns:p14="http://schemas.microsoft.com/office/powerpoint/2010/main" val="86725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HOIST</a:t>
            </a:r>
            <a:endParaRPr lang="en-US" dirty="0"/>
          </a:p>
        </p:txBody>
      </p:sp>
      <p:sp>
        <p:nvSpPr>
          <p:cNvPr id="3" name="Content Placeholder 2"/>
          <p:cNvSpPr>
            <a:spLocks noGrp="1"/>
          </p:cNvSpPr>
          <p:nvPr>
            <p:ph idx="1"/>
          </p:nvPr>
        </p:nvSpPr>
        <p:spPr/>
        <p:txBody>
          <a:bodyPr>
            <a:normAutofit fontScale="92500"/>
          </a:bodyPr>
          <a:lstStyle/>
          <a:p>
            <a:r>
              <a:rPr lang="en-US" dirty="0" smtClean="0"/>
              <a:t>Before this script Designer/ developers use to convert their design manually by coding each and every bit of static website.</a:t>
            </a:r>
          </a:p>
          <a:p>
            <a:r>
              <a:rPr lang="en-US" dirty="0" smtClean="0"/>
              <a:t>Or they have option of getting a copy of the </a:t>
            </a:r>
            <a:r>
              <a:rPr lang="en-US" dirty="0" err="1" smtClean="0"/>
              <a:t>css</a:t>
            </a:r>
            <a:r>
              <a:rPr lang="en-US" dirty="0" smtClean="0"/>
              <a:t> conversion of design and add it to the code they already building.</a:t>
            </a:r>
          </a:p>
          <a:p>
            <a:r>
              <a:rPr lang="en-US" dirty="0" smtClean="0"/>
              <a:t>The earlier support of </a:t>
            </a:r>
            <a:r>
              <a:rPr lang="en-US" dirty="0" err="1" smtClean="0"/>
              <a:t>ps</a:t>
            </a:r>
            <a:r>
              <a:rPr lang="en-US" dirty="0" smtClean="0"/>
              <a:t> is to convert into image and add to make a webpage.</a:t>
            </a:r>
            <a:br>
              <a:rPr lang="en-US" dirty="0" smtClean="0"/>
            </a:br>
            <a:r>
              <a:rPr lang="en-US" dirty="0" smtClean="0"/>
              <a:t>		</a:t>
            </a:r>
          </a:p>
          <a:p>
            <a:pPr marL="0" indent="0">
              <a:buNone/>
            </a:pPr>
            <a:r>
              <a:rPr lang="en-US" dirty="0"/>
              <a:t>	</a:t>
            </a:r>
            <a:r>
              <a:rPr lang="en-US" dirty="0" smtClean="0"/>
              <a:t>	</a:t>
            </a:r>
            <a:r>
              <a:rPr lang="en-US" dirty="0" err="1" smtClean="0"/>
              <a:t>Yaaa</a:t>
            </a:r>
            <a:r>
              <a:rPr lang="en-US" dirty="0" smtClean="0"/>
              <a:t> I know that s**</a:t>
            </a:r>
            <a:r>
              <a:rPr lang="en-US" dirty="0" err="1" smtClean="0"/>
              <a:t>ks</a:t>
            </a:r>
            <a:r>
              <a:rPr lang="en-US" dirty="0" smtClean="0"/>
              <a:t>.</a:t>
            </a:r>
          </a:p>
        </p:txBody>
      </p:sp>
    </p:spTree>
    <p:extLst>
      <p:ext uri="{BB962C8B-B14F-4D97-AF65-F5344CB8AC3E}">
        <p14:creationId xmlns:p14="http://schemas.microsoft.com/office/powerpoint/2010/main" val="23974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HOIST</a:t>
            </a:r>
            <a:endParaRPr lang="en-US" dirty="0"/>
          </a:p>
        </p:txBody>
      </p:sp>
      <p:sp>
        <p:nvSpPr>
          <p:cNvPr id="3" name="Content Placeholder 2"/>
          <p:cNvSpPr>
            <a:spLocks noGrp="1"/>
          </p:cNvSpPr>
          <p:nvPr>
            <p:ph idx="1"/>
          </p:nvPr>
        </p:nvSpPr>
        <p:spPr/>
        <p:txBody>
          <a:bodyPr/>
          <a:lstStyle/>
          <a:p>
            <a:r>
              <a:rPr lang="en-US" dirty="0"/>
              <a:t>Name Inspired by the Transformers from the marvels, hoist is a multiplatform script to transform a design to webpage</a:t>
            </a:r>
          </a:p>
          <a:p>
            <a:r>
              <a:rPr lang="en-US" dirty="0" smtClean="0"/>
              <a:t>Convert Static web designs to HTML n CSS with absolutely no effort at all.</a:t>
            </a:r>
            <a:endParaRPr lang="en-US" dirty="0"/>
          </a:p>
          <a:p>
            <a:r>
              <a:rPr lang="en-US" dirty="0" smtClean="0"/>
              <a:t>Design by the methods of Photoshop etiquettes and get a error free code.</a:t>
            </a:r>
          </a:p>
        </p:txBody>
      </p:sp>
    </p:spTree>
    <p:extLst>
      <p:ext uri="{BB962C8B-B14F-4D97-AF65-F5344CB8AC3E}">
        <p14:creationId xmlns:p14="http://schemas.microsoft.com/office/powerpoint/2010/main" val="274597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pPr marL="0" indent="0">
              <a:buNone/>
            </a:pPr>
            <a:r>
              <a:rPr lang="en-US" dirty="0" smtClean="0"/>
              <a:t>JavaScript Programming Language</a:t>
            </a:r>
          </a:p>
          <a:p>
            <a:pPr marL="0" indent="0">
              <a:buNone/>
            </a:pPr>
            <a:r>
              <a:rPr lang="en-US" dirty="0" smtClean="0"/>
              <a:t>Currently on MAC OSX Lion 10.8</a:t>
            </a:r>
          </a:p>
          <a:p>
            <a:pPr marL="0" indent="0">
              <a:buNone/>
            </a:pPr>
            <a:r>
              <a:rPr lang="en-US" dirty="0" smtClean="0"/>
              <a:t>Supporting Adobe Photoshop CS 5+</a:t>
            </a:r>
          </a:p>
          <a:p>
            <a:pPr marL="0" indent="0">
              <a:buNone/>
            </a:pPr>
            <a:r>
              <a:rPr lang="en-US" dirty="0" smtClean="0"/>
              <a:t>Compact and simple with size less than 1 MB</a:t>
            </a:r>
          </a:p>
          <a:p>
            <a:pPr marL="0" indent="0">
              <a:buNone/>
            </a:pPr>
            <a:r>
              <a:rPr lang="en-US" dirty="0" smtClean="0"/>
              <a:t>Support max used HTML tags and Static CSS properties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3111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3760"/>
            <a:ext cx="7313613" cy="868362"/>
          </a:xfrm>
        </p:spPr>
        <p:txBody>
          <a:bodyPr/>
          <a:lstStyle/>
          <a:p>
            <a:r>
              <a:rPr lang="en-US" sz="3200" dirty="0" smtClean="0"/>
              <a:t>HOW TO USE</a:t>
            </a:r>
            <a:endParaRPr lang="en-US" sz="3200" dirty="0"/>
          </a:p>
        </p:txBody>
      </p:sp>
      <p:sp>
        <p:nvSpPr>
          <p:cNvPr id="3" name="Content Placeholder 2"/>
          <p:cNvSpPr>
            <a:spLocks noGrp="1"/>
          </p:cNvSpPr>
          <p:nvPr>
            <p:ph idx="1"/>
          </p:nvPr>
        </p:nvSpPr>
        <p:spPr>
          <a:xfrm>
            <a:off x="914400" y="1647917"/>
            <a:ext cx="7313613" cy="4670724"/>
          </a:xfrm>
        </p:spPr>
        <p:txBody>
          <a:bodyPr>
            <a:normAutofit/>
          </a:bodyPr>
          <a:lstStyle/>
          <a:p>
            <a:pPr marL="0" indent="0">
              <a:buNone/>
            </a:pPr>
            <a:r>
              <a:rPr lang="en-US" dirty="0"/>
              <a:t>Open PHOTOSHOP CS 5 </a:t>
            </a:r>
            <a:r>
              <a:rPr lang="en-US" dirty="0" smtClean="0"/>
              <a:t>+</a:t>
            </a:r>
          </a:p>
          <a:p>
            <a:pPr marL="0" indent="0">
              <a:buNone/>
            </a:pPr>
            <a:r>
              <a:rPr lang="en-US" dirty="0" smtClean="0"/>
              <a:t>Open Your Photoshop web project</a:t>
            </a:r>
          </a:p>
          <a:p>
            <a:pPr marL="0" indent="0" algn="ctr">
              <a:buNone/>
            </a:pPr>
            <a:r>
              <a:rPr lang="en-US" sz="4400" dirty="0" smtClean="0"/>
              <a:t>(</a:t>
            </a:r>
            <a:r>
              <a:rPr lang="en-US" sz="4400" dirty="0"/>
              <a:t>File &gt; Scripts &gt; Browse</a:t>
            </a:r>
            <a:r>
              <a:rPr lang="en-US" sz="4400" dirty="0" smtClean="0"/>
              <a:t>)</a:t>
            </a:r>
          </a:p>
          <a:p>
            <a:pPr marL="0" indent="0">
              <a:buNone/>
            </a:pPr>
            <a:r>
              <a:rPr lang="en-US" dirty="0"/>
              <a:t>The Browse item at the end of the Scripts menu </a:t>
            </a:r>
            <a:r>
              <a:rPr lang="en-US" dirty="0" smtClean="0"/>
              <a:t/>
            </a:r>
            <a:br>
              <a:rPr lang="en-US" dirty="0" smtClean="0"/>
            </a:br>
            <a:r>
              <a:rPr lang="en-US" dirty="0" smtClean="0"/>
              <a:t>(allows </a:t>
            </a:r>
            <a:r>
              <a:rPr lang="en-US" dirty="0"/>
              <a:t>you to execute </a:t>
            </a:r>
            <a:r>
              <a:rPr lang="en-US" dirty="0" smtClean="0"/>
              <a:t>scripts that </a:t>
            </a:r>
            <a:r>
              <a:rPr lang="en-US" dirty="0"/>
              <a:t>are not installed in the Scripts folder</a:t>
            </a:r>
            <a:r>
              <a:rPr lang="en-US" dirty="0" smtClean="0"/>
              <a:t>.)</a:t>
            </a:r>
          </a:p>
          <a:p>
            <a:pPr marL="0" indent="0">
              <a:buNone/>
            </a:pPr>
            <a:r>
              <a:rPr lang="en-US" dirty="0" smtClean="0"/>
              <a:t> </a:t>
            </a:r>
            <a:r>
              <a:rPr lang="en-US" dirty="0"/>
              <a:t>You can also use Browse to select scripts installed in the </a:t>
            </a:r>
            <a:r>
              <a:rPr lang="en-US" dirty="0" smtClean="0"/>
              <a:t>Scripts folder </a:t>
            </a:r>
            <a:r>
              <a:rPr lang="en-US" dirty="0"/>
              <a:t>after the application was last launched.</a:t>
            </a:r>
            <a:endParaRPr lang="en-US" dirty="0"/>
          </a:p>
        </p:txBody>
      </p:sp>
    </p:spTree>
    <p:extLst>
      <p:ext uri="{BB962C8B-B14F-4D97-AF65-F5344CB8AC3E}">
        <p14:creationId xmlns:p14="http://schemas.microsoft.com/office/powerpoint/2010/main" val="93889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normAutofit fontScale="92500"/>
          </a:bodyPr>
          <a:lstStyle/>
          <a:p>
            <a:r>
              <a:rPr lang="en-US" dirty="0" smtClean="0"/>
              <a:t>Removes Empty layers.</a:t>
            </a:r>
          </a:p>
          <a:p>
            <a:r>
              <a:rPr lang="en-US" dirty="0" smtClean="0"/>
              <a:t>Create separate HTML and CSS files in separate folders</a:t>
            </a:r>
          </a:p>
          <a:p>
            <a:r>
              <a:rPr lang="en-US" dirty="0" smtClean="0"/>
              <a:t>Create Image folder and link images to its destination.</a:t>
            </a:r>
          </a:p>
          <a:p>
            <a:r>
              <a:rPr lang="en-US" dirty="0" smtClean="0"/>
              <a:t>Write all effect for non visible layer also.</a:t>
            </a:r>
          </a:p>
          <a:p>
            <a:r>
              <a:rPr lang="en-US" dirty="0" smtClean="0"/>
              <a:t>Assign style by class, hence leaves id to be handled by scripting language.</a:t>
            </a:r>
          </a:p>
          <a:p>
            <a:r>
              <a:rPr lang="en-US" dirty="0" smtClean="0"/>
              <a:t>Simple script and doesn't need to be installed.</a:t>
            </a:r>
            <a:br>
              <a:rPr lang="en-US" dirty="0" smtClean="0"/>
            </a:br>
            <a:r>
              <a:rPr lang="en-US" dirty="0" smtClean="0"/>
              <a:t>Etc.</a:t>
            </a:r>
            <a:endParaRPr lang="en-US" dirty="0"/>
          </a:p>
        </p:txBody>
      </p:sp>
    </p:spTree>
    <p:extLst>
      <p:ext uri="{BB962C8B-B14F-4D97-AF65-F5344CB8AC3E}">
        <p14:creationId xmlns:p14="http://schemas.microsoft.com/office/powerpoint/2010/main" val="83495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Instructions</a:t>
            </a:r>
            <a:endParaRPr lang="en-US" dirty="0"/>
          </a:p>
        </p:txBody>
      </p:sp>
      <p:sp>
        <p:nvSpPr>
          <p:cNvPr id="3" name="Content Placeholder 2"/>
          <p:cNvSpPr>
            <a:spLocks noGrp="1"/>
          </p:cNvSpPr>
          <p:nvPr>
            <p:ph idx="1"/>
          </p:nvPr>
        </p:nvSpPr>
        <p:spPr/>
        <p:txBody>
          <a:bodyPr/>
          <a:lstStyle/>
          <a:p>
            <a:r>
              <a:rPr lang="en-US" dirty="0" smtClean="0"/>
              <a:t>All the queries and support only at Website.</a:t>
            </a:r>
          </a:p>
          <a:p>
            <a:r>
              <a:rPr lang="en-US" dirty="0" smtClean="0"/>
              <a:t>Make your </a:t>
            </a:r>
            <a:r>
              <a:rPr lang="en-US" dirty="0"/>
              <a:t>P</a:t>
            </a:r>
            <a:r>
              <a:rPr lang="en-US" dirty="0" smtClean="0"/>
              <a:t>hotoshop document by the rules at </a:t>
            </a:r>
            <a:r>
              <a:rPr lang="en-US" dirty="0"/>
              <a:t>P</a:t>
            </a:r>
            <a:r>
              <a:rPr lang="en-US" dirty="0" smtClean="0"/>
              <a:t>hotoshop etiquettes for better results. </a:t>
            </a:r>
          </a:p>
          <a:p>
            <a:r>
              <a:rPr lang="en-US" dirty="0" smtClean="0"/>
              <a:t>Hoist is completely open source, you can modify as you want, the source code is at </a:t>
            </a:r>
            <a:r>
              <a:rPr lang="en-US" dirty="0" err="1" smtClean="0"/>
              <a:t>github</a:t>
            </a:r>
            <a:r>
              <a:rPr lang="en-US" dirty="0" smtClean="0"/>
              <a:t>().</a:t>
            </a:r>
            <a:endParaRPr lang="en-US" dirty="0"/>
          </a:p>
        </p:txBody>
      </p:sp>
    </p:spTree>
    <p:extLst>
      <p:ext uri="{BB962C8B-B14F-4D97-AF65-F5344CB8AC3E}">
        <p14:creationId xmlns:p14="http://schemas.microsoft.com/office/powerpoint/2010/main" val="106376643"/>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184</TotalTime>
  <Words>440</Words>
  <Application>Microsoft Macintosh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Inkwell</vt:lpstr>
      <vt:lpstr>HOIST</vt:lpstr>
      <vt:lpstr>INTRODUCTION</vt:lpstr>
      <vt:lpstr>WHAT IS IT ???</vt:lpstr>
      <vt:lpstr>Before HOIST</vt:lpstr>
      <vt:lpstr>After HOIST</vt:lpstr>
      <vt:lpstr>TECHNOLOGY</vt:lpstr>
      <vt:lpstr>HOW TO USE</vt:lpstr>
      <vt:lpstr>Functionalities</vt:lpstr>
      <vt:lpstr>General Instructions</vt:lpstr>
      <vt:lpstr>ABOUT DEVELOPER</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HOIST</dc:title>
  <dc:creator>Harsh Bhatia</dc:creator>
  <cp:lastModifiedBy>Harsh Bhatia</cp:lastModifiedBy>
  <cp:revision>22</cp:revision>
  <dcterms:created xsi:type="dcterms:W3CDTF">2014-05-29T14:28:29Z</dcterms:created>
  <dcterms:modified xsi:type="dcterms:W3CDTF">2014-05-29T17:33:19Z</dcterms:modified>
</cp:coreProperties>
</file>