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f989f00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df989f0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bec8f4ea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bec8f4ea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f989f00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f989f00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bec8f4ea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bec8f4ea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d6d4e4d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d6d4e4d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bec8f4ea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bec8f4ea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bec8f4e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bec8f4e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d6d4e4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d6d4e4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d6d4e4d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d6d4e4d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bec8f4ea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bec8f4ea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b1815d5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b1815d5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bec8f4ea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bec8f4ea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b1815d5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b1815d5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b1815d5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b1815d5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b2f8b2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b2f8b2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b2f8b2d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b2f8b2d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b2f8b2d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b2f8b2d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f989f0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f989f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df989f0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df989f0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Wh_H9Ye7DYVbiMGTDVwn-e81sAqxFQ-0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ctBPqMaQzpTy7uhr89BLTuNR0p0FACY3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GMbAmlwY1H0nA3lGG2_5_GppJhoK_fv2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data generation with GANs and its uses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Hashaam (B42621c)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 for image translation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0962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Models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GAN models for image generation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Pix2Pix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Pix2Pix hd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Vid2Vid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Translation Pix2Pix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75" y="16414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375" y="16414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925" y="1641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generation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2228"/>
                </a:solidFill>
                <a:highlight>
                  <a:srgbClr val="FFFFFF"/>
                </a:highlight>
              </a:rPr>
              <a:t>An input video can be mapped into an output video in a similar manner to image mapping. A video can be decomposed into frames and these frames can then be used to produce to output images. The output images are then combined to produce a video.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8800"/>
            <a:ext cx="42603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8800"/>
            <a:ext cx="4123625" cy="33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Consecutive frames with Pix2Pix 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 title="1_l6TFoHz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Consecutive frames with Pix2Pix 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 title="1_VbCAERC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6175"/>
            <a:ext cx="54311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Pix2Pix for Video Translation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Frames are generated independantly, information does not flow from previous images to the next image.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This  creates shaky images that do not transition smoothly.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Vid2Vid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This problem is solved by vid2vid GAN framework.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This framework uses information from previous frames in a video to generate a new frame.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By incorporating the information from previous frames, it maintains temporal consistency.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Loss =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925" y="2726900"/>
            <a:ext cx="80574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Vid2Vid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 title="fake-b-stuttgart-00-000000-000003-leftimg8bit_BwVU7nCj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 of the Research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28"/>
              </a:buClr>
              <a:buSzPct val="100000"/>
              <a:buAutoNum type="arabicPeriod"/>
            </a:pPr>
            <a:r>
              <a:rPr lang="en">
                <a:solidFill>
                  <a:srgbClr val="1D2228"/>
                </a:solidFill>
                <a:highlight>
                  <a:srgbClr val="FFFFFF"/>
                </a:highlight>
              </a:rPr>
              <a:t>Object detection is crucial for self-driving technology. </a:t>
            </a:r>
            <a:endParaRPr>
              <a:solidFill>
                <a:srgbClr val="1D2228"/>
              </a:solidFill>
              <a:highlight>
                <a:srgbClr val="FFFFFF"/>
              </a:highlight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28"/>
              </a:buClr>
              <a:buSzPct val="81818"/>
              <a:buAutoNum type="arabicPeriod"/>
            </a:pPr>
            <a:r>
              <a:rPr lang="en">
                <a:solidFill>
                  <a:srgbClr val="1D2228"/>
                </a:solidFill>
                <a:highlight>
                  <a:srgbClr val="FFFFFF"/>
                </a:highlight>
              </a:rPr>
              <a:t>Until a vehicle can accurately detect the objects on the road, it cannot be expected to drive safely.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AutoNum type="arabicPeriod"/>
            </a:pPr>
            <a:r>
              <a:rPr lang="en">
                <a:solidFill>
                  <a:srgbClr val="1D2228"/>
                </a:solidFill>
                <a:highlight>
                  <a:srgbClr val="FFFFFF"/>
                </a:highlight>
              </a:rPr>
              <a:t>One of the sensors to detect objects on the road are cameras. </a:t>
            </a:r>
            <a:endParaRPr>
              <a:solidFill>
                <a:srgbClr val="1D2228"/>
              </a:solidFill>
              <a:highlight>
                <a:srgbClr val="FFFFFF"/>
              </a:highlight>
            </a:endParaRPr>
          </a:p>
          <a:p>
            <a:pPr indent="-347345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22222"/>
              <a:buAutoNum type="arabicPeriod"/>
            </a:pPr>
            <a:r>
              <a:rPr lang="en">
                <a:solidFill>
                  <a:srgbClr val="1D2228"/>
                </a:solidFill>
                <a:highlight>
                  <a:srgbClr val="FFFFFF"/>
                </a:highlight>
              </a:rPr>
              <a:t>Video signals from these cameras are used by the object detection algorithms to detect the objects on the road. </a:t>
            </a:r>
            <a:endParaRPr>
              <a:solidFill>
                <a:srgbClr val="1D2228"/>
              </a:solidFill>
              <a:highlight>
                <a:srgbClr val="FFFFFF"/>
              </a:highlight>
            </a:endParaRPr>
          </a:p>
          <a:p>
            <a:pPr indent="-347345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22222"/>
              <a:buAutoNum type="arabicPeriod"/>
            </a:pPr>
            <a:r>
              <a:rPr lang="en">
                <a:solidFill>
                  <a:srgbClr val="1D2228"/>
                </a:solidFill>
                <a:highlight>
                  <a:srgbClr val="FFFFFF"/>
                </a:highlight>
              </a:rPr>
              <a:t>These algorithms are machine learning models that are pre trained on a large amount of visual data.</a:t>
            </a:r>
            <a:endParaRPr>
              <a:solidFill>
                <a:srgbClr val="1D2228"/>
              </a:solidFill>
              <a:highlight>
                <a:srgbClr val="FFFFFF"/>
              </a:highlight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1D2228"/>
              </a:buClr>
              <a:buSzPct val="100000"/>
              <a:buAutoNum type="arabicPeriod"/>
            </a:pPr>
            <a:r>
              <a:rPr lang="en">
                <a:solidFill>
                  <a:srgbClr val="1D2228"/>
                </a:solidFill>
                <a:highlight>
                  <a:srgbClr val="FFFFFF"/>
                </a:highlight>
              </a:rPr>
              <a:t>Obtaining the data for these models can be expensive, time consuming and biased</a:t>
            </a:r>
            <a:endParaRPr>
              <a:solidFill>
                <a:srgbClr val="1D22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Task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Testing object detection algorithms with synthetic videos shown above.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Purpose of the Research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5575" y="114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2228"/>
              </a:buClr>
              <a:buSzPts val="1800"/>
              <a:buChar char="●"/>
            </a:pPr>
            <a:r>
              <a:rPr lang="en">
                <a:solidFill>
                  <a:srgbClr val="1D2228"/>
                </a:solidFill>
              </a:rPr>
              <a:t>Generating synthetic data to train the object detection algorithm.</a:t>
            </a:r>
            <a:endParaRPr>
              <a:solidFill>
                <a:srgbClr val="1D2228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28"/>
              </a:buClr>
              <a:buSzPts val="1800"/>
              <a:buChar char="●"/>
            </a:pPr>
            <a:r>
              <a:rPr lang="en">
                <a:solidFill>
                  <a:srgbClr val="1D2228"/>
                </a:solidFill>
                <a:highlight>
                  <a:schemeClr val="lt1"/>
                </a:highlight>
              </a:rPr>
              <a:t>Analyze the advantages and disadvantages of different models.</a:t>
            </a:r>
            <a:endParaRPr>
              <a:solidFill>
                <a:srgbClr val="1D2228"/>
              </a:solidFill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28"/>
              </a:buClr>
              <a:buSzPts val="2200"/>
              <a:buChar char="●"/>
            </a:pPr>
            <a:r>
              <a:rPr lang="en">
                <a:solidFill>
                  <a:srgbClr val="1D2228"/>
                </a:solidFill>
              </a:rPr>
              <a:t>Testing the performance of different video generating algorithms.</a:t>
            </a:r>
            <a:endParaRPr sz="2200">
              <a:solidFill>
                <a:srgbClr val="1D2228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222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D2228"/>
                </a:solidFill>
              </a:rPr>
              <a:t> </a:t>
            </a:r>
            <a:endParaRPr>
              <a:solidFill>
                <a:srgbClr val="1D22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Decreasing the cost of gathering data for object detection algorithm.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Decreasing the time spent on gathering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Decreasing the bias in the data by increased </a:t>
            </a:r>
            <a:r>
              <a:rPr lang="en">
                <a:solidFill>
                  <a:schemeClr val="dk1"/>
                </a:solidFill>
              </a:rPr>
              <a:t>variety</a:t>
            </a:r>
            <a:r>
              <a:rPr lang="en">
                <a:solidFill>
                  <a:schemeClr val="dk1"/>
                </a:solidFill>
              </a:rPr>
              <a:t> of synthetic data.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deep learning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Deep learning models have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layers with weights 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Loss function 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means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Taking derivative dL/dW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updating weights through gradient descent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W=W-dL/dW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Neural net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Multiplication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Nonlinearity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weight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450" y="1152475"/>
            <a:ext cx="591184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283999" cy="36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71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GANs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Generative Adversarial Networks (GANs) are deep learning methods in which: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Two neural networks contest with each other.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two networks are</a:t>
            </a:r>
            <a:r>
              <a:rPr lang="en">
                <a:solidFill>
                  <a:srgbClr val="1D2228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1D2228"/>
                </a:solidFill>
                <a:highlight>
                  <a:srgbClr val="FFFFFF"/>
                </a:highlight>
              </a:rPr>
              <a:t>gen</a:t>
            </a:r>
            <a:r>
              <a:rPr lang="en">
                <a:solidFill>
                  <a:srgbClr val="1D2228"/>
                </a:solidFill>
                <a:highlight>
                  <a:srgbClr val="FFFFFF"/>
                </a:highlight>
              </a:rPr>
              <a:t>erative which produces data, and discriminative which classifies the result.</a:t>
            </a:r>
            <a:endParaRPr>
              <a:solidFill>
                <a:srgbClr val="1D22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D22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generative model tries learn to important features of the data in such a way that it can be used to generate data that can pass for real data.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Discriminative model classifies produced data as real or fake.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Idea taken from game theory, players compete with each other and try to reach Nash equilibrium.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GANs have been applied to various domains such as time series synthesis, natural language processing and computer vision. In these domains, GANs can learn to mimic the distribution of data.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