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13486-F758-4EE2-8ED7-4970800C64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D39A20-3F37-406A-AA12-5C5EFAD12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</a:t>
          </a:r>
        </a:p>
      </dgm:t>
    </dgm:pt>
    <dgm:pt modelId="{674A2D82-3016-4004-AE67-BE2E89C2A7A7}" type="parTrans" cxnId="{A073D148-8E2F-4654-BB6A-FC78359CC4DF}">
      <dgm:prSet/>
      <dgm:spPr/>
      <dgm:t>
        <a:bodyPr/>
        <a:lstStyle/>
        <a:p>
          <a:endParaRPr lang="en-US"/>
        </a:p>
      </dgm:t>
    </dgm:pt>
    <dgm:pt modelId="{D98A3EEA-D476-4A2E-9793-6660561748B5}" type="sibTrans" cxnId="{A073D148-8E2F-4654-BB6A-FC78359CC4DF}">
      <dgm:prSet/>
      <dgm:spPr/>
      <dgm:t>
        <a:bodyPr/>
        <a:lstStyle/>
        <a:p>
          <a:endParaRPr lang="en-US"/>
        </a:p>
      </dgm:t>
    </dgm:pt>
    <dgm:pt modelId="{10A7C9E9-BA51-4571-8E1C-DA982EEB3BA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10EF061-9FD8-49AF-A309-6B8061231052}" type="parTrans" cxnId="{4C08DFEB-F796-43D4-AE97-D858C132B0B1}">
      <dgm:prSet/>
      <dgm:spPr/>
      <dgm:t>
        <a:bodyPr/>
        <a:lstStyle/>
        <a:p>
          <a:endParaRPr lang="en-US"/>
        </a:p>
      </dgm:t>
    </dgm:pt>
    <dgm:pt modelId="{5A012F7A-5443-46EC-93EE-BF0E9ACF1610}" type="sibTrans" cxnId="{4C08DFEB-F796-43D4-AE97-D858C132B0B1}">
      <dgm:prSet/>
      <dgm:spPr/>
      <dgm:t>
        <a:bodyPr/>
        <a:lstStyle/>
        <a:p>
          <a:endParaRPr lang="en-US"/>
        </a:p>
      </dgm:t>
    </dgm:pt>
    <dgm:pt modelId="{15C37839-150A-441A-875F-5BFDCA693E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</a:t>
          </a:r>
          <a:endParaRPr lang="en-US"/>
        </a:p>
      </dgm:t>
    </dgm:pt>
    <dgm:pt modelId="{1D2D5F1F-4676-4007-B1B7-82CB3C758C16}" type="parTrans" cxnId="{2BCE5A05-F78D-44AE-8974-3F0888391F82}">
      <dgm:prSet/>
      <dgm:spPr/>
      <dgm:t>
        <a:bodyPr/>
        <a:lstStyle/>
        <a:p>
          <a:endParaRPr lang="en-US"/>
        </a:p>
      </dgm:t>
    </dgm:pt>
    <dgm:pt modelId="{902DE6B8-190D-41DD-90EC-D473C7F04186}" type="sibTrans" cxnId="{2BCE5A05-F78D-44AE-8974-3F0888391F82}">
      <dgm:prSet/>
      <dgm:spPr/>
      <dgm:t>
        <a:bodyPr/>
        <a:lstStyle/>
        <a:p>
          <a:endParaRPr lang="en-US"/>
        </a:p>
      </dgm:t>
    </dgm:pt>
    <dgm:pt modelId="{0D2CFFA9-98A6-48E3-878A-4C02DD8740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</a:t>
          </a:r>
          <a:endParaRPr lang="en-US"/>
        </a:p>
      </dgm:t>
    </dgm:pt>
    <dgm:pt modelId="{25B6E7BE-E16F-4DB9-8AED-57E79C966EB8}" type="parTrans" cxnId="{E5412D1B-27A0-4856-B41D-E2E60E16F16E}">
      <dgm:prSet/>
      <dgm:spPr/>
      <dgm:t>
        <a:bodyPr/>
        <a:lstStyle/>
        <a:p>
          <a:endParaRPr lang="en-US"/>
        </a:p>
      </dgm:t>
    </dgm:pt>
    <dgm:pt modelId="{F568EFBB-5A6C-44FD-87E9-61E5808C51FF}" type="sibTrans" cxnId="{E5412D1B-27A0-4856-B41D-E2E60E16F16E}">
      <dgm:prSet/>
      <dgm:spPr/>
      <dgm:t>
        <a:bodyPr/>
        <a:lstStyle/>
        <a:p>
          <a:endParaRPr lang="en-US"/>
        </a:p>
      </dgm:t>
    </dgm:pt>
    <dgm:pt modelId="{17782622-1FFB-456B-87BE-AD5983CCB46C}" type="pres">
      <dgm:prSet presAssocID="{81413486-F758-4EE2-8ED7-4970800C64B1}" presName="root" presStyleCnt="0">
        <dgm:presLayoutVars>
          <dgm:dir/>
          <dgm:resizeHandles val="exact"/>
        </dgm:presLayoutVars>
      </dgm:prSet>
      <dgm:spPr/>
    </dgm:pt>
    <dgm:pt modelId="{008F1CC2-AF48-432F-86A2-5A7444C998F3}" type="pres">
      <dgm:prSet presAssocID="{B5D39A20-3F37-406A-AA12-5C5EFAD12186}" presName="compNode" presStyleCnt="0"/>
      <dgm:spPr/>
    </dgm:pt>
    <dgm:pt modelId="{5EBA0B17-0743-42D4-8C48-B72258B46665}" type="pres">
      <dgm:prSet presAssocID="{B5D39A20-3F37-406A-AA12-5C5EFAD12186}" presName="bgRect" presStyleLbl="bgShp" presStyleIdx="0" presStyleCnt="3"/>
      <dgm:spPr/>
    </dgm:pt>
    <dgm:pt modelId="{AF138C88-A324-4097-9EF4-5915AF717FDF}" type="pres">
      <dgm:prSet presAssocID="{B5D39A20-3F37-406A-AA12-5C5EFAD121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DAD7A6-C746-41D8-B910-BE3B1B340459}" type="pres">
      <dgm:prSet presAssocID="{B5D39A20-3F37-406A-AA12-5C5EFAD12186}" presName="spaceRect" presStyleCnt="0"/>
      <dgm:spPr/>
    </dgm:pt>
    <dgm:pt modelId="{4B03F866-AB5A-4754-B61B-A1B1084DBB0D}" type="pres">
      <dgm:prSet presAssocID="{B5D39A20-3F37-406A-AA12-5C5EFAD12186}" presName="parTx" presStyleLbl="revTx" presStyleIdx="0" presStyleCnt="4">
        <dgm:presLayoutVars>
          <dgm:chMax val="0"/>
          <dgm:chPref val="0"/>
        </dgm:presLayoutVars>
      </dgm:prSet>
      <dgm:spPr/>
    </dgm:pt>
    <dgm:pt modelId="{D8275F3D-FF61-4AB7-B89C-7BB659DF5621}" type="pres">
      <dgm:prSet presAssocID="{B5D39A20-3F37-406A-AA12-5C5EFAD12186}" presName="desTx" presStyleLbl="revTx" presStyleIdx="1" presStyleCnt="4">
        <dgm:presLayoutVars/>
      </dgm:prSet>
      <dgm:spPr/>
    </dgm:pt>
    <dgm:pt modelId="{C494D6FF-623C-4BAB-84AD-671A4FE3BDFD}" type="pres">
      <dgm:prSet presAssocID="{D98A3EEA-D476-4A2E-9793-6660561748B5}" presName="sibTrans" presStyleCnt="0"/>
      <dgm:spPr/>
    </dgm:pt>
    <dgm:pt modelId="{1A3FDFDC-1ED2-45B0-BA8C-EE7ADEEF000D}" type="pres">
      <dgm:prSet presAssocID="{15C37839-150A-441A-875F-5BFDCA693EDD}" presName="compNode" presStyleCnt="0"/>
      <dgm:spPr/>
    </dgm:pt>
    <dgm:pt modelId="{2629F4A9-12B5-48A1-BA06-06EB9B7986A9}" type="pres">
      <dgm:prSet presAssocID="{15C37839-150A-441A-875F-5BFDCA693EDD}" presName="bgRect" presStyleLbl="bgShp" presStyleIdx="1" presStyleCnt="3"/>
      <dgm:spPr/>
    </dgm:pt>
    <dgm:pt modelId="{0B71511D-FF96-475F-B159-B58E4953649D}" type="pres">
      <dgm:prSet presAssocID="{15C37839-150A-441A-875F-5BFDCA693E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D8D10D0B-53E2-46ED-8DCB-DF669CF322B4}" type="pres">
      <dgm:prSet presAssocID="{15C37839-150A-441A-875F-5BFDCA693EDD}" presName="spaceRect" presStyleCnt="0"/>
      <dgm:spPr/>
    </dgm:pt>
    <dgm:pt modelId="{4F757801-12B5-4753-8EA5-4F4AD3A813C9}" type="pres">
      <dgm:prSet presAssocID="{15C37839-150A-441A-875F-5BFDCA693EDD}" presName="parTx" presStyleLbl="revTx" presStyleIdx="2" presStyleCnt="4">
        <dgm:presLayoutVars>
          <dgm:chMax val="0"/>
          <dgm:chPref val="0"/>
        </dgm:presLayoutVars>
      </dgm:prSet>
      <dgm:spPr/>
    </dgm:pt>
    <dgm:pt modelId="{E36ABA49-1BA4-4FB8-871D-04EE57FE774D}" type="pres">
      <dgm:prSet presAssocID="{902DE6B8-190D-41DD-90EC-D473C7F04186}" presName="sibTrans" presStyleCnt="0"/>
      <dgm:spPr/>
    </dgm:pt>
    <dgm:pt modelId="{36818C9E-3620-44A1-8FC1-C0369892337F}" type="pres">
      <dgm:prSet presAssocID="{0D2CFFA9-98A6-48E3-878A-4C02DD8740FD}" presName="compNode" presStyleCnt="0"/>
      <dgm:spPr/>
    </dgm:pt>
    <dgm:pt modelId="{3FD0EA7D-2BE2-4306-87EA-F01F07FADA01}" type="pres">
      <dgm:prSet presAssocID="{0D2CFFA9-98A6-48E3-878A-4C02DD8740FD}" presName="bgRect" presStyleLbl="bgShp" presStyleIdx="2" presStyleCnt="3"/>
      <dgm:spPr/>
    </dgm:pt>
    <dgm:pt modelId="{B9FF6671-62C3-4464-8D9C-8D63DF8F5139}" type="pres">
      <dgm:prSet presAssocID="{0D2CFFA9-98A6-48E3-878A-4C02DD8740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04A787B-E6BC-40BE-9FE4-E2F3BF1952CB}" type="pres">
      <dgm:prSet presAssocID="{0D2CFFA9-98A6-48E3-878A-4C02DD8740FD}" presName="spaceRect" presStyleCnt="0"/>
      <dgm:spPr/>
    </dgm:pt>
    <dgm:pt modelId="{61AE8E8A-C4D2-4009-BFCE-2D74A4D3576E}" type="pres">
      <dgm:prSet presAssocID="{0D2CFFA9-98A6-48E3-878A-4C02DD8740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CE5A05-F78D-44AE-8974-3F0888391F82}" srcId="{81413486-F758-4EE2-8ED7-4970800C64B1}" destId="{15C37839-150A-441A-875F-5BFDCA693EDD}" srcOrd="1" destOrd="0" parTransId="{1D2D5F1F-4676-4007-B1B7-82CB3C758C16}" sibTransId="{902DE6B8-190D-41DD-90EC-D473C7F04186}"/>
    <dgm:cxn modelId="{E5412D1B-27A0-4856-B41D-E2E60E16F16E}" srcId="{81413486-F758-4EE2-8ED7-4970800C64B1}" destId="{0D2CFFA9-98A6-48E3-878A-4C02DD8740FD}" srcOrd="2" destOrd="0" parTransId="{25B6E7BE-E16F-4DB9-8AED-57E79C966EB8}" sibTransId="{F568EFBB-5A6C-44FD-87E9-61E5808C51FF}"/>
    <dgm:cxn modelId="{A35CA93D-BA22-436B-BC19-63DE60253C19}" type="presOf" srcId="{10A7C9E9-BA51-4571-8E1C-DA982EEB3BA3}" destId="{D8275F3D-FF61-4AB7-B89C-7BB659DF5621}" srcOrd="0" destOrd="0" presId="urn:microsoft.com/office/officeart/2018/2/layout/IconVerticalSolidList"/>
    <dgm:cxn modelId="{A073D148-8E2F-4654-BB6A-FC78359CC4DF}" srcId="{81413486-F758-4EE2-8ED7-4970800C64B1}" destId="{B5D39A20-3F37-406A-AA12-5C5EFAD12186}" srcOrd="0" destOrd="0" parTransId="{674A2D82-3016-4004-AE67-BE2E89C2A7A7}" sibTransId="{D98A3EEA-D476-4A2E-9793-6660561748B5}"/>
    <dgm:cxn modelId="{CB14BA69-8550-4AF7-8186-2D02A7E28498}" type="presOf" srcId="{0D2CFFA9-98A6-48E3-878A-4C02DD8740FD}" destId="{61AE8E8A-C4D2-4009-BFCE-2D74A4D3576E}" srcOrd="0" destOrd="0" presId="urn:microsoft.com/office/officeart/2018/2/layout/IconVerticalSolidList"/>
    <dgm:cxn modelId="{D8C42073-DF26-4B34-8C01-DA0F7BFE6321}" type="presOf" srcId="{15C37839-150A-441A-875F-5BFDCA693EDD}" destId="{4F757801-12B5-4753-8EA5-4F4AD3A813C9}" srcOrd="0" destOrd="0" presId="urn:microsoft.com/office/officeart/2018/2/layout/IconVerticalSolidList"/>
    <dgm:cxn modelId="{1F2401CC-BE04-421D-BC6A-F20793BB0B91}" type="presOf" srcId="{81413486-F758-4EE2-8ED7-4970800C64B1}" destId="{17782622-1FFB-456B-87BE-AD5983CCB46C}" srcOrd="0" destOrd="0" presId="urn:microsoft.com/office/officeart/2018/2/layout/IconVerticalSolidList"/>
    <dgm:cxn modelId="{4C08DFEB-F796-43D4-AE97-D858C132B0B1}" srcId="{B5D39A20-3F37-406A-AA12-5C5EFAD12186}" destId="{10A7C9E9-BA51-4571-8E1C-DA982EEB3BA3}" srcOrd="0" destOrd="0" parTransId="{810EF061-9FD8-49AF-A309-6B8061231052}" sibTransId="{5A012F7A-5443-46EC-93EE-BF0E9ACF1610}"/>
    <dgm:cxn modelId="{4E5B82F6-F92F-4C6F-BB3D-D13271BCE0D1}" type="presOf" srcId="{B5D39A20-3F37-406A-AA12-5C5EFAD12186}" destId="{4B03F866-AB5A-4754-B61B-A1B1084DBB0D}" srcOrd="0" destOrd="0" presId="urn:microsoft.com/office/officeart/2018/2/layout/IconVerticalSolidList"/>
    <dgm:cxn modelId="{AC54535B-999E-4C69-8CF5-B74C5665C30B}" type="presParOf" srcId="{17782622-1FFB-456B-87BE-AD5983CCB46C}" destId="{008F1CC2-AF48-432F-86A2-5A7444C998F3}" srcOrd="0" destOrd="0" presId="urn:microsoft.com/office/officeart/2018/2/layout/IconVerticalSolidList"/>
    <dgm:cxn modelId="{1DB6131A-479F-498F-B141-527234EBCD9C}" type="presParOf" srcId="{008F1CC2-AF48-432F-86A2-5A7444C998F3}" destId="{5EBA0B17-0743-42D4-8C48-B72258B46665}" srcOrd="0" destOrd="0" presId="urn:microsoft.com/office/officeart/2018/2/layout/IconVerticalSolidList"/>
    <dgm:cxn modelId="{A1840648-269E-4BF7-916F-FC41DFB9A710}" type="presParOf" srcId="{008F1CC2-AF48-432F-86A2-5A7444C998F3}" destId="{AF138C88-A324-4097-9EF4-5915AF717FDF}" srcOrd="1" destOrd="0" presId="urn:microsoft.com/office/officeart/2018/2/layout/IconVerticalSolidList"/>
    <dgm:cxn modelId="{049CE714-C7AC-479C-9BAA-959D1011DD30}" type="presParOf" srcId="{008F1CC2-AF48-432F-86A2-5A7444C998F3}" destId="{47DAD7A6-C746-41D8-B910-BE3B1B340459}" srcOrd="2" destOrd="0" presId="urn:microsoft.com/office/officeart/2018/2/layout/IconVerticalSolidList"/>
    <dgm:cxn modelId="{734F12E7-C702-4D29-A8D6-E49152422742}" type="presParOf" srcId="{008F1CC2-AF48-432F-86A2-5A7444C998F3}" destId="{4B03F866-AB5A-4754-B61B-A1B1084DBB0D}" srcOrd="3" destOrd="0" presId="urn:microsoft.com/office/officeart/2018/2/layout/IconVerticalSolidList"/>
    <dgm:cxn modelId="{4458076D-0BBC-4AB8-808F-DAE3B8AC2C08}" type="presParOf" srcId="{008F1CC2-AF48-432F-86A2-5A7444C998F3}" destId="{D8275F3D-FF61-4AB7-B89C-7BB659DF5621}" srcOrd="4" destOrd="0" presId="urn:microsoft.com/office/officeart/2018/2/layout/IconVerticalSolidList"/>
    <dgm:cxn modelId="{20841BFE-E913-4C16-9644-DB7308BB6886}" type="presParOf" srcId="{17782622-1FFB-456B-87BE-AD5983CCB46C}" destId="{C494D6FF-623C-4BAB-84AD-671A4FE3BDFD}" srcOrd="1" destOrd="0" presId="urn:microsoft.com/office/officeart/2018/2/layout/IconVerticalSolidList"/>
    <dgm:cxn modelId="{B9602300-0C84-489B-8869-D7E42E0019AC}" type="presParOf" srcId="{17782622-1FFB-456B-87BE-AD5983CCB46C}" destId="{1A3FDFDC-1ED2-45B0-BA8C-EE7ADEEF000D}" srcOrd="2" destOrd="0" presId="urn:microsoft.com/office/officeart/2018/2/layout/IconVerticalSolidList"/>
    <dgm:cxn modelId="{3DA318E2-6FF3-4237-8815-4FBC86804316}" type="presParOf" srcId="{1A3FDFDC-1ED2-45B0-BA8C-EE7ADEEF000D}" destId="{2629F4A9-12B5-48A1-BA06-06EB9B7986A9}" srcOrd="0" destOrd="0" presId="urn:microsoft.com/office/officeart/2018/2/layout/IconVerticalSolidList"/>
    <dgm:cxn modelId="{A9A511FC-495E-4896-BE07-E25C0F04B12B}" type="presParOf" srcId="{1A3FDFDC-1ED2-45B0-BA8C-EE7ADEEF000D}" destId="{0B71511D-FF96-475F-B159-B58E4953649D}" srcOrd="1" destOrd="0" presId="urn:microsoft.com/office/officeart/2018/2/layout/IconVerticalSolidList"/>
    <dgm:cxn modelId="{0E4026A3-B89A-431D-99E5-3BC398CB637D}" type="presParOf" srcId="{1A3FDFDC-1ED2-45B0-BA8C-EE7ADEEF000D}" destId="{D8D10D0B-53E2-46ED-8DCB-DF669CF322B4}" srcOrd="2" destOrd="0" presId="urn:microsoft.com/office/officeart/2018/2/layout/IconVerticalSolidList"/>
    <dgm:cxn modelId="{C7B38B3D-316E-4035-AB50-C07C26DC6C27}" type="presParOf" srcId="{1A3FDFDC-1ED2-45B0-BA8C-EE7ADEEF000D}" destId="{4F757801-12B5-4753-8EA5-4F4AD3A813C9}" srcOrd="3" destOrd="0" presId="urn:microsoft.com/office/officeart/2018/2/layout/IconVerticalSolidList"/>
    <dgm:cxn modelId="{03AEEF7B-3D7C-40D6-B98E-D7841C08E03F}" type="presParOf" srcId="{17782622-1FFB-456B-87BE-AD5983CCB46C}" destId="{E36ABA49-1BA4-4FB8-871D-04EE57FE774D}" srcOrd="3" destOrd="0" presId="urn:microsoft.com/office/officeart/2018/2/layout/IconVerticalSolidList"/>
    <dgm:cxn modelId="{930FC4A8-9854-4AE0-98C3-6105C45224BF}" type="presParOf" srcId="{17782622-1FFB-456B-87BE-AD5983CCB46C}" destId="{36818C9E-3620-44A1-8FC1-C0369892337F}" srcOrd="4" destOrd="0" presId="urn:microsoft.com/office/officeart/2018/2/layout/IconVerticalSolidList"/>
    <dgm:cxn modelId="{41F14424-4140-4F0A-80A3-FA433DE6007E}" type="presParOf" srcId="{36818C9E-3620-44A1-8FC1-C0369892337F}" destId="{3FD0EA7D-2BE2-4306-87EA-F01F07FADA01}" srcOrd="0" destOrd="0" presId="urn:microsoft.com/office/officeart/2018/2/layout/IconVerticalSolidList"/>
    <dgm:cxn modelId="{40D4EDD1-276B-48F0-8325-17500F734155}" type="presParOf" srcId="{36818C9E-3620-44A1-8FC1-C0369892337F}" destId="{B9FF6671-62C3-4464-8D9C-8D63DF8F5139}" srcOrd="1" destOrd="0" presId="urn:microsoft.com/office/officeart/2018/2/layout/IconVerticalSolidList"/>
    <dgm:cxn modelId="{CDEBC525-0B9F-4F48-8CB0-293208D6307E}" type="presParOf" srcId="{36818C9E-3620-44A1-8FC1-C0369892337F}" destId="{904A787B-E6BC-40BE-9FE4-E2F3BF1952CB}" srcOrd="2" destOrd="0" presId="urn:microsoft.com/office/officeart/2018/2/layout/IconVerticalSolidList"/>
    <dgm:cxn modelId="{C56B7747-BC2A-485E-82E3-CAB1B4C48A2F}" type="presParOf" srcId="{36818C9E-3620-44A1-8FC1-C0369892337F}" destId="{61AE8E8A-C4D2-4009-BFCE-2D74A4D357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0B17-0743-42D4-8C48-B72258B46665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38C88-A324-4097-9EF4-5915AF717FDF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866-AB5A-4754-B61B-A1B1084DBB0D}">
      <dsp:nvSpPr>
        <dsp:cNvPr id="0" name=""/>
        <dsp:cNvSpPr/>
      </dsp:nvSpPr>
      <dsp:spPr>
        <a:xfrm>
          <a:off x="1559290" y="576"/>
          <a:ext cx="2585108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Scope</a:t>
          </a:r>
        </a:p>
      </dsp:txBody>
      <dsp:txXfrm>
        <a:off x="1559290" y="576"/>
        <a:ext cx="2585108" cy="1350034"/>
      </dsp:txXfrm>
    </dsp:sp>
    <dsp:sp modelId="{D8275F3D-FF61-4AB7-B89C-7BB659DF5621}">
      <dsp:nvSpPr>
        <dsp:cNvPr id="0" name=""/>
        <dsp:cNvSpPr/>
      </dsp:nvSpPr>
      <dsp:spPr>
        <a:xfrm>
          <a:off x="4144398" y="576"/>
          <a:ext cx="1600286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44398" y="576"/>
        <a:ext cx="1600286" cy="1350034"/>
      </dsp:txXfrm>
    </dsp:sp>
    <dsp:sp modelId="{2629F4A9-12B5-48A1-BA06-06EB9B7986A9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1511D-FF96-475F-B159-B58E4953649D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57801-12B5-4753-8EA5-4F4AD3A813C9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Time</a:t>
          </a:r>
          <a:endParaRPr lang="en-US" sz="2500" kern="1200"/>
        </a:p>
      </dsp:txBody>
      <dsp:txXfrm>
        <a:off x="1559290" y="1688120"/>
        <a:ext cx="4185394" cy="1350034"/>
      </dsp:txXfrm>
    </dsp:sp>
    <dsp:sp modelId="{3FD0EA7D-2BE2-4306-87EA-F01F07FADA01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6671-62C3-4464-8D9C-8D63DF8F5139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E8E8A-C4D2-4009-BFCE-2D74A4D3576E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Cost</a:t>
          </a:r>
          <a:endParaRPr lang="en-US" sz="2500" kern="1200"/>
        </a:p>
      </dsp:txBody>
      <dsp:txXfrm>
        <a:off x="1559290" y="3375664"/>
        <a:ext cx="4185394" cy="13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5EE5-52B5-4BA4-A52A-6EE11F5D4656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984D-8C56-4134-81A3-C85C533E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0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3AF-C79B-6F3C-0CD9-57E391FA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C934-CB3A-2863-9A7F-CA74193F7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5009-D31E-57EB-2153-BF08B712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9345-D91E-3404-C450-30ACCAD4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1BEF-B9CD-CBA5-DEE2-B2E0EE9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A80E-474A-7270-3E6E-33BECBF0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3BD8-E34D-A025-3F78-0FDE9207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269D-2A4B-F0F7-E54D-3666E3A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E844-45CA-C0AE-272B-140D417B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39F2-91D2-B398-359B-CCF94717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45103-90A7-B4B3-98BC-F222CEC8B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A5C15-CA71-FE88-E9B7-48223DBD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91D6E-3811-5EDB-DC58-AEC9718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5038-8FE4-6775-E15E-E1BE3F6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0DC7-5E1B-109D-C7D8-F201FC28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E3E-7172-B3E5-F60C-44F58230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78D8-B120-F363-CECA-A4D19E13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8515-F074-2F6B-D9C2-C9F94A9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EF36-E4B3-1656-A49E-82F3296C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56D9-9FCE-1488-6DA0-F52BC0C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0EDE-9DD6-7A94-BA62-D2F55256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3EB-CC5E-1DF6-352A-6D05374C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DE80-C4E3-1424-F808-B068CAB2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415A-E2F6-FDA2-816F-21C01D91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4D85-2CBF-386D-823F-2A2939C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7A29-7AFB-4C21-8770-F6AE6F6A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C765-529C-DC62-379F-3241495FD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5B9-D88C-7C87-A72F-7422A090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3A5C-D6BA-E21C-1193-F03916DC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44DB-C940-AE4D-A117-CB30406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8592-0971-80E8-2912-40A437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B669-8AC0-9294-9B8A-FC76879D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8AE2F-7174-CCE7-762A-83C63F77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0DD1-7307-1D33-9671-9C46A7B5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BD953-A6C4-0DF5-E5DF-1B347280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AFE50-4120-B898-6378-94F47E81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E871C-F172-4550-4961-6872E988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2FD2C-1B2F-B88B-5A36-037B3B07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3BE13-7C2B-BFB7-0086-8CFB579C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0A7-C51F-1716-66B3-51BB59CC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8467C-478A-6A99-61F5-447CD8AD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86D4-9968-7A9B-20E5-072AC233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7736-ADAB-BEEA-AAC3-8FDA7833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8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8225B-DF19-FF84-0DDD-1202BBB6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E7231-CB7F-AC82-96E8-CDAF4CA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633B7-4F27-FD6D-C585-7C4326E5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4C4D-88E9-B0CA-7EA2-F90F805F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4DA8-F660-818A-6906-9A7F29DE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ECAB9-D819-4E76-E955-F2ECC0EA2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B6C7-05DA-D9E4-D20B-F1367165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F105-ED8A-A48C-FCD9-462D8047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1A96-4471-8BA3-5E3A-5B8360E1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52FA-0E08-64D3-F46D-502A4F30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24F85-8383-F2F5-E571-B262B7A6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FBFA-3E4E-4A39-3A12-AA64DB5F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3710-867A-F972-69E8-F8E5E5CA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10/06/2022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86C4-44D9-19ED-E5B8-F9B1F14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MECH0020: Undergraduate Individual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81D2-DF26-C091-8AC8-991CD549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E59B-2432-DF77-83BE-A2EBA2AB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B229-D320-8B71-64B8-0E04F179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A93F-71D1-28D0-3E3F-8D09316A0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10/06/2022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5133-6B02-95AC-CFC8-715BDDFD0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6F5-8074-24A9-9BF9-1E460E821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CE29-352D-451D-89C4-F1901A4D2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64E49-D1CA-11E5-DD82-CD9485A80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348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6E02-6818-0638-20A0-ABD2E868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GB" sz="5200" dirty="0">
                <a:solidFill>
                  <a:srgbClr val="FFFFFF"/>
                </a:solidFill>
              </a:rPr>
              <a:t>Designing a lap time simulator for the Shell Eco-Marathon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26E4-6BA5-53E5-B802-1AA181A6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Hasha Dar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25AB-A87D-0CDD-967A-C173026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MECH0020: Undergraduate Individual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A8E8-5492-EAC1-3B22-68549D2F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CE29-352D-451D-89C4-F1901A4D29E5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close up of a blue fabric&#10;&#10;Description automatically generated with low confidence">
            <a:extLst>
              <a:ext uri="{FF2B5EF4-FFF2-40B4-BE49-F238E27FC236}">
                <a16:creationId xmlns:a16="http://schemas.microsoft.com/office/drawing/2014/main" id="{CC14309E-5964-4F91-9D4E-457C22754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65" b="91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A1BEE-03B0-C5E5-D5B7-4EFD70F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Physical Testing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8A12-0470-848E-3502-3D06BC9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MECH0020: Undergraduate Individual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3FE3-AD5A-4007-2CE9-5DB4322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CE29-352D-451D-89C4-F1901A4D29E5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51AC145-C6D2-E3B6-3819-3626D9F0D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20357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248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arting line of a race track">
            <a:extLst>
              <a:ext uri="{FF2B5EF4-FFF2-40B4-BE49-F238E27FC236}">
                <a16:creationId xmlns:a16="http://schemas.microsoft.com/office/drawing/2014/main" id="{3B815E10-3719-8AAF-DB6F-6F8C90F51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010" b="7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D2054-1A9C-434E-7750-214C0EA1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Project Aims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C44B-8AB3-0176-7D72-B14CD913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Processing of track and vehicle parameters</a:t>
            </a:r>
          </a:p>
          <a:p>
            <a:r>
              <a:rPr lang="en-GB" sz="2000">
                <a:solidFill>
                  <a:srgbClr val="FFFFFF"/>
                </a:solidFill>
              </a:rPr>
              <a:t>Transient simulation of vehicle around the track</a:t>
            </a:r>
          </a:p>
          <a:p>
            <a:r>
              <a:rPr lang="en-GB" sz="2000">
                <a:solidFill>
                  <a:srgbClr val="FFFFFF"/>
                </a:solidFill>
              </a:rPr>
              <a:t>Output performance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201D5-D0A1-5252-D7BA-7210030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MECH0020: Undergraduate Individual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DC5B5-6E65-4D4F-AAB3-C059C38E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CE29-352D-451D-89C4-F1901A4D29E5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4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34D48-E90E-B94F-0BEE-A54CD519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GB" sz="2600">
                <a:solidFill>
                  <a:schemeClr val="bg1"/>
                </a:solidFill>
              </a:rPr>
              <a:t>Track data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E99D52-02A1-EA35-953B-7DC55E70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9" y="-85041"/>
            <a:ext cx="4392228" cy="483992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84B2339-EF8E-5D47-8B74-F872FDB9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-165216"/>
            <a:ext cx="5138482" cy="49200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14C-BBEE-E468-08EC-692C9E86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‘xyz’ coordinate data</a:t>
            </a:r>
          </a:p>
          <a:p>
            <a:r>
              <a:rPr lang="en-GB" sz="1700">
                <a:solidFill>
                  <a:schemeClr val="bg1"/>
                </a:solidFill>
              </a:rPr>
              <a:t>Track curvature</a:t>
            </a:r>
          </a:p>
          <a:p>
            <a:r>
              <a:rPr lang="en-GB" sz="1700">
                <a:solidFill>
                  <a:schemeClr val="bg1"/>
                </a:solidFill>
              </a:rPr>
              <a:t>Slope analysis</a:t>
            </a:r>
          </a:p>
          <a:p>
            <a:endParaRPr lang="en-GB" sz="17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F8F2A-A25A-9A8A-D057-2FC20C04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556248"/>
            <a:ext cx="457200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chemeClr val="tx1">
                    <a:alpha val="70000"/>
                  </a:schemeClr>
                </a:solidFill>
              </a:rPr>
              <a:t>MECH0020: Undergraduate Individual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1CE2B-F84E-46E9-BD68-E63F551C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744" y="6556248"/>
            <a:ext cx="832104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6FCE29-352D-451D-89C4-F1901A4D29E5}" type="slidenum">
              <a:rPr lang="en-GB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4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DD088-289C-6247-4EBC-E1E3DB48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52" y="231775"/>
            <a:ext cx="9014495" cy="5683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Simulink processing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9CE99-63ED-2706-44E2-A4702F0C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MECH0020: Undergraduate Individual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7752-9E8D-FA7F-B931-C6E0387A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FCE29-352D-451D-89C4-F1901A4D29E5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3452C-29B6-09FF-D402-536C055CE102}"/>
              </a:ext>
            </a:extLst>
          </p:cNvPr>
          <p:cNvSpPr txBox="1"/>
          <p:nvPr/>
        </p:nvSpPr>
        <p:spPr>
          <a:xfrm>
            <a:off x="1355725" y="1454833"/>
            <a:ext cx="88582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Motor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CE4B0-D807-2B42-985F-67F4E8639454}"/>
              </a:ext>
            </a:extLst>
          </p:cNvPr>
          <p:cNvSpPr txBox="1"/>
          <p:nvPr/>
        </p:nvSpPr>
        <p:spPr>
          <a:xfrm>
            <a:off x="7185068" y="1454833"/>
            <a:ext cx="142766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Output 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FD7B1-47AD-B951-9F67-E6F4DA354251}"/>
              </a:ext>
            </a:extLst>
          </p:cNvPr>
          <p:cNvSpPr txBox="1"/>
          <p:nvPr/>
        </p:nvSpPr>
        <p:spPr>
          <a:xfrm>
            <a:off x="5575301" y="2479911"/>
            <a:ext cx="88582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Tyre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774B2-221D-1EF5-8B69-F0557E4A58C5}"/>
              </a:ext>
            </a:extLst>
          </p:cNvPr>
          <p:cNvSpPr txBox="1"/>
          <p:nvPr/>
        </p:nvSpPr>
        <p:spPr>
          <a:xfrm>
            <a:off x="5575301" y="1454833"/>
            <a:ext cx="88582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Body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B7578-BAF7-F760-DEFC-BFD651D07F7B}"/>
              </a:ext>
            </a:extLst>
          </p:cNvPr>
          <p:cNvSpPr txBox="1"/>
          <p:nvPr/>
        </p:nvSpPr>
        <p:spPr>
          <a:xfrm>
            <a:off x="3011988" y="1454834"/>
            <a:ext cx="188486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Transmission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01480-E6E0-A951-5616-9D0FD0134309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2241549" y="1777999"/>
            <a:ext cx="77043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6DAA68-C6B4-1F80-00E5-A54513241699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896851" y="1777999"/>
            <a:ext cx="678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217711-20F8-D455-92C3-943393153F2F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018213" y="2101164"/>
            <a:ext cx="0" cy="3787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Designing a lap time simulator for the Shell Eco-Marathon</vt:lpstr>
      <vt:lpstr>Physical Testing</vt:lpstr>
      <vt:lpstr>Project Aims</vt:lpstr>
      <vt:lpstr>Track data</vt:lpstr>
      <vt:lpstr>Simulink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lap time simulator for the Shell Eco-Marathon</dc:title>
  <dc:creator>Hasha Dar</dc:creator>
  <cp:lastModifiedBy>Hasha Dar</cp:lastModifiedBy>
  <cp:revision>2</cp:revision>
  <dcterms:created xsi:type="dcterms:W3CDTF">2022-06-09T21:30:28Z</dcterms:created>
  <dcterms:modified xsi:type="dcterms:W3CDTF">2022-06-09T22:49:13Z</dcterms:modified>
</cp:coreProperties>
</file>