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Hesham Asif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Artificial Intelligence intern at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CodeAlpha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name: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 err="1">
                <a:solidFill>
                  <a:srgbClr val="0070C0"/>
                </a:solidFill>
              </a:rPr>
              <a:t>ChatBot</a:t>
            </a:r>
            <a:r>
              <a:rPr lang="en-US" u="sng" dirty="0">
                <a:solidFill>
                  <a:srgbClr val="0070C0"/>
                </a:solidFill>
              </a:rPr>
              <a:t> for FAQ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Instant Query Response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chatbot provides immediate answers to common healthcare-related questions, improving user convenience.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DE25F-262E-1635-6897-C054FF87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BA8-5DA0-56C7-0C5C-429A3D3F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Natural Language Processing (NLP)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BC5D1924-3768-EFC0-1EA8-26CFEDBD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D662-0FA1-F15D-EE16-CFB800A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Uses NLTK for text preprocessing, including tokenization, </a:t>
            </a:r>
            <a:r>
              <a:rPr lang="en-US" dirty="0" err="1"/>
              <a:t>stopword</a:t>
            </a:r>
            <a:r>
              <a:rPr lang="en-US" dirty="0"/>
              <a:t> removal, and handling punctuation for better query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1032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6FC6-6F87-549A-1B48-5C5A1C7C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A56C-0858-FCA5-4942-AE9CCA7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TF-IDF Vectorization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F254671-3F71-0979-A343-852DF565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FEF9-611E-1D53-8B29-EAC50A0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Employs TF-IDF to convert FAQ questions and user queries into numerical vectors for efficient similarity matching.</a:t>
            </a:r>
          </a:p>
        </p:txBody>
      </p:sp>
    </p:spTree>
    <p:extLst>
      <p:ext uri="{BB962C8B-B14F-4D97-AF65-F5344CB8AC3E}">
        <p14:creationId xmlns:p14="http://schemas.microsoft.com/office/powerpoint/2010/main" val="32029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3B29D-FD0C-C47A-60CA-A7E93EB8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5CE-8200-7A96-45AD-F011B3C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Cosine Similarity Matching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2E561685-4BAE-2A3E-D446-E67FEED1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0306-934D-86CB-9DDF-E17D002C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Matches user queries with predefined FAQs based on cosine similarity, ensuring accurate response selection.</a:t>
            </a:r>
          </a:p>
        </p:txBody>
      </p:sp>
    </p:spTree>
    <p:extLst>
      <p:ext uri="{BB962C8B-B14F-4D97-AF65-F5344CB8AC3E}">
        <p14:creationId xmlns:p14="http://schemas.microsoft.com/office/powerpoint/2010/main" val="29484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532DC-AAE1-B392-226B-B0B13C94B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550-876D-F9A9-94DD-2FF1BB6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Fallback Response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7E54B55-593D-8FDF-4472-9580D0DC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C804-71B5-5AA5-2C5F-60A623EF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no relevant match is found (similarity score below 0.5), the chatbot provides a polite fallback response, encouraging users to rephrase.</a:t>
            </a:r>
          </a:p>
        </p:txBody>
      </p:sp>
    </p:spTree>
    <p:extLst>
      <p:ext uri="{BB962C8B-B14F-4D97-AF65-F5344CB8AC3E}">
        <p14:creationId xmlns:p14="http://schemas.microsoft.com/office/powerpoint/2010/main" val="27411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7798B-2133-099E-AE34-D903FDA4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B850-C6E0-DE72-5C1E-E819B0C3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User-Friendly GUI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A274A7F7-7688-A2AA-A223-82FAD461A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3902-FAA3-C6A8-1F7A-2BC7FB75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clean and interactive interface built with </a:t>
            </a:r>
            <a:r>
              <a:rPr lang="en-US" dirty="0" err="1"/>
              <a:t>Tkinter</a:t>
            </a:r>
            <a:r>
              <a:rPr lang="en-US" dirty="0"/>
              <a:t>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Scrolled text area for displaying the conversation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field for user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submit button for easy query handling.</a:t>
            </a:r>
          </a:p>
        </p:txBody>
      </p:sp>
    </p:spTree>
    <p:extLst>
      <p:ext uri="{BB962C8B-B14F-4D97-AF65-F5344CB8AC3E}">
        <p14:creationId xmlns:p14="http://schemas.microsoft.com/office/powerpoint/2010/main" val="217098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6E37E-1D8F-45D6-65F3-483692B1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B47D-B42A-7CDB-2BEF-4F12199C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Contextual Communication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70FF75B7-34A3-8628-733E-169DBE518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472C-65B4-D416-5BFD-712A3A68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Mimics human-like interaction by tagging user and chatbot messages with distinct styles in the chat interface.</a:t>
            </a:r>
          </a:p>
        </p:txBody>
      </p:sp>
    </p:spTree>
    <p:extLst>
      <p:ext uri="{BB962C8B-B14F-4D97-AF65-F5344CB8AC3E}">
        <p14:creationId xmlns:p14="http://schemas.microsoft.com/office/powerpoint/2010/main" val="2851127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49</TotalTime>
  <Words>176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Tahoma</vt:lpstr>
      <vt:lpstr>Gallery</vt:lpstr>
      <vt:lpstr>Hesham Asif</vt:lpstr>
      <vt:lpstr>Project name:</vt:lpstr>
      <vt:lpstr>Instant Query Response</vt:lpstr>
      <vt:lpstr>Natural Language Processing (NLP)</vt:lpstr>
      <vt:lpstr>TF-IDF Vectorization</vt:lpstr>
      <vt:lpstr>Cosine Similarity Matching</vt:lpstr>
      <vt:lpstr>Fallback Response</vt:lpstr>
      <vt:lpstr>User-Friendly GUI</vt:lpstr>
      <vt:lpstr>Contextual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Hasham Asif</dc:creator>
  <cp:lastModifiedBy>Hasham Asif</cp:lastModifiedBy>
  <cp:revision>5</cp:revision>
  <dcterms:created xsi:type="dcterms:W3CDTF">2024-12-08T14:53:36Z</dcterms:created>
  <dcterms:modified xsi:type="dcterms:W3CDTF">2024-12-12T07:56:06Z</dcterms:modified>
</cp:coreProperties>
</file>