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7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Hesham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Artificial Intelligence intern at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CodeAlpha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name: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LanguageTranslator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Input Handling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Users enter the text to be translated in the input text box. The source and target languages are selected from dropdown menus.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DE25F-262E-1635-6897-C054FF8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A8-5DA0-56C7-0C5C-429A3D3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Translation Process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BC5D1924-3768-EFC0-1EA8-26CFEDBD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D662-0FA1-F15D-EE16-CFB800A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Google Translate API handles the translation, with the source and target language codes provided by the user.</a:t>
            </a:r>
          </a:p>
          <a:p>
            <a:pPr lvl="0"/>
            <a:r>
              <a:rPr lang="en-US" dirty="0"/>
              <a:t>If no source language is specified, the "Auto-detect" option determines it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1032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6FC6-6F87-549A-1B48-5C5A1C7C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56C-0858-FCA5-4942-AE9CCA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Display Output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F254671-3F71-0979-A343-852DF565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FEF9-611E-1D53-8B29-EAC50A0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Translated text is displayed in an output text box, with the interface dynamically handling user actions.</a:t>
            </a:r>
          </a:p>
        </p:txBody>
      </p:sp>
    </p:spTree>
    <p:extLst>
      <p:ext uri="{BB962C8B-B14F-4D97-AF65-F5344CB8AC3E}">
        <p14:creationId xmlns:p14="http://schemas.microsoft.com/office/powerpoint/2010/main" val="32029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B29D-FD0C-C47A-60CA-A7E93EB8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5CE-8200-7A96-45AD-F011B3C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Error Management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E561685-4BAE-2A3E-D446-E67FEED1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306-934D-86CB-9DDF-E17D002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Ensures smooth user interaction by providing clear feedback if text is missing or the translation fails due to an exception</a:t>
            </a:r>
          </a:p>
        </p:txBody>
      </p:sp>
    </p:spTree>
    <p:extLst>
      <p:ext uri="{BB962C8B-B14F-4D97-AF65-F5344CB8AC3E}">
        <p14:creationId xmlns:p14="http://schemas.microsoft.com/office/powerpoint/2010/main" val="2948457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47</TotalTime>
  <Words>117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Gallery</vt:lpstr>
      <vt:lpstr>Hesham Asif</vt:lpstr>
      <vt:lpstr>Project name:</vt:lpstr>
      <vt:lpstr>Input Handling</vt:lpstr>
      <vt:lpstr>Translation Process</vt:lpstr>
      <vt:lpstr>Display Output</vt:lpstr>
      <vt:lpstr>Error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Hasham Asif</dc:creator>
  <cp:lastModifiedBy>Hasham Asif</cp:lastModifiedBy>
  <cp:revision>4</cp:revision>
  <dcterms:created xsi:type="dcterms:W3CDTF">2024-12-08T14:53:36Z</dcterms:created>
  <dcterms:modified xsi:type="dcterms:W3CDTF">2024-12-12T07:47:58Z</dcterms:modified>
</cp:coreProperties>
</file>