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12/12/2024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12/12/2024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Hesham Asif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Artificial Intelligence intern at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CodeAlpha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name: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Object Detection and Tracking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Real-Time Detection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Processes live webcam feeds to detect and classify objects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DE25F-262E-1635-6897-C054FF8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1BA8-5DA0-56C7-0C5C-429A3D3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Accurate Object Recognition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BC5D1924-3768-EFC0-1EA8-26CFEDBD2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D662-0FA1-F15D-EE16-CFB800AF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Utilizes the YOLOv10 model for precise identification of a wide range of objects (80 classes supported).</a:t>
            </a:r>
          </a:p>
        </p:txBody>
      </p:sp>
    </p:spTree>
    <p:extLst>
      <p:ext uri="{BB962C8B-B14F-4D97-AF65-F5344CB8AC3E}">
        <p14:creationId xmlns:p14="http://schemas.microsoft.com/office/powerpoint/2010/main" val="310324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86FC6-6F87-549A-1B48-5C5A1C7C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A56C-0858-FCA5-4942-AE9CCA7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Annotated Visual Output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F254671-3F71-0979-A343-852DF565C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FEF9-611E-1D53-8B29-EAC50A02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Displays bounding boxes around detected objects with labels and confidence scores directly on the video feed.</a:t>
            </a:r>
          </a:p>
        </p:txBody>
      </p:sp>
    </p:spTree>
    <p:extLst>
      <p:ext uri="{BB962C8B-B14F-4D97-AF65-F5344CB8AC3E}">
        <p14:creationId xmlns:p14="http://schemas.microsoft.com/office/powerpoint/2010/main" val="320297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3B29D-FD0C-C47A-60CA-A7E93EB8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5CE-8200-7A96-45AD-F011B3C0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Dynamic Interface: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2E561685-4BAE-2A3E-D446-E67FEED1C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0306-934D-86CB-9DDF-E17D002C7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Allows continuous detection until the user decides to stop, providing a seamless interactive experience.</a:t>
            </a:r>
          </a:p>
        </p:txBody>
      </p:sp>
    </p:spTree>
    <p:extLst>
      <p:ext uri="{BB962C8B-B14F-4D97-AF65-F5344CB8AC3E}">
        <p14:creationId xmlns:p14="http://schemas.microsoft.com/office/powerpoint/2010/main" val="294845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532DC-AAE1-B392-226B-B0B13C94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550-876D-F9A9-94DD-2FF1BB6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Extensive Object Categories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07E54B55-593D-8FDF-4472-9580D0DC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4C804-71B5-5AA5-2C5F-60A623EFE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Detects common objects like vehicles, animals, electronics, and furniture, as defined by the COCO dataset.</a:t>
            </a:r>
          </a:p>
        </p:txBody>
      </p:sp>
    </p:spTree>
    <p:extLst>
      <p:ext uri="{BB962C8B-B14F-4D97-AF65-F5344CB8AC3E}">
        <p14:creationId xmlns:p14="http://schemas.microsoft.com/office/powerpoint/2010/main" val="27411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7798B-2133-099E-AE34-D903FDA4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B850-C6E0-DE72-5C1E-E819B0C3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Customizability: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A274A7F7-7688-A2AA-A223-82FAD461A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3902-FAA3-C6A8-1F7A-2BC7FB75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using Python, making it easy to adapt or extend for specific use cases, such as custom object detection.</a:t>
            </a:r>
          </a:p>
        </p:txBody>
      </p:sp>
    </p:spTree>
    <p:extLst>
      <p:ext uri="{BB962C8B-B14F-4D97-AF65-F5344CB8AC3E}">
        <p14:creationId xmlns:p14="http://schemas.microsoft.com/office/powerpoint/2010/main" val="21709805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51</TotalTime>
  <Words>136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Tahoma</vt:lpstr>
      <vt:lpstr>Gallery</vt:lpstr>
      <vt:lpstr>Hesham Asif</vt:lpstr>
      <vt:lpstr>Project name:</vt:lpstr>
      <vt:lpstr>Real-Time Detection</vt:lpstr>
      <vt:lpstr>Accurate Object Recognition</vt:lpstr>
      <vt:lpstr>Annotated Visual Output</vt:lpstr>
      <vt:lpstr>Dynamic Interface:</vt:lpstr>
      <vt:lpstr>Extensive Object Categories</vt:lpstr>
      <vt:lpstr>Customizability: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Hasham Asif</dc:creator>
  <cp:lastModifiedBy>Hasham Asif</cp:lastModifiedBy>
  <cp:revision>7</cp:revision>
  <dcterms:created xsi:type="dcterms:W3CDTF">2024-12-08T14:53:36Z</dcterms:created>
  <dcterms:modified xsi:type="dcterms:W3CDTF">2024-12-12T08:04:29Z</dcterms:modified>
</cp:coreProperties>
</file>