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56" r:id="rId2"/>
    <p:sldId id="264" r:id="rId3"/>
    <p:sldId id="257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12/8/2024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12/8/2024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12/8/2024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12/8/2024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12/8/2024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12/8/2024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12/8/2024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12/8/2024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12/8/2024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12/8/2024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12/8/2024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12/8/2024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Hesham Asif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Data Science intern at oasis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infobyte</a:t>
            </a:r>
            <a:endParaRPr lang="en-US" dirty="0"/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name: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DCED45-CA91-495F-8329-49163D40BC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70C0"/>
                </a:solidFill>
              </a:rPr>
              <a:t>UNEMPLOYMENT ANALYSIS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Cleaned the dataset by renaming columns, handling missing values, and converting data types for efficient analysis.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US" dirty="0"/>
              <a:t>Transformed the date column into a datetime object and extracted useful time-related features (e.g., months).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0DE25F-262E-1635-6897-C054FF872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1BA8-5DA0-56C7-0C5C-429A3D3F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Statistical Insights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BC5D1924-3768-EFC0-1EA8-26CFEDBD2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D662-0FA1-F15D-EE16-CFB800AF0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Calculated descriptive statistics for unemployment-related metrics such as the unemployment rate, employed population, and labor force participation rate.</a:t>
            </a:r>
          </a:p>
          <a:p>
            <a:pPr lvl="0"/>
            <a:r>
              <a:rPr lang="en-US" dirty="0"/>
              <a:t>Grouped data by region to identify average unemployment trends.</a:t>
            </a:r>
          </a:p>
        </p:txBody>
      </p:sp>
    </p:spTree>
    <p:extLst>
      <p:ext uri="{BB962C8B-B14F-4D97-AF65-F5344CB8AC3E}">
        <p14:creationId xmlns:p14="http://schemas.microsoft.com/office/powerpoint/2010/main" val="310324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786FC6-6F87-549A-1B48-5C5A1C7CA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A56C-0858-FCA5-4942-AE9CCA70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0F254671-3F71-0979-A343-852DF565C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4FEF9-611E-1D53-8B29-EAC50A02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Correlation Heatmap:</a:t>
            </a:r>
            <a:r>
              <a:rPr lang="en-US" dirty="0"/>
              <a:t> Showed relationships between numerical variables like unemployment rate, employed population, and geographical attributes.</a:t>
            </a:r>
          </a:p>
          <a:p>
            <a:pPr lvl="0"/>
            <a:r>
              <a:rPr lang="en-US" b="1" dirty="0"/>
              <a:t>Box Plots:</a:t>
            </a:r>
            <a:r>
              <a:rPr lang="en-US" dirty="0"/>
              <a:t> Highlighted the distribution and variation of unemployment rates across states.</a:t>
            </a:r>
          </a:p>
          <a:p>
            <a:pPr lvl="0"/>
            <a:r>
              <a:rPr lang="en-US" b="1" dirty="0"/>
              <a:t>Animated Bar Charts:</a:t>
            </a:r>
            <a:r>
              <a:rPr lang="en-US" dirty="0"/>
              <a:t> Visualized regional unemployment trends over time (monthly progress from January to October 2020).</a:t>
            </a:r>
          </a:p>
          <a:p>
            <a:pPr lvl="0"/>
            <a:r>
              <a:rPr lang="en-US" b="1" dirty="0"/>
              <a:t>Sunburst Chart:</a:t>
            </a:r>
            <a:r>
              <a:rPr lang="en-US" dirty="0"/>
              <a:t> Displayed a hierarchical view of unemployment rates across regions and states.</a:t>
            </a:r>
          </a:p>
        </p:txBody>
      </p:sp>
    </p:spTree>
    <p:extLst>
      <p:ext uri="{BB962C8B-B14F-4D97-AF65-F5344CB8AC3E}">
        <p14:creationId xmlns:p14="http://schemas.microsoft.com/office/powerpoint/2010/main" val="320297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33B29D-FD0C-C47A-60CA-A7E93EB8E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D5CE-8200-7A96-45AD-F011B3C0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Interactive Analysis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2E561685-4BAE-2A3E-D446-E67FEED1C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70306-934D-86CB-9DDF-E17D002C7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Utilized </a:t>
            </a:r>
            <a:r>
              <a:rPr lang="en-US" dirty="0" err="1"/>
              <a:t>Plotly</a:t>
            </a:r>
            <a:r>
              <a:rPr lang="en-US" dirty="0"/>
              <a:t> for interactive visualizations, allowing deeper exploration of trends and patterns.</a:t>
            </a:r>
          </a:p>
          <a:p>
            <a:pPr lvl="0"/>
            <a:r>
              <a:rPr lang="en-US" dirty="0"/>
              <a:t>Designed charts and plots to make insights accessible and engaging.</a:t>
            </a:r>
          </a:p>
        </p:txBody>
      </p:sp>
    </p:spTree>
    <p:extLst>
      <p:ext uri="{BB962C8B-B14F-4D97-AF65-F5344CB8AC3E}">
        <p14:creationId xmlns:p14="http://schemas.microsoft.com/office/powerpoint/2010/main" val="294845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BDD5F3-5823-BA81-19D0-6F6AA7603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0D0A6-3A1E-768F-304A-33AEC59CF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Dynamic Time Analysis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D7BD6F36-05B6-256E-F1F0-8A121D12B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48B28-8343-B80C-0918-B95842944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Mapped month values to abbreviations and created a timeline animation to showcase unemployment trends dynamically.</a:t>
            </a:r>
          </a:p>
        </p:txBody>
      </p:sp>
    </p:spTree>
    <p:extLst>
      <p:ext uri="{BB962C8B-B14F-4D97-AF65-F5344CB8AC3E}">
        <p14:creationId xmlns:p14="http://schemas.microsoft.com/office/powerpoint/2010/main" val="56256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win32_fixed.potx" id="{F81442EF-054B-43F2-9D42-4AC72B9AFB37}" vid="{A487745B-CFD4-4F4A-9F31-FD463ACA8A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36</TotalTime>
  <Words>201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Tahoma</vt:lpstr>
      <vt:lpstr>Gallery</vt:lpstr>
      <vt:lpstr>Hesham Asif</vt:lpstr>
      <vt:lpstr>Project name:</vt:lpstr>
      <vt:lpstr>Data Preprocessing</vt:lpstr>
      <vt:lpstr>Statistical Insights</vt:lpstr>
      <vt:lpstr>Visualizations</vt:lpstr>
      <vt:lpstr>Interactive Analysis</vt:lpstr>
      <vt:lpstr>Dynamic Time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Hasham Asif</dc:creator>
  <cp:lastModifiedBy>Hasham Asif</cp:lastModifiedBy>
  <cp:revision>1</cp:revision>
  <dcterms:created xsi:type="dcterms:W3CDTF">2024-12-08T14:53:36Z</dcterms:created>
  <dcterms:modified xsi:type="dcterms:W3CDTF">2024-12-08T15:30:08Z</dcterms:modified>
</cp:coreProperties>
</file>