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 Science intern at oasis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infobyte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Sales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Inspected the dataset for missing values, duplicates, and overall structure.</a:t>
            </a:r>
          </a:p>
          <a:p>
            <a:pPr lvl="0"/>
            <a:r>
              <a:rPr lang="en-US" dirty="0"/>
              <a:t>Performed descriptive statistics and visualized relationships between features and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Plotted regression lines to visualize correlations between sales and advertising budgets (TV, radio, and newspapers).</a:t>
            </a:r>
          </a:p>
          <a:p>
            <a:pPr lvl="0"/>
            <a:r>
              <a:rPr lang="en-US" dirty="0"/>
              <a:t>Used pair plots to analyze relationships between all variables comprehensively.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Feature Engineering and Scaling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Separated features and the target variable for modeling.</a:t>
            </a:r>
          </a:p>
          <a:p>
            <a:pPr lvl="0"/>
            <a:r>
              <a:rPr lang="en-US" dirty="0"/>
              <a:t>Applied </a:t>
            </a:r>
            <a:r>
              <a:rPr lang="en-US" b="1" dirty="0" err="1"/>
              <a:t>StandardScaler</a:t>
            </a:r>
            <a:r>
              <a:rPr lang="en-US" dirty="0"/>
              <a:t> to standardize the features for improved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Model Implementation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Built a </a:t>
            </a:r>
            <a:r>
              <a:rPr lang="en-US" b="1" dirty="0"/>
              <a:t>Linear Regression</a:t>
            </a:r>
            <a:r>
              <a:rPr lang="en-US" dirty="0"/>
              <a:t> model to capture the linear relationship between advertising spend and sales.</a:t>
            </a:r>
          </a:p>
          <a:p>
            <a:pPr lvl="0"/>
            <a:r>
              <a:rPr lang="en-US" dirty="0"/>
              <a:t>Used a </a:t>
            </a:r>
            <a:r>
              <a:rPr lang="en-US" b="1" dirty="0"/>
              <a:t>Random Forest Regressor</a:t>
            </a:r>
            <a:r>
              <a:rPr lang="en-US" dirty="0"/>
              <a:t> to model complex, non-linear relationships for improved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DD5F3-5823-BA81-19D0-6F6AA760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0A6-3A1E-768F-304A-33AEC59C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D7BD6F36-05B6-256E-F1F0-8A121D12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B28-8343-B80C-0918-B9584294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Evaluated the models on test data using metrics like R² score.</a:t>
            </a:r>
          </a:p>
          <a:p>
            <a:pPr lvl="0"/>
            <a:r>
              <a:rPr lang="en-US" dirty="0"/>
              <a:t>Compared predictions from both models to determine which performed better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562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1ADFB-7A6A-8D03-DCA9-6B26A5C1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3F6C-6018-5DD5-3EF5-F0BB7468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Predictive Insights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E29F6496-9D4D-50FA-720D-FBCD9EDA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176E-3E13-1EA2-5EFD-2F96B6E1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Demonstrated how advertising budgets influence sales, providing actionable insights for optimizing marketing strategies.</a:t>
            </a:r>
          </a:p>
          <a:p>
            <a:pPr lvl="0"/>
            <a:r>
              <a:rPr lang="en-US" dirty="0"/>
              <a:t>Provided predictions using both models for real-world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50698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54</TotalTime>
  <Words>192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Data Exploration and Cleaning</vt:lpstr>
      <vt:lpstr>Exploratory Data Analysis (EDA)</vt:lpstr>
      <vt:lpstr>Feature Engineering and Scaling</vt:lpstr>
      <vt:lpstr>Model Implementation</vt:lpstr>
      <vt:lpstr>Performance Evaluation</vt:lpstr>
      <vt:lpstr>Predictive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3</cp:revision>
  <dcterms:created xsi:type="dcterms:W3CDTF">2024-12-08T14:53:36Z</dcterms:created>
  <dcterms:modified xsi:type="dcterms:W3CDTF">2024-12-08T15:47:55Z</dcterms:modified>
</cp:coreProperties>
</file>