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 Science intern at oasis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infobyte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SPAM DETECTION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Cleaned the dataset to retain only relevant columns (message and label).</a:t>
            </a:r>
          </a:p>
          <a:p>
            <a:pPr lvl="0"/>
            <a:r>
              <a:rPr lang="en-US" dirty="0"/>
              <a:t>Split data into training and testing sets for effective model evaluation.</a:t>
            </a:r>
          </a:p>
          <a:p>
            <a:pPr lvl="0"/>
            <a:r>
              <a:rPr lang="en-US" dirty="0"/>
              <a:t>Applied TF-IDF vectorization to convert text data into numerical features, focusing on the most relevant words.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Trained a Naive Bayes classifier, which is well-suited for text classification tasks like spam detection.</a:t>
            </a:r>
          </a:p>
          <a:p>
            <a:pPr lvl="0"/>
            <a:r>
              <a:rPr lang="en-US" dirty="0"/>
              <a:t>Optimized the model using a limited feature set (3000 most important words) to ensure efficiency.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Assessed the model's accuracy and performance using metrics such as precision, recall, F1-score, and overall accuracy.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Real-time Spam Detection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Implemented a function to process and predict whether a given message is spam or ham.</a:t>
            </a:r>
          </a:p>
          <a:p>
            <a:pPr lvl="0"/>
            <a:r>
              <a:rPr lang="en-US" dirty="0"/>
              <a:t>Tested the system with sample messages, demonstrating its ability to differentiate between legitimate and spam content.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DD5F3-5823-BA81-19D0-6F6AA760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0A6-3A1E-768F-304A-33AEC59C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D7BD6F36-05B6-256E-F1F0-8A121D12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B28-8343-B80C-0918-B9584294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Saved the trained model and TF-IDF vectorizer using pickle, enabling easy reuse for real-time applications or further enhancements.</a:t>
            </a:r>
          </a:p>
        </p:txBody>
      </p:sp>
    </p:spTree>
    <p:extLst>
      <p:ext uri="{BB962C8B-B14F-4D97-AF65-F5344CB8AC3E}">
        <p14:creationId xmlns:p14="http://schemas.microsoft.com/office/powerpoint/2010/main" val="5625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45</TotalTime>
  <Words>176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Data Preprocessing</vt:lpstr>
      <vt:lpstr>Model Training</vt:lpstr>
      <vt:lpstr>Performance Evaluation</vt:lpstr>
      <vt:lpstr>Real-time Spam Detection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2</cp:revision>
  <dcterms:created xsi:type="dcterms:W3CDTF">2024-12-08T14:53:36Z</dcterms:created>
  <dcterms:modified xsi:type="dcterms:W3CDTF">2024-12-08T15:38:43Z</dcterms:modified>
</cp:coreProperties>
</file>