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slideMasters/slideMaster24.xml" ContentType="application/vnd.openxmlformats-officedocument.presentationml.slideMaster+xml"/>
  <Override PartName="/ppt/slides/slide24.xml" ContentType="application/vnd.openxmlformats-officedocument.presentationml.slide+xml"/>
  <Override PartName="/ppt/slideMasters/slideMaster25.xml" ContentType="application/vnd.openxmlformats-officedocument.presentationml.slideMaster+xml"/>
  <Override PartName="/ppt/slides/slide25.xml" ContentType="application/vnd.openxmlformats-officedocument.presentationml.slide+xml"/>
  <Override PartName="/ppt/slideMasters/slideMaster26.xml" ContentType="application/vnd.openxmlformats-officedocument.presentationml.slideMaster+xml"/>
  <Override PartName="/ppt/slides/slide26.xml" ContentType="application/vnd.openxmlformats-officedocument.presentationml.slide+xml"/>
  <Override PartName="/ppt/slideMasters/slideMaster27.xml" ContentType="application/vnd.openxmlformats-officedocument.presentationml.slideMaster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notesMasterIdLst>
    <p:notesMasterId r:id="rId29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3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2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1.xml"/>
		</Relationships>
</file>

<file path=ppt/notesSlides/_rels/notesSlide2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2.xml"/>
		</Relationships>
</file>

<file path=ppt/notesSlides/_rels/notesSlide2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3.xml"/>
		</Relationships>
</file>

<file path=ppt/notesSlides/_rels/notesSlide2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4.xml"/>
		</Relationships>
</file>

<file path=ppt/notesSlides/_rels/notesSlide2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5.xml"/>
		</Relationships>
</file>

<file path=ppt/notesSlides/_rels/notesSlide2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6.xml"/>
		</Relationships>
</file>

<file path=ppt/notesSlides/_rels/notesSlide2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7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Doing Drupal for about 15 years.
- Programming in general for about 20 now.
- That is a picture of a Lily58 mechanical keyboard.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Scan the QR code for the talk repo. Which has links to all of the resources you need.
- There's also a Drupal and Storybook article on my site.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I've been looking at Storybook for a few years, but there's always been a disconnect between Storybook and Drupal. I could build the stories in Storybook, but I'd then have to rebuild them in Drupal.
That changed with SDC and is facilitied by the Storybook module.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27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0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2025-10-11T21:46:42Z</dcterms:created>
  <dcterms:modified xsi:type="dcterms:W3CDTF">2025-10-11T21:46:42Z</dcterms:modified>
</cp:coreProperties>
</file>