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  <p:sldId id="863" r:id="rId3"/>
    <p:sldId id="977" r:id="rId4"/>
    <p:sldId id="1002" r:id="rId5"/>
    <p:sldId id="1051" r:id="rId6"/>
    <p:sldId id="1050" r:id="rId7"/>
    <p:sldId id="1049" r:id="rId8"/>
    <p:sldId id="1047" r:id="rId9"/>
    <p:sldId id="1048" r:id="rId10"/>
    <p:sldId id="896" r:id="rId11"/>
    <p:sldId id="1068" r:id="rId12"/>
    <p:sldId id="1069" r:id="rId13"/>
    <p:sldId id="1070" r:id="rId14"/>
    <p:sldId id="1071" r:id="rId15"/>
    <p:sldId id="1072" r:id="rId16"/>
    <p:sldId id="1067" r:id="rId17"/>
    <p:sldId id="1088" r:id="rId18"/>
    <p:sldId id="1089" r:id="rId19"/>
    <p:sldId id="1090" r:id="rId20"/>
    <p:sldId id="1091" r:id="rId21"/>
    <p:sldId id="1092" r:id="rId22"/>
    <p:sldId id="1087" r:id="rId23"/>
    <p:sldId id="1074" r:id="rId24"/>
    <p:sldId id="1075" r:id="rId25"/>
    <p:sldId id="1076" r:id="rId26"/>
    <p:sldId id="1077" r:id="rId27"/>
    <p:sldId id="1078" r:id="rId28"/>
    <p:sldId id="1079" r:id="rId29"/>
    <p:sldId id="1073" r:id="rId30"/>
    <p:sldId id="1081" r:id="rId31"/>
    <p:sldId id="1082" r:id="rId32"/>
    <p:sldId id="1083" r:id="rId33"/>
    <p:sldId id="1084" r:id="rId34"/>
    <p:sldId id="1085" r:id="rId35"/>
    <p:sldId id="1086" r:id="rId36"/>
    <p:sldId id="1080" r:id="rId37"/>
    <p:sldId id="1053" r:id="rId38"/>
    <p:sldId id="1057" r:id="rId39"/>
    <p:sldId id="1058" r:id="rId40"/>
    <p:sldId id="1054" r:id="rId41"/>
    <p:sldId id="1060" r:id="rId42"/>
    <p:sldId id="1061" r:id="rId43"/>
    <p:sldId id="1062" r:id="rId44"/>
    <p:sldId id="1059" r:id="rId45"/>
    <p:sldId id="1055" r:id="rId46"/>
    <p:sldId id="1052" r:id="rId47"/>
    <p:sldId id="1064" r:id="rId48"/>
    <p:sldId id="1065" r:id="rId4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FFF"/>
    <a:srgbClr val="2B91AF"/>
    <a:srgbClr val="0000FF"/>
    <a:srgbClr val="808080"/>
    <a:srgbClr val="74531F"/>
    <a:srgbClr val="800080"/>
    <a:srgbClr val="1F377F"/>
    <a:srgbClr val="92D050"/>
    <a:srgbClr val="66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4" d="100"/>
          <a:sy n="94" d="100"/>
        </p:scale>
        <p:origin x="134" y="7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>
            <a:noAutofit/>
          </a:bodyPr>
          <a:lstStyle>
            <a:lvl1pPr>
              <a:defRPr sz="4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369000"/>
            <a:ext cx="3780529" cy="234036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5245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4509000"/>
            <a:ext cx="4500000" cy="1800000"/>
          </a:xfrm>
        </p:spPr>
        <p:txBody>
          <a:bodyPr/>
          <a:lstStyle>
            <a:lvl1pPr>
              <a:spcBef>
                <a:spcPts val="300"/>
              </a:spcBef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2183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3" r:id="rId3"/>
    <p:sldLayoutId id="2147483660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971999" y="2708910"/>
            <a:ext cx="7200001" cy="144018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Exam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078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6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06822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4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59081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70076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95348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47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67110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51722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60188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11985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21374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73024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535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39510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19991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74165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59222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32880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0065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5669"/>
              </p:ext>
            </p:extLst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94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39510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50572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74165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259222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632880"/>
              </p:ext>
            </p:extLst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0065"/>
              </p:ext>
            </p:extLst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04002"/>
              </p:ext>
            </p:extLst>
          </p:nvPr>
        </p:nvGraphicFramePr>
        <p:xfrm>
          <a:off x="277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2952000" y="468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2952000" y="43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2952000" y="39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295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96143"/>
              </p:ext>
            </p:extLst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187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27347"/>
              </p:ext>
            </p:extLst>
          </p:nvPr>
        </p:nvGraphicFramePr>
        <p:xfrm>
          <a:off x="349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24955"/>
              </p:ext>
            </p:extLst>
          </p:nvPr>
        </p:nvGraphicFramePr>
        <p:xfrm>
          <a:off x="349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65902"/>
              </p:ext>
            </p:extLst>
          </p:nvPr>
        </p:nvGraphicFramePr>
        <p:xfrm>
          <a:off x="3492000" y="45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98238"/>
              </p:ext>
            </p:extLst>
          </p:nvPr>
        </p:nvGraphicFramePr>
        <p:xfrm>
          <a:off x="3492000" y="50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31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96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81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/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82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48733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04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432036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endParaRPr lang="en-US" altLang="zh-TW" dirty="0"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~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clear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doubleMapSize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319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20637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19384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83052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 flipV="1">
            <a:off x="5832000" y="3249000"/>
            <a:ext cx="1440000" cy="54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5832000" y="3789000"/>
            <a:ext cx="1440000" cy="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內容版面配置區 3"/>
          <p:cNvSpPr txBox="1">
            <a:spLocks/>
          </p:cNvSpPr>
          <p:nvPr/>
        </p:nvSpPr>
        <p:spPr>
          <a:xfrm>
            <a:off x="4392000" y="3609001"/>
            <a:ext cx="1440000" cy="360000"/>
          </a:xfrm>
          <a:prstGeom prst="rect">
            <a:avLst/>
          </a:prstGeom>
        </p:spPr>
        <p:txBody>
          <a:bodyPr vert="horz" lIns="7200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不要釋放掉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0" name="直線單箭頭接點 29"/>
          <p:cNvCxnSpPr>
            <a:endCxn id="12" idx="1"/>
          </p:cNvCxnSpPr>
          <p:nvPr/>
        </p:nvCxnSpPr>
        <p:spPr>
          <a:xfrm flipV="1">
            <a:off x="5832000" y="2169000"/>
            <a:ext cx="1440000" cy="162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1" idx="1"/>
          </p:cNvCxnSpPr>
          <p:nvPr/>
        </p:nvCxnSpPr>
        <p:spPr>
          <a:xfrm flipV="1">
            <a:off x="5832000" y="2709000"/>
            <a:ext cx="1440000" cy="108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127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66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68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/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999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89410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549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37681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13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52970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57992"/>
              </p:ext>
            </p:extLst>
          </p:nvPr>
        </p:nvGraphicFramePr>
        <p:xfrm>
          <a:off x="277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97063"/>
              </p:ext>
            </p:extLst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187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18998"/>
              </p:ext>
            </p:extLst>
          </p:nvPr>
        </p:nvGraphicFramePr>
        <p:xfrm>
          <a:off x="34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295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0984"/>
              </p:ext>
            </p:extLst>
          </p:nvPr>
        </p:nvGraphicFramePr>
        <p:xfrm>
          <a:off x="349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295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 flipV="1">
            <a:off x="4932000" y="5589000"/>
            <a:ext cx="1260000" cy="36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4932000" y="5949000"/>
            <a:ext cx="1260000" cy="18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內容版面配置區 3"/>
          <p:cNvSpPr txBox="1">
            <a:spLocks/>
          </p:cNvSpPr>
          <p:nvPr/>
        </p:nvSpPr>
        <p:spPr>
          <a:xfrm>
            <a:off x="6192000" y="5589000"/>
            <a:ext cx="1800000" cy="720000"/>
          </a:xfrm>
          <a:prstGeom prst="rect">
            <a:avLst/>
          </a:prstGeom>
        </p:spPr>
        <p:txBody>
          <a:bodyPr vert="horz" lIns="90000" tIns="45720" rIns="9000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重新配置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086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52970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25771"/>
              </p:ext>
            </p:extLst>
          </p:nvPr>
        </p:nvGraphicFramePr>
        <p:xfrm>
          <a:off x="277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50501"/>
              </p:ext>
            </p:extLst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187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84057"/>
              </p:ext>
            </p:extLst>
          </p:nvPr>
        </p:nvGraphicFramePr>
        <p:xfrm>
          <a:off x="34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295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38958"/>
              </p:ext>
            </p:extLst>
          </p:nvPr>
        </p:nvGraphicFramePr>
        <p:xfrm>
          <a:off x="349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295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2952000" y="396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2952000" y="360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70052"/>
              </p:ext>
            </p:extLst>
          </p:nvPr>
        </p:nvGraphicFramePr>
        <p:xfrm>
          <a:off x="349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80525"/>
              </p:ext>
            </p:extLst>
          </p:nvPr>
        </p:nvGraphicFramePr>
        <p:xfrm>
          <a:off x="349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H="1" flipV="1">
            <a:off x="4932000" y="5589000"/>
            <a:ext cx="1260000" cy="36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4932000" y="5949000"/>
            <a:ext cx="1260000" cy="18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內容版面配置區 3"/>
          <p:cNvSpPr txBox="1">
            <a:spLocks/>
          </p:cNvSpPr>
          <p:nvPr/>
        </p:nvSpPr>
        <p:spPr>
          <a:xfrm>
            <a:off x="6192000" y="5589000"/>
            <a:ext cx="1800000" cy="720000"/>
          </a:xfrm>
          <a:prstGeom prst="rect">
            <a:avLst/>
          </a:prstGeom>
        </p:spPr>
        <p:txBody>
          <a:bodyPr vert="horz" lIns="90000" tIns="45720" rIns="9000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重新配置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46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52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9000"/>
            <a:ext cx="8281059" cy="5940000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DequeVal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: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=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=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= </a:t>
            </a:r>
            <a:r>
              <a:rPr lang="en-US" altLang="zh-TW" dirty="0" err="1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       = </a:t>
            </a:r>
            <a:r>
              <a:rPr lang="en-US" altLang="zh-TW" dirty="0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**;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DequeVal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map(),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MapPtr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map;       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pointer to array of pointers to blocks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mapSize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size of map array, zero or </a:t>
            </a:r>
            <a:r>
              <a:rPr lang="en-US" altLang="zh-TW" dirty="0" err="1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2^N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myOff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offset of initial element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 pitchFamily="49" charset="0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Lucida Console" pitchFamily="49" charset="0"/>
                <a:ea typeface="細明體" panose="02020509000000000000" pitchFamily="49" charset="-120"/>
              </a:rPr>
              <a:t>// current length of sequence</a:t>
            </a:r>
            <a:endParaRPr lang="en-US" altLang="zh-TW" dirty="0">
              <a:solidFill>
                <a:srgbClr val="000000"/>
              </a:solidFill>
              <a:latin typeface="Lucida Console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itchFamily="49" charset="0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0630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16;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65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/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70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/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53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/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62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/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/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18" name="Group 5"/>
          <p:cNvGraphicFramePr>
            <a:graphicFrameLocks noGrp="1"/>
          </p:cNvGraphicFramePr>
          <p:nvPr>
            <p:extLst/>
          </p:nvPr>
        </p:nvGraphicFramePr>
        <p:xfrm>
          <a:off x="277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187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34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295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49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295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2" name="內容版面配置區 3"/>
          <p:cNvSpPr txBox="1">
            <a:spLocks/>
          </p:cNvSpPr>
          <p:nvPr/>
        </p:nvSpPr>
        <p:spPr>
          <a:xfrm>
            <a:off x="7092000" y="549000"/>
            <a:ext cx="1800000" cy="720000"/>
          </a:xfrm>
          <a:prstGeom prst="rect">
            <a:avLst/>
          </a:prstGeom>
        </p:spPr>
        <p:txBody>
          <a:bodyPr vert="horz" lIns="90000" tIns="45720" rIns="9000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重新配置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3" name="直線單箭頭接點 32"/>
          <p:cNvCxnSpPr>
            <a:stCxn id="32" idx="2"/>
          </p:cNvCxnSpPr>
          <p:nvPr/>
        </p:nvCxnSpPr>
        <p:spPr>
          <a:xfrm>
            <a:off x="7992000" y="1269000"/>
            <a:ext cx="360000" cy="126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2"/>
          </p:cNvCxnSpPr>
          <p:nvPr/>
        </p:nvCxnSpPr>
        <p:spPr>
          <a:xfrm flipH="1">
            <a:off x="7632000" y="1269000"/>
            <a:ext cx="360000" cy="72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832000" y="3249000"/>
            <a:ext cx="1440000" cy="54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832000" y="3789000"/>
            <a:ext cx="1440000" cy="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內容版面配置區 3"/>
          <p:cNvSpPr txBox="1">
            <a:spLocks/>
          </p:cNvSpPr>
          <p:nvPr/>
        </p:nvSpPr>
        <p:spPr>
          <a:xfrm>
            <a:off x="4392000" y="3609001"/>
            <a:ext cx="1440000" cy="360000"/>
          </a:xfrm>
          <a:prstGeom prst="rect">
            <a:avLst/>
          </a:prstGeom>
        </p:spPr>
        <p:txBody>
          <a:bodyPr vert="horz" lIns="7200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不要釋放掉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971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81523"/>
              </p:ext>
            </p:extLst>
          </p:nvPr>
        </p:nvGraphicFramePr>
        <p:xfrm>
          <a:off x="6552000" y="90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>
            <a:endCxn id="23" idx="1"/>
          </p:cNvCxnSpPr>
          <p:nvPr/>
        </p:nvCxnSpPr>
        <p:spPr>
          <a:xfrm flipV="1">
            <a:off x="5832000" y="3249000"/>
            <a:ext cx="1440000" cy="54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endCxn id="26" idx="1"/>
          </p:cNvCxnSpPr>
          <p:nvPr/>
        </p:nvCxnSpPr>
        <p:spPr>
          <a:xfrm>
            <a:off x="5832000" y="3789000"/>
            <a:ext cx="1440000" cy="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34017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8;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108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26582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 flipV="1">
            <a:off x="673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673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35351"/>
              </p:ext>
            </p:extLst>
          </p:nvPr>
        </p:nvGraphicFramePr>
        <p:xfrm>
          <a:off x="727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27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/>
          </p:nvPr>
        </p:nvGraphicFramePr>
        <p:xfrm>
          <a:off x="727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73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/>
          </p:nvPr>
        </p:nvGraphicFramePr>
        <p:xfrm>
          <a:off x="277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" name="流程圖: 程序 33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/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187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/>
          </p:nvPr>
        </p:nvGraphicFramePr>
        <p:xfrm>
          <a:off x="34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295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349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3" name="Line 43"/>
          <p:cNvSpPr>
            <a:spLocks noChangeShapeType="1"/>
          </p:cNvSpPr>
          <p:nvPr/>
        </p:nvSpPr>
        <p:spPr bwMode="auto">
          <a:xfrm flipV="1">
            <a:off x="295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內容版面配置區 3"/>
          <p:cNvSpPr txBox="1">
            <a:spLocks/>
          </p:cNvSpPr>
          <p:nvPr/>
        </p:nvSpPr>
        <p:spPr>
          <a:xfrm>
            <a:off x="4392000" y="3609001"/>
            <a:ext cx="1440000" cy="360000"/>
          </a:xfrm>
          <a:prstGeom prst="rect">
            <a:avLst/>
          </a:prstGeom>
        </p:spPr>
        <p:txBody>
          <a:bodyPr vert="horz" lIns="7200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不要釋放掉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內容版面配置區 3"/>
          <p:cNvSpPr txBox="1">
            <a:spLocks/>
          </p:cNvSpPr>
          <p:nvPr/>
        </p:nvSpPr>
        <p:spPr>
          <a:xfrm>
            <a:off x="7092000" y="549000"/>
            <a:ext cx="1800000" cy="720000"/>
          </a:xfrm>
          <a:prstGeom prst="rect">
            <a:avLst/>
          </a:prstGeom>
        </p:spPr>
        <p:txBody>
          <a:bodyPr vert="horz" lIns="90000" tIns="45720" rIns="9000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重新配置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8" name="直線單箭頭接點 47"/>
          <p:cNvCxnSpPr>
            <a:stCxn id="47" idx="2"/>
          </p:cNvCxnSpPr>
          <p:nvPr/>
        </p:nvCxnSpPr>
        <p:spPr>
          <a:xfrm>
            <a:off x="7992000" y="1269000"/>
            <a:ext cx="360000" cy="126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47" idx="2"/>
          </p:cNvCxnSpPr>
          <p:nvPr/>
        </p:nvCxnSpPr>
        <p:spPr>
          <a:xfrm flipH="1">
            <a:off x="7632000" y="1269000"/>
            <a:ext cx="360000" cy="72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56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374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392000" y="162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571747" y="180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751747" y="39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931747" y="36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86592"/>
              </p:ext>
            </p:extLst>
          </p:nvPr>
        </p:nvGraphicFramePr>
        <p:xfrm>
          <a:off x="457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392000" y="162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571747" y="180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751747" y="39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931747" y="36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63964"/>
              </p:ext>
            </p:extLst>
          </p:nvPr>
        </p:nvGraphicFramePr>
        <p:xfrm>
          <a:off x="457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832000" y="216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74461"/>
              </p:ext>
            </p:extLst>
          </p:nvPr>
        </p:nvGraphicFramePr>
        <p:xfrm>
          <a:off x="673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 flipV="1">
            <a:off x="6912000" y="46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432399"/>
              </p:ext>
            </p:extLst>
          </p:nvPr>
        </p:nvGraphicFramePr>
        <p:xfrm>
          <a:off x="7452000" y="41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522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392000" y="162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4571747" y="180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751747" y="39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4931747" y="36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437508"/>
              </p:ext>
            </p:extLst>
          </p:nvPr>
        </p:nvGraphicFramePr>
        <p:xfrm>
          <a:off x="457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832000" y="216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90718"/>
              </p:ext>
            </p:extLst>
          </p:nvPr>
        </p:nvGraphicFramePr>
        <p:xfrm>
          <a:off x="673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89401"/>
              </p:ext>
            </p:extLst>
          </p:nvPr>
        </p:nvGraphicFramePr>
        <p:xfrm>
          <a:off x="7452000" y="36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3" name="Line 43"/>
          <p:cNvSpPr>
            <a:spLocks noChangeShapeType="1"/>
          </p:cNvSpPr>
          <p:nvPr/>
        </p:nvSpPr>
        <p:spPr bwMode="auto">
          <a:xfrm>
            <a:off x="6912000" y="36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88286"/>
              </p:ext>
            </p:extLst>
          </p:nvPr>
        </p:nvGraphicFramePr>
        <p:xfrm>
          <a:off x="7452000" y="30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6912000" y="324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742160"/>
              </p:ext>
            </p:extLst>
          </p:nvPr>
        </p:nvGraphicFramePr>
        <p:xfrm>
          <a:off x="7452000" y="25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7" name="Line 43"/>
          <p:cNvSpPr>
            <a:spLocks noChangeShapeType="1"/>
          </p:cNvSpPr>
          <p:nvPr/>
        </p:nvSpPr>
        <p:spPr bwMode="auto">
          <a:xfrm flipV="1">
            <a:off x="6912000" y="270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984841"/>
              </p:ext>
            </p:extLst>
          </p:nvPr>
        </p:nvGraphicFramePr>
        <p:xfrm>
          <a:off x="745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9" name="Line 43"/>
          <p:cNvSpPr>
            <a:spLocks noChangeShapeType="1"/>
          </p:cNvSpPr>
          <p:nvPr/>
        </p:nvSpPr>
        <p:spPr bwMode="auto">
          <a:xfrm flipV="1">
            <a:off x="6912000" y="21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>
            <a:off x="6912000" y="396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20291"/>
              </p:ext>
            </p:extLst>
          </p:nvPr>
        </p:nvGraphicFramePr>
        <p:xfrm>
          <a:off x="74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3118"/>
              </p:ext>
            </p:extLst>
          </p:nvPr>
        </p:nvGraphicFramePr>
        <p:xfrm>
          <a:off x="7452000" y="46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51197"/>
              </p:ext>
            </p:extLst>
          </p:nvPr>
        </p:nvGraphicFramePr>
        <p:xfrm>
          <a:off x="7452000" y="52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6912000" y="432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Line 43"/>
          <p:cNvSpPr>
            <a:spLocks noChangeShapeType="1"/>
          </p:cNvSpPr>
          <p:nvPr/>
        </p:nvSpPr>
        <p:spPr bwMode="auto">
          <a:xfrm>
            <a:off x="6912000" y="468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12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62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180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39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6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deque1;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30104"/>
              </p:ext>
            </p:extLst>
          </p:nvPr>
        </p:nvGraphicFramePr>
        <p:xfrm>
          <a:off x="421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78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4546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14558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12090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66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73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24830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12345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3102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18744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94072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5" name="Line 43"/>
          <p:cNvSpPr>
            <a:spLocks noChangeShapeType="1"/>
          </p:cNvSpPr>
          <p:nvPr/>
        </p:nvSpPr>
        <p:spPr bwMode="auto">
          <a:xfrm flipV="1">
            <a:off x="673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225902"/>
              </p:ext>
            </p:extLst>
          </p:nvPr>
        </p:nvGraphicFramePr>
        <p:xfrm>
          <a:off x="727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33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36846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14558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12090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66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73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24830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12345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3102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18744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02670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5" name="Line 43"/>
          <p:cNvSpPr>
            <a:spLocks noChangeShapeType="1"/>
          </p:cNvSpPr>
          <p:nvPr/>
        </p:nvSpPr>
        <p:spPr bwMode="auto">
          <a:xfrm flipV="1">
            <a:off x="673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57576"/>
              </p:ext>
            </p:extLst>
          </p:nvPr>
        </p:nvGraphicFramePr>
        <p:xfrm>
          <a:off x="727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643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20646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14558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12090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66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73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24830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12345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3102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18744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87355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5" name="Line 43"/>
          <p:cNvSpPr>
            <a:spLocks noChangeShapeType="1"/>
          </p:cNvSpPr>
          <p:nvPr/>
        </p:nvSpPr>
        <p:spPr bwMode="auto">
          <a:xfrm flipV="1">
            <a:off x="673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57576"/>
              </p:ext>
            </p:extLst>
          </p:nvPr>
        </p:nvGraphicFramePr>
        <p:xfrm>
          <a:off x="727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673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84833"/>
              </p:ext>
            </p:extLst>
          </p:nvPr>
        </p:nvGraphicFramePr>
        <p:xfrm>
          <a:off x="72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839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27308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814558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673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12090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73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9366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673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24830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3" name="Line 43"/>
          <p:cNvSpPr>
            <a:spLocks noChangeShapeType="1"/>
          </p:cNvSpPr>
          <p:nvPr/>
        </p:nvSpPr>
        <p:spPr bwMode="auto">
          <a:xfrm>
            <a:off x="673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673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12345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031027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18744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673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236856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5" name="Line 43"/>
          <p:cNvSpPr>
            <a:spLocks noChangeShapeType="1"/>
          </p:cNvSpPr>
          <p:nvPr/>
        </p:nvSpPr>
        <p:spPr bwMode="auto">
          <a:xfrm flipV="1">
            <a:off x="673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957576"/>
              </p:ext>
            </p:extLst>
          </p:nvPr>
        </p:nvGraphicFramePr>
        <p:xfrm>
          <a:off x="727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0" name="Line 43"/>
          <p:cNvSpPr>
            <a:spLocks noChangeShapeType="1"/>
          </p:cNvSpPr>
          <p:nvPr/>
        </p:nvSpPr>
        <p:spPr bwMode="auto">
          <a:xfrm flipV="1">
            <a:off x="673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04203"/>
              </p:ext>
            </p:extLst>
          </p:nvPr>
        </p:nvGraphicFramePr>
        <p:xfrm>
          <a:off x="72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02211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2" name="Line 43"/>
          <p:cNvSpPr>
            <a:spLocks noChangeShapeType="1"/>
          </p:cNvSpPr>
          <p:nvPr/>
        </p:nvSpPr>
        <p:spPr bwMode="auto">
          <a:xfrm flipV="1">
            <a:off x="673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823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12000" y="4149000"/>
            <a:ext cx="1800000" cy="2340000"/>
          </a:xfrm>
          <a:prstGeom prst="rect">
            <a:avLst/>
          </a:prstGeom>
          <a:solidFill>
            <a:srgbClr val="85DFFF"/>
          </a:solidFill>
          <a:ln>
            <a:solidFill>
              <a:srgbClr val="85D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54121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83260"/>
              </p:ext>
            </p:extLst>
          </p:nvPr>
        </p:nvGraphicFramePr>
        <p:xfrm>
          <a:off x="277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55430"/>
              </p:ext>
            </p:extLst>
          </p:nvPr>
        </p:nvGraphicFramePr>
        <p:xfrm>
          <a:off x="34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295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97944"/>
              </p:ext>
            </p:extLst>
          </p:nvPr>
        </p:nvGraphicFramePr>
        <p:xfrm>
          <a:off x="349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295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04046"/>
              </p:ext>
            </p:extLst>
          </p:nvPr>
        </p:nvGraphicFramePr>
        <p:xfrm>
          <a:off x="349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2952000" y="50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46496"/>
              </p:ext>
            </p:extLst>
          </p:nvPr>
        </p:nvGraphicFramePr>
        <p:xfrm>
          <a:off x="349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 flipV="1">
            <a:off x="2952000" y="45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73634"/>
              </p:ext>
            </p:extLst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Line 43"/>
          <p:cNvSpPr>
            <a:spLocks noChangeShapeType="1"/>
          </p:cNvSpPr>
          <p:nvPr/>
        </p:nvSpPr>
        <p:spPr bwMode="auto">
          <a:xfrm>
            <a:off x="187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63687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43870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73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8690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673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22200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673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70307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>
            <a:off x="673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>
            <a:off x="673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48754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54431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03344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673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3" name="Line 43"/>
          <p:cNvSpPr>
            <a:spLocks noChangeShapeType="1"/>
          </p:cNvSpPr>
          <p:nvPr/>
        </p:nvSpPr>
        <p:spPr bwMode="auto">
          <a:xfrm flipV="1">
            <a:off x="673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0087"/>
              </p:ext>
            </p:extLst>
          </p:nvPr>
        </p:nvGraphicFramePr>
        <p:xfrm>
          <a:off x="727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5" name="Line 43"/>
          <p:cNvSpPr>
            <a:spLocks noChangeShapeType="1"/>
          </p:cNvSpPr>
          <p:nvPr/>
        </p:nvSpPr>
        <p:spPr bwMode="auto">
          <a:xfrm flipV="1">
            <a:off x="673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71638"/>
              </p:ext>
            </p:extLst>
          </p:nvPr>
        </p:nvGraphicFramePr>
        <p:xfrm>
          <a:off x="72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74853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8" name="Line 43"/>
          <p:cNvSpPr>
            <a:spLocks noChangeShapeType="1"/>
          </p:cNvSpPr>
          <p:nvPr/>
        </p:nvSpPr>
        <p:spPr bwMode="auto">
          <a:xfrm flipV="1">
            <a:off x="673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9" name="內容版面配置區 3"/>
          <p:cNvSpPr txBox="1">
            <a:spLocks/>
          </p:cNvSpPr>
          <p:nvPr/>
        </p:nvSpPr>
        <p:spPr>
          <a:xfrm>
            <a:off x="3312000" y="3429000"/>
            <a:ext cx="1800000" cy="720000"/>
          </a:xfrm>
          <a:prstGeom prst="rect">
            <a:avLst/>
          </a:prstGeom>
        </p:spPr>
        <p:txBody>
          <a:bodyPr vert="horz" lIns="90000" tIns="45720" rIns="9000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重新配置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5898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92188"/>
              </p:ext>
            </p:extLst>
          </p:nvPr>
        </p:nvGraphicFramePr>
        <p:xfrm>
          <a:off x="277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Line 43"/>
          <p:cNvSpPr>
            <a:spLocks noChangeShapeType="1"/>
          </p:cNvSpPr>
          <p:nvPr/>
        </p:nvSpPr>
        <p:spPr bwMode="auto">
          <a:xfrm flipV="1">
            <a:off x="2952000" y="28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9" name="Line 43"/>
          <p:cNvSpPr>
            <a:spLocks noChangeShapeType="1"/>
          </p:cNvSpPr>
          <p:nvPr/>
        </p:nvSpPr>
        <p:spPr bwMode="auto">
          <a:xfrm flipV="1">
            <a:off x="2952000" y="23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2952000" y="180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3" name="Line 43"/>
          <p:cNvSpPr>
            <a:spLocks noChangeShapeType="1"/>
          </p:cNvSpPr>
          <p:nvPr/>
        </p:nvSpPr>
        <p:spPr bwMode="auto">
          <a:xfrm flipV="1">
            <a:off x="2952000" y="126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V="1">
            <a:off x="2952000" y="34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>
            <a:off x="2952000" y="396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2952000" y="432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2952000" y="468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2000" y="12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1747" y="14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91747" y="36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71747" y="32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06546"/>
              </p:ext>
            </p:extLst>
          </p:nvPr>
        </p:nvGraphicFramePr>
        <p:xfrm>
          <a:off x="612000" y="16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1872000" y="729000"/>
            <a:ext cx="90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1887"/>
              </p:ext>
            </p:extLst>
          </p:nvPr>
        </p:nvGraphicFramePr>
        <p:xfrm>
          <a:off x="349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13545"/>
              </p:ext>
            </p:extLst>
          </p:nvPr>
        </p:nvGraphicFramePr>
        <p:xfrm>
          <a:off x="349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46950"/>
              </p:ext>
            </p:extLst>
          </p:nvPr>
        </p:nvGraphicFramePr>
        <p:xfrm>
          <a:off x="349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15478"/>
              </p:ext>
            </p:extLst>
          </p:nvPr>
        </p:nvGraphicFramePr>
        <p:xfrm>
          <a:off x="349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51476"/>
              </p:ext>
            </p:extLst>
          </p:nvPr>
        </p:nvGraphicFramePr>
        <p:xfrm>
          <a:off x="349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85488"/>
              </p:ext>
            </p:extLst>
          </p:nvPr>
        </p:nvGraphicFramePr>
        <p:xfrm>
          <a:off x="349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57629"/>
              </p:ext>
            </p:extLst>
          </p:nvPr>
        </p:nvGraphicFramePr>
        <p:xfrm>
          <a:off x="34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800"/>
              </p:ext>
            </p:extLst>
          </p:nvPr>
        </p:nvGraphicFramePr>
        <p:xfrm>
          <a:off x="349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922133"/>
              </p:ext>
            </p:extLst>
          </p:nvPr>
        </p:nvGraphicFramePr>
        <p:xfrm>
          <a:off x="34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04257"/>
              </p:ext>
            </p:extLst>
          </p:nvPr>
        </p:nvGraphicFramePr>
        <p:xfrm>
          <a:off x="349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7" name="Line 43"/>
          <p:cNvSpPr>
            <a:spLocks noChangeShapeType="1"/>
          </p:cNvSpPr>
          <p:nvPr/>
        </p:nvSpPr>
        <p:spPr bwMode="auto">
          <a:xfrm>
            <a:off x="2952000" y="504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8" name="Line 43"/>
          <p:cNvSpPr>
            <a:spLocks noChangeShapeType="1"/>
          </p:cNvSpPr>
          <p:nvPr/>
        </p:nvSpPr>
        <p:spPr bwMode="auto">
          <a:xfrm>
            <a:off x="2952000" y="540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cxnSp>
        <p:nvCxnSpPr>
          <p:cNvPr id="64" name="直線單箭頭接點 63"/>
          <p:cNvCxnSpPr>
            <a:endCxn id="50" idx="3"/>
          </p:cNvCxnSpPr>
          <p:nvPr/>
        </p:nvCxnSpPr>
        <p:spPr>
          <a:xfrm flipH="1">
            <a:off x="4932000" y="2169001"/>
            <a:ext cx="1260000" cy="719999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55" idx="3"/>
          </p:cNvCxnSpPr>
          <p:nvPr/>
        </p:nvCxnSpPr>
        <p:spPr>
          <a:xfrm flipH="1" flipV="1">
            <a:off x="4932000" y="1809000"/>
            <a:ext cx="1260000" cy="36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4" idx="3"/>
          </p:cNvCxnSpPr>
          <p:nvPr/>
        </p:nvCxnSpPr>
        <p:spPr>
          <a:xfrm flipH="1">
            <a:off x="4932000" y="2169000"/>
            <a:ext cx="1260000" cy="18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endCxn id="56" idx="3"/>
          </p:cNvCxnSpPr>
          <p:nvPr/>
        </p:nvCxnSpPr>
        <p:spPr>
          <a:xfrm flipH="1" flipV="1">
            <a:off x="4932000" y="1269000"/>
            <a:ext cx="1260000" cy="90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內容版面配置區 3"/>
          <p:cNvSpPr txBox="1">
            <a:spLocks/>
          </p:cNvSpPr>
          <p:nvPr/>
        </p:nvSpPr>
        <p:spPr>
          <a:xfrm>
            <a:off x="6192000" y="1809000"/>
            <a:ext cx="1800000" cy="720000"/>
          </a:xfrm>
          <a:prstGeom prst="rect">
            <a:avLst/>
          </a:prstGeom>
        </p:spPr>
        <p:txBody>
          <a:bodyPr vert="horz" lIns="90000" tIns="45720" rIns="9000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掉</a:t>
            </a:r>
            <a:endParaRPr lang="en-US" altLang="zh-TW" sz="20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重新配置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1219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3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54121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83260"/>
              </p:ext>
            </p:extLst>
          </p:nvPr>
        </p:nvGraphicFramePr>
        <p:xfrm>
          <a:off x="277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6594"/>
              </p:ext>
            </p:extLst>
          </p:nvPr>
        </p:nvGraphicFramePr>
        <p:xfrm>
          <a:off x="34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295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2665"/>
              </p:ext>
            </p:extLst>
          </p:nvPr>
        </p:nvGraphicFramePr>
        <p:xfrm>
          <a:off x="349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295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69356"/>
              </p:ext>
            </p:extLst>
          </p:nvPr>
        </p:nvGraphicFramePr>
        <p:xfrm>
          <a:off x="349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2952000" y="50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46496"/>
              </p:ext>
            </p:extLst>
          </p:nvPr>
        </p:nvGraphicFramePr>
        <p:xfrm>
          <a:off x="349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 flipV="1">
            <a:off x="2952000" y="45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73634"/>
              </p:ext>
            </p:extLst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Line 43"/>
          <p:cNvSpPr>
            <a:spLocks noChangeShapeType="1"/>
          </p:cNvSpPr>
          <p:nvPr/>
        </p:nvSpPr>
        <p:spPr bwMode="auto">
          <a:xfrm>
            <a:off x="187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63687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43870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73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8690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673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22200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673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70307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>
            <a:off x="673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>
            <a:off x="673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48754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54431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03344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673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3" name="Line 43"/>
          <p:cNvSpPr>
            <a:spLocks noChangeShapeType="1"/>
          </p:cNvSpPr>
          <p:nvPr/>
        </p:nvSpPr>
        <p:spPr bwMode="auto">
          <a:xfrm flipV="1">
            <a:off x="673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00087"/>
              </p:ext>
            </p:extLst>
          </p:nvPr>
        </p:nvGraphicFramePr>
        <p:xfrm>
          <a:off x="727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5" name="Line 43"/>
          <p:cNvSpPr>
            <a:spLocks noChangeShapeType="1"/>
          </p:cNvSpPr>
          <p:nvPr/>
        </p:nvSpPr>
        <p:spPr bwMode="auto">
          <a:xfrm flipV="1">
            <a:off x="673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71638"/>
              </p:ext>
            </p:extLst>
          </p:nvPr>
        </p:nvGraphicFramePr>
        <p:xfrm>
          <a:off x="72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74853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8" name="Line 43"/>
          <p:cNvSpPr>
            <a:spLocks noChangeShapeType="1"/>
          </p:cNvSpPr>
          <p:nvPr/>
        </p:nvSpPr>
        <p:spPr bwMode="auto">
          <a:xfrm flipV="1">
            <a:off x="673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712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程序 21"/>
          <p:cNvSpPr/>
          <p:nvPr/>
        </p:nvSpPr>
        <p:spPr>
          <a:xfrm>
            <a:off x="4212000" y="54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4391747" y="72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571747" y="288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51747" y="252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4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29363"/>
              </p:ext>
            </p:extLst>
          </p:nvPr>
        </p:nvGraphicFramePr>
        <p:xfrm>
          <a:off x="4392000" y="90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5652000" y="729000"/>
            <a:ext cx="90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83260"/>
              </p:ext>
            </p:extLst>
          </p:nvPr>
        </p:nvGraphicFramePr>
        <p:xfrm>
          <a:off x="2772000" y="34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6594"/>
              </p:ext>
            </p:extLst>
          </p:nvPr>
        </p:nvGraphicFramePr>
        <p:xfrm>
          <a:off x="349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2" name="Line 43"/>
          <p:cNvSpPr>
            <a:spLocks noChangeShapeType="1"/>
          </p:cNvSpPr>
          <p:nvPr/>
        </p:nvSpPr>
        <p:spPr bwMode="auto">
          <a:xfrm>
            <a:off x="295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2665"/>
              </p:ext>
            </p:extLst>
          </p:nvPr>
        </p:nvGraphicFramePr>
        <p:xfrm>
          <a:off x="349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4" name="Line 43"/>
          <p:cNvSpPr>
            <a:spLocks noChangeShapeType="1"/>
          </p:cNvSpPr>
          <p:nvPr/>
        </p:nvSpPr>
        <p:spPr bwMode="auto">
          <a:xfrm flipV="1">
            <a:off x="295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69356"/>
              </p:ext>
            </p:extLst>
          </p:nvPr>
        </p:nvGraphicFramePr>
        <p:xfrm>
          <a:off x="349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6" name="Line 43"/>
          <p:cNvSpPr>
            <a:spLocks noChangeShapeType="1"/>
          </p:cNvSpPr>
          <p:nvPr/>
        </p:nvSpPr>
        <p:spPr bwMode="auto">
          <a:xfrm flipV="1">
            <a:off x="2952000" y="50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46496"/>
              </p:ext>
            </p:extLst>
          </p:nvPr>
        </p:nvGraphicFramePr>
        <p:xfrm>
          <a:off x="349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8" name="Line 43"/>
          <p:cNvSpPr>
            <a:spLocks noChangeShapeType="1"/>
          </p:cNvSpPr>
          <p:nvPr/>
        </p:nvSpPr>
        <p:spPr bwMode="auto">
          <a:xfrm flipV="1">
            <a:off x="2952000" y="45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432000" y="306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11747" y="324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91747" y="540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971747" y="504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6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73634"/>
              </p:ext>
            </p:extLst>
          </p:nvPr>
        </p:nvGraphicFramePr>
        <p:xfrm>
          <a:off x="612000" y="342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Line 43"/>
          <p:cNvSpPr>
            <a:spLocks noChangeShapeType="1"/>
          </p:cNvSpPr>
          <p:nvPr/>
        </p:nvSpPr>
        <p:spPr bwMode="auto">
          <a:xfrm>
            <a:off x="1872000" y="360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40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deque2.push_front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4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63687"/>
              </p:ext>
            </p:extLst>
          </p:nvPr>
        </p:nvGraphicFramePr>
        <p:xfrm>
          <a:off x="655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43870"/>
              </p:ext>
            </p:extLst>
          </p:nvPr>
        </p:nvGraphicFramePr>
        <p:xfrm>
          <a:off x="727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732000" y="21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8690"/>
              </p:ext>
            </p:extLst>
          </p:nvPr>
        </p:nvGraphicFramePr>
        <p:xfrm>
          <a:off x="727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673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22200"/>
              </p:ext>
            </p:extLst>
          </p:nvPr>
        </p:nvGraphicFramePr>
        <p:xfrm>
          <a:off x="727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50" name="Line 43"/>
          <p:cNvSpPr>
            <a:spLocks noChangeShapeType="1"/>
          </p:cNvSpPr>
          <p:nvPr/>
        </p:nvSpPr>
        <p:spPr bwMode="auto">
          <a:xfrm>
            <a:off x="6732000" y="14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661014"/>
              </p:ext>
            </p:extLst>
          </p:nvPr>
        </p:nvGraphicFramePr>
        <p:xfrm>
          <a:off x="727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66" name="Line 43"/>
          <p:cNvSpPr>
            <a:spLocks noChangeShapeType="1"/>
          </p:cNvSpPr>
          <p:nvPr/>
        </p:nvSpPr>
        <p:spPr bwMode="auto">
          <a:xfrm>
            <a:off x="6732000" y="10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67" name="Line 43"/>
          <p:cNvSpPr>
            <a:spLocks noChangeShapeType="1"/>
          </p:cNvSpPr>
          <p:nvPr/>
        </p:nvSpPr>
        <p:spPr bwMode="auto">
          <a:xfrm>
            <a:off x="6732000" y="252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48754"/>
              </p:ext>
            </p:extLst>
          </p:nvPr>
        </p:nvGraphicFramePr>
        <p:xfrm>
          <a:off x="727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54431"/>
              </p:ext>
            </p:extLst>
          </p:nvPr>
        </p:nvGraphicFramePr>
        <p:xfrm>
          <a:off x="727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03344"/>
              </p:ext>
            </p:extLst>
          </p:nvPr>
        </p:nvGraphicFramePr>
        <p:xfrm>
          <a:off x="727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1" name="Line 43"/>
          <p:cNvSpPr>
            <a:spLocks noChangeShapeType="1"/>
          </p:cNvSpPr>
          <p:nvPr/>
        </p:nvSpPr>
        <p:spPr bwMode="auto">
          <a:xfrm>
            <a:off x="6732000" y="2889000"/>
            <a:ext cx="5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2" name="Line 43"/>
          <p:cNvSpPr>
            <a:spLocks noChangeShapeType="1"/>
          </p:cNvSpPr>
          <p:nvPr/>
        </p:nvSpPr>
        <p:spPr bwMode="auto">
          <a:xfrm>
            <a:off x="6732000" y="3249000"/>
            <a:ext cx="540000" cy="12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3" name="Line 43"/>
          <p:cNvSpPr>
            <a:spLocks noChangeShapeType="1"/>
          </p:cNvSpPr>
          <p:nvPr/>
        </p:nvSpPr>
        <p:spPr bwMode="auto">
          <a:xfrm flipV="1">
            <a:off x="6732000" y="7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4" name="表格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39641"/>
              </p:ext>
            </p:extLst>
          </p:nvPr>
        </p:nvGraphicFramePr>
        <p:xfrm>
          <a:off x="727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5" name="Line 43"/>
          <p:cNvSpPr>
            <a:spLocks noChangeShapeType="1"/>
          </p:cNvSpPr>
          <p:nvPr/>
        </p:nvSpPr>
        <p:spPr bwMode="auto">
          <a:xfrm flipV="1">
            <a:off x="6732000" y="61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82851"/>
              </p:ext>
            </p:extLst>
          </p:nvPr>
        </p:nvGraphicFramePr>
        <p:xfrm>
          <a:off x="7272000" y="59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63209"/>
              </p:ext>
            </p:extLst>
          </p:nvPr>
        </p:nvGraphicFramePr>
        <p:xfrm>
          <a:off x="727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78" name="Line 43"/>
          <p:cNvSpPr>
            <a:spLocks noChangeShapeType="1"/>
          </p:cNvSpPr>
          <p:nvPr/>
        </p:nvSpPr>
        <p:spPr bwMode="auto">
          <a:xfrm flipV="1">
            <a:off x="6732000" y="55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79" name="內容版面配置區 3"/>
          <p:cNvSpPr txBox="1">
            <a:spLocks/>
          </p:cNvSpPr>
          <p:nvPr/>
        </p:nvSpPr>
        <p:spPr>
          <a:xfrm>
            <a:off x="4392000" y="3609001"/>
            <a:ext cx="1440000" cy="360000"/>
          </a:xfrm>
          <a:prstGeom prst="rect">
            <a:avLst/>
          </a:prstGeom>
        </p:spPr>
        <p:txBody>
          <a:bodyPr vert="horz" lIns="7200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不要釋放掉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" name="直線單箭頭接點 2"/>
          <p:cNvCxnSpPr>
            <a:stCxn id="79" idx="3"/>
            <a:endCxn id="72" idx="1"/>
          </p:cNvCxnSpPr>
          <p:nvPr/>
        </p:nvCxnSpPr>
        <p:spPr>
          <a:xfrm>
            <a:off x="5832000" y="3789001"/>
            <a:ext cx="1440000" cy="719999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49" idx="1"/>
          </p:cNvCxnSpPr>
          <p:nvPr/>
        </p:nvCxnSpPr>
        <p:spPr>
          <a:xfrm flipV="1">
            <a:off x="5832000" y="1809000"/>
            <a:ext cx="1440000" cy="198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68" idx="1"/>
          </p:cNvCxnSpPr>
          <p:nvPr/>
        </p:nvCxnSpPr>
        <p:spPr>
          <a:xfrm flipV="1">
            <a:off x="5832000" y="3429000"/>
            <a:ext cx="1440000" cy="36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endCxn id="69" idx="1"/>
          </p:cNvCxnSpPr>
          <p:nvPr/>
        </p:nvCxnSpPr>
        <p:spPr>
          <a:xfrm>
            <a:off x="5832000" y="3789000"/>
            <a:ext cx="1440000" cy="18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endCxn id="44" idx="1"/>
          </p:cNvCxnSpPr>
          <p:nvPr/>
        </p:nvCxnSpPr>
        <p:spPr>
          <a:xfrm flipV="1">
            <a:off x="5832000" y="2889000"/>
            <a:ext cx="1440000" cy="90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endCxn id="47" idx="1"/>
          </p:cNvCxnSpPr>
          <p:nvPr/>
        </p:nvCxnSpPr>
        <p:spPr>
          <a:xfrm flipV="1">
            <a:off x="5832000" y="2349000"/>
            <a:ext cx="1440000" cy="1440000"/>
          </a:xfrm>
          <a:prstGeom prst="straightConnector1">
            <a:avLst/>
          </a:prstGeom>
          <a:ln w="76200">
            <a:solidFill>
              <a:srgbClr val="85D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57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62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180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39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6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deque1;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48928"/>
              </p:ext>
            </p:extLst>
          </p:nvPr>
        </p:nvGraphicFramePr>
        <p:xfrm>
          <a:off x="421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16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43916"/>
              </p:ext>
            </p:extLst>
          </p:nvPr>
        </p:nvGraphicFramePr>
        <p:xfrm>
          <a:off x="637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318085"/>
              </p:ext>
            </p:extLst>
          </p:nvPr>
        </p:nvGraphicFramePr>
        <p:xfrm>
          <a:off x="2412000" y="54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137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59779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 flipV="1">
            <a:off x="6552000" y="46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20544"/>
              </p:ext>
            </p:extLst>
          </p:nvPr>
        </p:nvGraphicFramePr>
        <p:xfrm>
          <a:off x="7092000" y="41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72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73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62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180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39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6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deque1( 8, 1 );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96964"/>
              </p:ext>
            </p:extLst>
          </p:nvPr>
        </p:nvGraphicFramePr>
        <p:xfrm>
          <a:off x="421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16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04422"/>
              </p:ext>
            </p:extLst>
          </p:nvPr>
        </p:nvGraphicFramePr>
        <p:xfrm>
          <a:off x="637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>
            <a:off x="6552000" y="25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38867"/>
              </p:ext>
            </p:extLst>
          </p:nvPr>
        </p:nvGraphicFramePr>
        <p:xfrm>
          <a:off x="2412000" y="54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137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59779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17790"/>
              </p:ext>
            </p:extLst>
          </p:nvPr>
        </p:nvGraphicFramePr>
        <p:xfrm>
          <a:off x="7092000" y="23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 flipV="1">
            <a:off x="6552000" y="19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95825"/>
              </p:ext>
            </p:extLst>
          </p:nvPr>
        </p:nvGraphicFramePr>
        <p:xfrm>
          <a:off x="7092000" y="14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01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62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180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39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6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deque1( 8, 1 );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1254"/>
              </p:ext>
            </p:extLst>
          </p:nvPr>
        </p:nvGraphicFramePr>
        <p:xfrm>
          <a:off x="421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16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04422"/>
              </p:ext>
            </p:extLst>
          </p:nvPr>
        </p:nvGraphicFramePr>
        <p:xfrm>
          <a:off x="637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>
            <a:off x="6552000" y="25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74170"/>
              </p:ext>
            </p:extLst>
          </p:nvPr>
        </p:nvGraphicFramePr>
        <p:xfrm>
          <a:off x="2412000" y="54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137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59779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17790"/>
              </p:ext>
            </p:extLst>
          </p:nvPr>
        </p:nvGraphicFramePr>
        <p:xfrm>
          <a:off x="7092000" y="23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 flipV="1">
            <a:off x="6552000" y="19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95825"/>
              </p:ext>
            </p:extLst>
          </p:nvPr>
        </p:nvGraphicFramePr>
        <p:xfrm>
          <a:off x="7092000" y="14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68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圖: 程序 15"/>
          <p:cNvSpPr/>
          <p:nvPr/>
        </p:nvSpPr>
        <p:spPr>
          <a:xfrm>
            <a:off x="4032000" y="1629000"/>
            <a:ext cx="1980253" cy="234030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4211747" y="1809208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391747" y="3969208"/>
            <a:ext cx="1260160" cy="360046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71747" y="3609208"/>
            <a:ext cx="899909" cy="360046"/>
          </a:xfrm>
          <a:prstGeom prst="rect">
            <a:avLst/>
          </a:prstGeom>
          <a:noFill/>
        </p:spPr>
        <p:txBody>
          <a:bodyPr wrap="square" lIns="72000" tIns="18000" rIns="7200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deque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deque1( 8, 1 );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deque1.pop_front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deque1.push_front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( 2 );</a:t>
            </a:r>
            <a:endParaRPr lang="en-US" altLang="zh-TW" dirty="0">
              <a:solidFill>
                <a:srgbClr val="000000"/>
              </a:solidFill>
              <a:ea typeface="細明體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31887"/>
              </p:ext>
            </p:extLst>
          </p:nvPr>
        </p:nvGraphicFramePr>
        <p:xfrm>
          <a:off x="4212000" y="1989000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43"/>
          <p:cNvSpPr>
            <a:spLocks noChangeShapeType="1"/>
          </p:cNvSpPr>
          <p:nvPr/>
        </p:nvSpPr>
        <p:spPr bwMode="auto">
          <a:xfrm flipV="1">
            <a:off x="5472000" y="2169000"/>
            <a:ext cx="9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04422"/>
              </p:ext>
            </p:extLst>
          </p:nvPr>
        </p:nvGraphicFramePr>
        <p:xfrm>
          <a:off x="6372000" y="198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Line 43"/>
          <p:cNvSpPr>
            <a:spLocks noChangeShapeType="1"/>
          </p:cNvSpPr>
          <p:nvPr/>
        </p:nvSpPr>
        <p:spPr bwMode="auto">
          <a:xfrm>
            <a:off x="6552000" y="252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69768"/>
              </p:ext>
            </p:extLst>
          </p:nvPr>
        </p:nvGraphicFramePr>
        <p:xfrm>
          <a:off x="2412000" y="54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052463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29549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19622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041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03925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590740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014438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909689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137202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859779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159952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008374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281318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0" i="0" u="none" strike="noStrike" kern="1200" cap="none" spc="10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16735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spc="100" baseline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r>
                        <a:rPr lang="zh-TW" altLang="en-US" sz="1800" b="0" dirty="0" smtClean="0">
                          <a:latin typeface="+mn-lt"/>
                          <a:cs typeface="Courier New" panose="02070309020205020404" pitchFamily="49" charset="0"/>
                        </a:rPr>
                        <a:t>⋯</a:t>
                      </a:r>
                      <a:endParaRPr lang="zh-TW" altLang="en-US" sz="18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02287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17790"/>
              </p:ext>
            </p:extLst>
          </p:nvPr>
        </p:nvGraphicFramePr>
        <p:xfrm>
          <a:off x="7092000" y="23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2" name="Line 43"/>
          <p:cNvSpPr>
            <a:spLocks noChangeShapeType="1"/>
          </p:cNvSpPr>
          <p:nvPr/>
        </p:nvSpPr>
        <p:spPr bwMode="auto">
          <a:xfrm flipV="1">
            <a:off x="6552000" y="19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337783"/>
              </p:ext>
            </p:extLst>
          </p:nvPr>
        </p:nvGraphicFramePr>
        <p:xfrm>
          <a:off x="7092000" y="144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98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02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14801</TotalTime>
  <Words>3302</Words>
  <Application>Microsoft Office PowerPoint</Application>
  <PresentationFormat>如螢幕大小 (4:3)</PresentationFormat>
  <Paragraphs>1818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8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Midterm Exam 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902</cp:revision>
  <dcterms:created xsi:type="dcterms:W3CDTF">2013-03-13T12:22:18Z</dcterms:created>
  <dcterms:modified xsi:type="dcterms:W3CDTF">2021-05-22T07:11:03Z</dcterms:modified>
</cp:coreProperties>
</file>