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Empirically Prototyping and Evaluating Shape-Changing Architecture in Virtual Reality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828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/>
              <a:t>Student: 	</a:t>
            </a:r>
            <a:r>
              <a:rPr lang="en-US" dirty="0" smtClean="0"/>
              <a:t>	Rami Khalil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Supervisors: 		Prof. Dr. Albrecht Schmidt</a:t>
            </a:r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dirty="0" smtClean="0"/>
              <a:t>Dr</a:t>
            </a:r>
            <a:r>
              <a:rPr lang="en-US" dirty="0"/>
              <a:t>.-</a:t>
            </a:r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Katrin</a:t>
            </a:r>
            <a:r>
              <a:rPr lang="en-US" dirty="0"/>
              <a:t> </a:t>
            </a:r>
            <a:r>
              <a:rPr lang="en-US" dirty="0" smtClean="0"/>
              <a:t>Wolf</a:t>
            </a:r>
            <a:endParaRPr lang="en-US" dirty="0"/>
          </a:p>
          <a:p>
            <a:pPr algn="l"/>
            <a:r>
              <a:rPr lang="en-US" dirty="0" smtClean="0"/>
              <a:t>			Dipl</a:t>
            </a:r>
            <a:r>
              <a:rPr lang="en-US" dirty="0"/>
              <a:t>.-Inf. Markus </a:t>
            </a:r>
            <a:r>
              <a:rPr lang="en-US" dirty="0" smtClean="0"/>
              <a:t>Funk</a:t>
            </a:r>
            <a:endParaRPr lang="en-US" dirty="0"/>
          </a:p>
          <a:p>
            <a:pPr algn="l"/>
            <a:r>
              <a:rPr lang="en-US" dirty="0" smtClean="0"/>
              <a:t>			Pascal </a:t>
            </a:r>
            <a:r>
              <a:rPr lang="en-US" dirty="0" err="1"/>
              <a:t>Knierim</a:t>
            </a:r>
            <a:r>
              <a:rPr lang="en-US" dirty="0"/>
              <a:t> M.Sc.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3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5111750" cy="3962400"/>
          </a:xfrm>
        </p:spPr>
        <p:txBody>
          <a:bodyPr/>
          <a:lstStyle/>
          <a:p>
            <a:r>
              <a:rPr lang="en-US" b="0" dirty="0" smtClean="0"/>
              <a:t>Easy to conceptualize.</a:t>
            </a:r>
          </a:p>
          <a:p>
            <a:r>
              <a:rPr lang="en-US" b="0" dirty="0" smtClean="0"/>
              <a:t>Difficult to realize.</a:t>
            </a:r>
          </a:p>
          <a:p>
            <a:r>
              <a:rPr lang="en-US" b="0" dirty="0" smtClean="0"/>
              <a:t>Might not turn out as great as expected.</a:t>
            </a:r>
          </a:p>
          <a:p>
            <a:r>
              <a:rPr lang="en-US" dirty="0" smtClean="0"/>
              <a:t>Simulate it in VR and evaluate user response!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Shape-Changing Architecture</a:t>
            </a:r>
            <a:endParaRPr lang="en-US" dirty="0"/>
          </a:p>
        </p:txBody>
      </p:sp>
      <p:pic>
        <p:nvPicPr>
          <p:cNvPr id="1027" name="Picture 3" descr="C:\Users\Rami\Desktop\vis\Presentations\Yomna\gravity-actuated-prototype-design-468x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00" y="2438400"/>
            <a:ext cx="384048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17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402483"/>
            <a:ext cx="5111750" cy="287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 cheap and simple way to implement an indoor GPS using a camera and some paper markers.</a:t>
            </a:r>
          </a:p>
          <a:p>
            <a:r>
              <a:rPr lang="en-US" sz="2800" dirty="0" smtClean="0"/>
              <a:t>Combined with the Oculus Rift HMD, this allows for a flexible VR experience.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Vision-Based GPS</a:t>
            </a:r>
            <a:br>
              <a:rPr lang="en-US" dirty="0" smtClean="0"/>
            </a:br>
            <a:r>
              <a:rPr lang="en-US" dirty="0" smtClean="0"/>
              <a:t>And the Oculus 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3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Example: MIT Media Lab’s shape-shifting table top simulated on the side of a wall.</a:t>
            </a:r>
          </a:p>
          <a:p>
            <a:r>
              <a:rPr lang="en-US" dirty="0" smtClean="0"/>
              <a:t>Prior to expensive real-life prototyping, the concepts can be simulated in VR to explore the quality of their experience.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Evaluation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0" b="8628"/>
          <a:stretch/>
        </p:blipFill>
        <p:spPr bwMode="auto">
          <a:xfrm>
            <a:off x="1676400" y="4038600"/>
            <a:ext cx="6019800" cy="269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66800"/>
            <a:ext cx="450994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3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" b="213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78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152</TotalTime>
  <Words>115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Empirically Prototyping and Evaluating Shape-Changing Architecture in Virtual Reality</vt:lpstr>
      <vt:lpstr>Shape-Changing Architecture</vt:lpstr>
      <vt:lpstr>Vision-Based GPS And the Oculus Rift</vt:lpstr>
      <vt:lpstr>Empirical Evaluation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Empirically Prototyping and Evaluating Shape-Changing Architecture in Virtual Reality</dc:title>
  <dc:creator>Rami Khalil</dc:creator>
  <cp:lastModifiedBy>Rami</cp:lastModifiedBy>
  <cp:revision>9</cp:revision>
  <dcterms:created xsi:type="dcterms:W3CDTF">2006-08-16T00:00:00Z</dcterms:created>
  <dcterms:modified xsi:type="dcterms:W3CDTF">2015-05-26T16:02:02Z</dcterms:modified>
</cp:coreProperties>
</file>