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7"/>
  </p:notesMasterIdLst>
  <p:sldIdLst>
    <p:sldId id="278" r:id="rId2"/>
    <p:sldId id="283" r:id="rId3"/>
    <p:sldId id="284" r:id="rId4"/>
    <p:sldId id="296" r:id="rId5"/>
    <p:sldId id="293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99"/>
    <a:srgbClr val="FF0066"/>
    <a:srgbClr val="60FAA9"/>
    <a:srgbClr val="66CCFF"/>
    <a:srgbClr val="DF8C8C"/>
    <a:srgbClr val="202C8F"/>
    <a:srgbClr val="FDFBF6"/>
    <a:srgbClr val="AAC4E9"/>
    <a:srgbClr val="F5CDCE"/>
    <a:srgbClr val="D4D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09" autoAdjust="0"/>
  </p:normalViewPr>
  <p:slideViewPr>
    <p:cSldViewPr snapToGrid="0" snapToObjects="1">
      <p:cViewPr varScale="1">
        <p:scale>
          <a:sx n="114" d="100"/>
          <a:sy n="114" d="100"/>
        </p:scale>
        <p:origin x="414" y="10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8324" y="372416"/>
            <a:ext cx="5385816" cy="1225296"/>
          </a:xfrm>
        </p:spPr>
        <p:txBody>
          <a:bodyPr/>
          <a:lstStyle/>
          <a:p>
            <a:r>
              <a:rPr lang="en-GB" dirty="0"/>
              <a:t>Predicting customer buying behaviour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483863"/>
            <a:ext cx="3493008" cy="1225295"/>
          </a:xfrm>
        </p:spPr>
        <p:txBody>
          <a:bodyPr/>
          <a:lstStyle/>
          <a:p>
            <a:r>
              <a:rPr lang="en-GB" dirty="0"/>
              <a:t>PRESENTED BY </a:t>
            </a:r>
          </a:p>
          <a:p>
            <a:r>
              <a:rPr lang="en-GB" dirty="0"/>
              <a:t>S M GAZZALI ARAFAT NISHAN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CC4263-C0CE-4A93-B4C8-D0C726F88556}"/>
              </a:ext>
            </a:extLst>
          </p:cNvPr>
          <p:cNvSpPr txBox="1">
            <a:spLocks/>
          </p:cNvSpPr>
          <p:nvPr/>
        </p:nvSpPr>
        <p:spPr>
          <a:xfrm>
            <a:off x="4349496" y="5632705"/>
            <a:ext cx="3493008" cy="12252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b="1" dirty="0">
                <a:solidFill>
                  <a:schemeClr val="bg1"/>
                </a:solidFill>
              </a:rPr>
              <a:t>Date: 26-07-2023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EA915E-6D6E-4A8B-B5C1-0FEDC9EA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640" y="364027"/>
            <a:ext cx="3021176" cy="1222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8875A7-F2F1-4DDE-A844-F6F12209E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686" y="-945443"/>
            <a:ext cx="3187991" cy="318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77" y="0"/>
            <a:ext cx="11173968" cy="768096"/>
          </a:xfrm>
        </p:spPr>
        <p:txBody>
          <a:bodyPr/>
          <a:lstStyle/>
          <a:p>
            <a:r>
              <a:rPr lang="en-GB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Exploring the Dataset with Visualizations and Other Metrics</a:t>
            </a:r>
            <a:endParaRPr lang="en-US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6955FB-818D-4D05-B455-D3637432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32D56B-94A5-4A18-9640-13782B270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34" y="1005035"/>
            <a:ext cx="6729329" cy="556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F6D8A81-52FD-42C4-8366-EAFCC88C3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063" y="1005035"/>
            <a:ext cx="5266791" cy="270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D043F6-BDFA-4FDB-A39F-DCA0268A2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063" y="3754142"/>
            <a:ext cx="5266791" cy="270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73152"/>
            <a:ext cx="10671048" cy="768096"/>
          </a:xfrm>
        </p:spPr>
        <p:txBody>
          <a:bodyPr/>
          <a:lstStyle/>
          <a:p>
            <a:r>
              <a:rPr lang="en-GB" altLang="zh-CN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Evaluate the Model with Accuracy, Confusion Matrix, ROC and AUC, and F1 Score</a:t>
            </a:r>
            <a:endParaRPr lang="en-US" sz="28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F2935C-D4A3-441F-9E86-07A5F61C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F4F04C-3EA5-4B3D-91DF-B05B72A41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5745"/>
            <a:ext cx="2433204" cy="252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0FC2F03-31DF-4926-A6C5-1E0755014D0A}"/>
              </a:ext>
            </a:extLst>
          </p:cNvPr>
          <p:cNvSpPr txBox="1">
            <a:spLocks/>
          </p:cNvSpPr>
          <p:nvPr/>
        </p:nvSpPr>
        <p:spPr>
          <a:xfrm>
            <a:off x="5075561" y="4373173"/>
            <a:ext cx="5467350" cy="14021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/>
          </a:p>
          <a:p>
            <a:pPr algn="l"/>
            <a:r>
              <a:rPr lang="en-US" sz="1400" dirty="0"/>
              <a:t>Random Forest Classifier Accuracy         : 0.86</a:t>
            </a:r>
          </a:p>
          <a:p>
            <a:pPr algn="l"/>
            <a:r>
              <a:rPr lang="en-US" sz="1400" dirty="0"/>
              <a:t>Logistic Regression Accuracy                    : 0.85</a:t>
            </a:r>
          </a:p>
          <a:p>
            <a:pPr algn="l"/>
            <a:r>
              <a:rPr lang="en-US" sz="1400" dirty="0"/>
              <a:t>Gradient Boosting Classifier Accuracy  : 0.85</a:t>
            </a:r>
          </a:p>
          <a:p>
            <a:pPr algn="l"/>
            <a:r>
              <a:rPr lang="en-US" sz="1400" dirty="0"/>
              <a:t>SVC Accuracy                                                     : 0.85</a:t>
            </a:r>
          </a:p>
          <a:p>
            <a:pPr algn="l"/>
            <a:r>
              <a:rPr lang="en-US" sz="1400" dirty="0"/>
              <a:t>Decision Tree Classifier Accuracy            : 0.80</a:t>
            </a:r>
          </a:p>
          <a:p>
            <a:pPr algn="l"/>
            <a:endParaRPr lang="en-US" sz="11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CC1B939-ACFC-479F-849D-260C837CE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204" y="1315744"/>
            <a:ext cx="2451857" cy="252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DE2B84-E88F-4B2E-A245-D50A410C4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61" y="1322181"/>
            <a:ext cx="2445613" cy="252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4D42597-00F5-47F5-BA3F-0B31184BE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674" y="1315744"/>
            <a:ext cx="2445614" cy="252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AEEE9E4-A9FB-4552-9968-52CC4824C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797" y="1322180"/>
            <a:ext cx="2433204" cy="25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94C64D-703D-4097-8237-4B3253DA3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053" y="3923668"/>
            <a:ext cx="3190700" cy="24090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FEAC3A1-E948-4C0D-A0E3-36685B30C3B6}"/>
              </a:ext>
            </a:extLst>
          </p:cNvPr>
          <p:cNvSpPr txBox="1"/>
          <p:nvPr/>
        </p:nvSpPr>
        <p:spPr>
          <a:xfrm>
            <a:off x="250890" y="6332734"/>
            <a:ext cx="4824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Random Forest Classifier Accuracy : 0.86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73152"/>
            <a:ext cx="10671048" cy="768096"/>
          </a:xfrm>
        </p:spPr>
        <p:txBody>
          <a:bodyPr/>
          <a:lstStyle/>
          <a:p>
            <a:r>
              <a:rPr lang="en-GB" altLang="zh-CN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Showing Output Visualizations for the Contributing Variables</a:t>
            </a:r>
            <a:endParaRPr lang="en-US" sz="32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F2935C-D4A3-441F-9E86-07A5F61C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F8488B-7837-41F1-AAAC-13FE500D6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6284"/>
            <a:ext cx="6438469" cy="41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15706-59EA-4808-99A9-915D8E3C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423" y="1406283"/>
            <a:ext cx="5591577" cy="41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2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102" y="1859832"/>
            <a:ext cx="5948155" cy="1800291"/>
          </a:xfrm>
        </p:spPr>
        <p:txBody>
          <a:bodyPr/>
          <a:lstStyle/>
          <a:p>
            <a:r>
              <a:rPr lang="en-US" sz="4800" dirty="0"/>
              <a:t>THANK YOU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5B9A6-44EF-4A0C-9378-1D9281A5B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208" y="3128184"/>
            <a:ext cx="5306232" cy="1432084"/>
          </a:xfrm>
        </p:spPr>
        <p:txBody>
          <a:bodyPr/>
          <a:lstStyle/>
          <a:p>
            <a:pPr algn="ctr"/>
            <a:r>
              <a:rPr lang="pl-PL" dirty="0"/>
              <a:t>S M Gazzali Arafat </a:t>
            </a:r>
            <a:r>
              <a:rPr lang="en-GB" dirty="0"/>
              <a:t>N</a:t>
            </a:r>
            <a:r>
              <a:rPr lang="pl-PL" dirty="0"/>
              <a:t>ishan</a:t>
            </a:r>
          </a:p>
          <a:p>
            <a:pPr algn="ctr"/>
            <a:r>
              <a:rPr lang="pl-PL" dirty="0"/>
              <a:t>gazzali.nishan@northsouth.edu</a:t>
            </a:r>
          </a:p>
          <a:p>
            <a:pPr algn="ctr"/>
            <a:r>
              <a:rPr lang="pl-PL" dirty="0"/>
              <a:t>www.beacons.ai/hashcatnissan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{FB95BD46-55D8-4902-8C69-41F4F4313FCE}tf78438558_win32</Template>
  <TotalTime>122</TotalTime>
  <Words>104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Sabon Next LT</vt:lpstr>
      <vt:lpstr>Office Theme</vt:lpstr>
      <vt:lpstr>Predicting customer buying behaviour</vt:lpstr>
      <vt:lpstr>Exploring the Dataset with Visualizations and Other Metrics</vt:lpstr>
      <vt:lpstr>Evaluate the Model with Accuracy, Confusion Matrix, ROC and AUC, and F1 Score</vt:lpstr>
      <vt:lpstr>Showing Output Visualizations for the Contributing Variables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to gain company insights</dc:title>
  <dc:subject/>
  <dc:creator>S M Gazzali Arafat Nishan</dc:creator>
  <cp:lastModifiedBy>S M Gazzali Arafat Nishan</cp:lastModifiedBy>
  <cp:revision>9</cp:revision>
  <dcterms:created xsi:type="dcterms:W3CDTF">2023-07-23T17:21:55Z</dcterms:created>
  <dcterms:modified xsi:type="dcterms:W3CDTF">2023-07-25T18:41:18Z</dcterms:modified>
</cp:coreProperties>
</file>