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sldIdLst>
    <p:sldId id="261"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2" r:id="rId16"/>
    <p:sldId id="271" r:id="rId17"/>
    <p:sldId id="273" r:id="rId18"/>
    <p:sldId id="281" r:id="rId19"/>
    <p:sldId id="274" r:id="rId20"/>
    <p:sldId id="282"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F"/>
    <a:srgbClr val="FF9999"/>
    <a:srgbClr val="00FFFF"/>
    <a:srgbClr val="993300"/>
    <a:srgbClr val="1CADE4"/>
    <a:srgbClr val="00FF00"/>
    <a:srgbClr val="FF66FF"/>
    <a:srgbClr val="A4DEF4"/>
    <a:srgbClr val="565656"/>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E3EA7-29FD-435D-BC21-618513B96673}" v="358" dt="2020-04-19T16:27:53.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ilah.q@outlook.com" userId="e558258b1f0d0369" providerId="LiveId" clId="{BECE3EA7-29FD-435D-BC21-618513B96673}"/>
    <pc:docChg chg="undo custSel addSld delSld modSld sldOrd">
      <pc:chgData name="abdulilah.q@outlook.com" userId="e558258b1f0d0369" providerId="LiveId" clId="{BECE3EA7-29FD-435D-BC21-618513B96673}" dt="2020-04-19T16:29:33.021" v="3262" actId="14100"/>
      <pc:docMkLst>
        <pc:docMk/>
      </pc:docMkLst>
      <pc:sldChg chg="modSp ord">
        <pc:chgData name="abdulilah.q@outlook.com" userId="e558258b1f0d0369" providerId="LiveId" clId="{BECE3EA7-29FD-435D-BC21-618513B96673}" dt="2020-04-19T15:56:05.511" v="3020" actId="313"/>
        <pc:sldMkLst>
          <pc:docMk/>
          <pc:sldMk cId="1668517224" sldId="257"/>
        </pc:sldMkLst>
        <pc:spChg chg="mod">
          <ac:chgData name="abdulilah.q@outlook.com" userId="e558258b1f0d0369" providerId="LiveId" clId="{BECE3EA7-29FD-435D-BC21-618513B96673}" dt="2020-04-19T15:55:15.017" v="3002"/>
          <ac:spMkLst>
            <pc:docMk/>
            <pc:sldMk cId="1668517224" sldId="257"/>
            <ac:spMk id="9" creationId="{DE753494-BE50-47B9-BD7B-6993BC53836A}"/>
          </ac:spMkLst>
        </pc:spChg>
        <pc:spChg chg="mod">
          <ac:chgData name="abdulilah.q@outlook.com" userId="e558258b1f0d0369" providerId="LiveId" clId="{BECE3EA7-29FD-435D-BC21-618513B96673}" dt="2020-04-19T15:56:05.511" v="3020" actId="313"/>
          <ac:spMkLst>
            <pc:docMk/>
            <pc:sldMk cId="1668517224" sldId="257"/>
            <ac:spMk id="44" creationId="{4304125B-C657-4FD1-93BA-AA0B94A16FFA}"/>
          </ac:spMkLst>
        </pc:spChg>
      </pc:sldChg>
      <pc:sldChg chg="modSp">
        <pc:chgData name="abdulilah.q@outlook.com" userId="e558258b1f0d0369" providerId="LiveId" clId="{BECE3EA7-29FD-435D-BC21-618513B96673}" dt="2020-04-18T13:19:09.732" v="944"/>
        <pc:sldMkLst>
          <pc:docMk/>
          <pc:sldMk cId="2289202601" sldId="258"/>
        </pc:sldMkLst>
        <pc:spChg chg="mod">
          <ac:chgData name="abdulilah.q@outlook.com" userId="e558258b1f0d0369" providerId="LiveId" clId="{BECE3EA7-29FD-435D-BC21-618513B96673}" dt="2020-04-18T13:19:09.732" v="944"/>
          <ac:spMkLst>
            <pc:docMk/>
            <pc:sldMk cId="2289202601" sldId="258"/>
            <ac:spMk id="34" creationId="{9FDCC7E9-0182-48FD-91E0-F9528CBC45D3}"/>
          </ac:spMkLst>
        </pc:spChg>
      </pc:sldChg>
      <pc:sldChg chg="modSp">
        <pc:chgData name="abdulilah.q@outlook.com" userId="e558258b1f0d0369" providerId="LiveId" clId="{BECE3EA7-29FD-435D-BC21-618513B96673}" dt="2020-04-19T15:25:52.399" v="2925" actId="20577"/>
        <pc:sldMkLst>
          <pc:docMk/>
          <pc:sldMk cId="4218143676" sldId="265"/>
        </pc:sldMkLst>
        <pc:spChg chg="mod">
          <ac:chgData name="abdulilah.q@outlook.com" userId="e558258b1f0d0369" providerId="LiveId" clId="{BECE3EA7-29FD-435D-BC21-618513B96673}" dt="2020-04-19T15:25:52.399" v="2925" actId="20577"/>
          <ac:spMkLst>
            <pc:docMk/>
            <pc:sldMk cId="4218143676" sldId="265"/>
            <ac:spMk id="23" creationId="{8E6F0DD9-BE35-4C5F-95B3-97F9C618BBEA}"/>
          </ac:spMkLst>
        </pc:spChg>
      </pc:sldChg>
      <pc:sldChg chg="modSp">
        <pc:chgData name="abdulilah.q@outlook.com" userId="e558258b1f0d0369" providerId="LiveId" clId="{BECE3EA7-29FD-435D-BC21-618513B96673}" dt="2020-04-18T13:19:05.498" v="943"/>
        <pc:sldMkLst>
          <pc:docMk/>
          <pc:sldMk cId="4237941569" sldId="266"/>
        </pc:sldMkLst>
        <pc:spChg chg="mod">
          <ac:chgData name="abdulilah.q@outlook.com" userId="e558258b1f0d0369" providerId="LiveId" clId="{BECE3EA7-29FD-435D-BC21-618513B96673}" dt="2020-04-18T13:19:05.498" v="943"/>
          <ac:spMkLst>
            <pc:docMk/>
            <pc:sldMk cId="4237941569" sldId="266"/>
            <ac:spMk id="34" creationId="{9FDCC7E9-0182-48FD-91E0-F9528CBC45D3}"/>
          </ac:spMkLst>
        </pc:spChg>
      </pc:sldChg>
      <pc:sldChg chg="modSp">
        <pc:chgData name="abdulilah.q@outlook.com" userId="e558258b1f0d0369" providerId="LiveId" clId="{BECE3EA7-29FD-435D-BC21-618513B96673}" dt="2020-04-18T13:19:02.373" v="942"/>
        <pc:sldMkLst>
          <pc:docMk/>
          <pc:sldMk cId="4099355989" sldId="268"/>
        </pc:sldMkLst>
        <pc:spChg chg="mod">
          <ac:chgData name="abdulilah.q@outlook.com" userId="e558258b1f0d0369" providerId="LiveId" clId="{BECE3EA7-29FD-435D-BC21-618513B96673}" dt="2020-04-18T13:19:02.373" v="942"/>
          <ac:spMkLst>
            <pc:docMk/>
            <pc:sldMk cId="4099355989" sldId="268"/>
            <ac:spMk id="34" creationId="{9FDCC7E9-0182-48FD-91E0-F9528CBC45D3}"/>
          </ac:spMkLst>
        </pc:spChg>
      </pc:sldChg>
      <pc:sldChg chg="modSp">
        <pc:chgData name="abdulilah.q@outlook.com" userId="e558258b1f0d0369" providerId="LiveId" clId="{BECE3EA7-29FD-435D-BC21-618513B96673}" dt="2020-04-19T15:29:57.827" v="2971" actId="20577"/>
        <pc:sldMkLst>
          <pc:docMk/>
          <pc:sldMk cId="3321385058" sldId="271"/>
        </pc:sldMkLst>
        <pc:spChg chg="mod">
          <ac:chgData name="abdulilah.q@outlook.com" userId="e558258b1f0d0369" providerId="LiveId" clId="{BECE3EA7-29FD-435D-BC21-618513B96673}" dt="2020-04-19T15:29:57.827" v="2971" actId="20577"/>
          <ac:spMkLst>
            <pc:docMk/>
            <pc:sldMk cId="3321385058" sldId="271"/>
            <ac:spMk id="11" creationId="{14A12CB2-B6A6-4785-A7E4-38058E26E932}"/>
          </ac:spMkLst>
        </pc:spChg>
      </pc:sldChg>
      <pc:sldChg chg="addSp delSp modSp">
        <pc:chgData name="abdulilah.q@outlook.com" userId="e558258b1f0d0369" providerId="LiveId" clId="{BECE3EA7-29FD-435D-BC21-618513B96673}" dt="2020-04-19T14:58:05.154" v="2688" actId="14100"/>
        <pc:sldMkLst>
          <pc:docMk/>
          <pc:sldMk cId="379154893" sldId="272"/>
        </pc:sldMkLst>
        <pc:spChg chg="mod">
          <ac:chgData name="abdulilah.q@outlook.com" userId="e558258b1f0d0369" providerId="LiveId" clId="{BECE3EA7-29FD-435D-BC21-618513B96673}" dt="2020-04-19T14:58:05.154" v="2688" actId="14100"/>
          <ac:spMkLst>
            <pc:docMk/>
            <pc:sldMk cId="379154893" sldId="272"/>
            <ac:spMk id="2" creationId="{53F4DEF9-1B99-4ABD-86BD-4C102C4CB7BA}"/>
          </ac:spMkLst>
        </pc:spChg>
        <pc:spChg chg="add mod">
          <ac:chgData name="abdulilah.q@outlook.com" userId="e558258b1f0d0369" providerId="LiveId" clId="{BECE3EA7-29FD-435D-BC21-618513B96673}" dt="2020-04-18T10:57:23.555" v="185" actId="404"/>
          <ac:spMkLst>
            <pc:docMk/>
            <pc:sldMk cId="379154893" sldId="272"/>
            <ac:spMk id="3" creationId="{337DD296-0257-476A-9F02-72B736EEDE40}"/>
          </ac:spMkLst>
        </pc:spChg>
        <pc:spChg chg="mod">
          <ac:chgData name="abdulilah.q@outlook.com" userId="e558258b1f0d0369" providerId="LiveId" clId="{BECE3EA7-29FD-435D-BC21-618513B96673}" dt="2020-04-18T11:13:07.293" v="417" actId="14100"/>
          <ac:spMkLst>
            <pc:docMk/>
            <pc:sldMk cId="379154893" sldId="272"/>
            <ac:spMk id="4" creationId="{CFA51E12-A631-4E97-9554-19525C881229}"/>
          </ac:spMkLst>
        </pc:spChg>
        <pc:spChg chg="add del mod">
          <ac:chgData name="abdulilah.q@outlook.com" userId="e558258b1f0d0369" providerId="LiveId" clId="{BECE3EA7-29FD-435D-BC21-618513B96673}" dt="2020-04-18T10:50:37.186" v="79" actId="478"/>
          <ac:spMkLst>
            <pc:docMk/>
            <pc:sldMk cId="379154893" sldId="272"/>
            <ac:spMk id="7" creationId="{7EF9F22A-9CB0-4767-A921-49C8FE904399}"/>
          </ac:spMkLst>
        </pc:spChg>
        <pc:spChg chg="add mod">
          <ac:chgData name="abdulilah.q@outlook.com" userId="e558258b1f0d0369" providerId="LiveId" clId="{BECE3EA7-29FD-435D-BC21-618513B96673}" dt="2020-04-18T10:57:53.715" v="189" actId="1076"/>
          <ac:spMkLst>
            <pc:docMk/>
            <pc:sldMk cId="379154893" sldId="272"/>
            <ac:spMk id="12" creationId="{D3490677-773E-4356-9A84-2AEAFB591C1D}"/>
          </ac:spMkLst>
        </pc:spChg>
        <pc:spChg chg="add mod">
          <ac:chgData name="abdulilah.q@outlook.com" userId="e558258b1f0d0369" providerId="LiveId" clId="{BECE3EA7-29FD-435D-BC21-618513B96673}" dt="2020-04-18T11:00:57.010" v="235" actId="1076"/>
          <ac:spMkLst>
            <pc:docMk/>
            <pc:sldMk cId="379154893" sldId="272"/>
            <ac:spMk id="15" creationId="{46243D71-70C8-4023-B31E-743B368EFD73}"/>
          </ac:spMkLst>
        </pc:spChg>
        <pc:spChg chg="add mod">
          <ac:chgData name="abdulilah.q@outlook.com" userId="e558258b1f0d0369" providerId="LiveId" clId="{BECE3EA7-29FD-435D-BC21-618513B96673}" dt="2020-04-18T11:02:30.551" v="260" actId="20577"/>
          <ac:spMkLst>
            <pc:docMk/>
            <pc:sldMk cId="379154893" sldId="272"/>
            <ac:spMk id="19" creationId="{FCEDC7B3-4556-47D6-A551-6F2FA286EC3A}"/>
          </ac:spMkLst>
        </pc:spChg>
        <pc:spChg chg="add mod">
          <ac:chgData name="abdulilah.q@outlook.com" userId="e558258b1f0d0369" providerId="LiveId" clId="{BECE3EA7-29FD-435D-BC21-618513B96673}" dt="2020-04-18T11:03:23.128" v="287" actId="1076"/>
          <ac:spMkLst>
            <pc:docMk/>
            <pc:sldMk cId="379154893" sldId="272"/>
            <ac:spMk id="20" creationId="{C892AE23-D991-4C4E-A30B-5039552E7253}"/>
          </ac:spMkLst>
        </pc:spChg>
        <pc:spChg chg="add mod">
          <ac:chgData name="abdulilah.q@outlook.com" userId="e558258b1f0d0369" providerId="LiveId" clId="{BECE3EA7-29FD-435D-BC21-618513B96673}" dt="2020-04-18T11:04:09.402" v="298" actId="1076"/>
          <ac:spMkLst>
            <pc:docMk/>
            <pc:sldMk cId="379154893" sldId="272"/>
            <ac:spMk id="21" creationId="{D4189664-EEEC-4EF7-B2AE-FCBCD8B80276}"/>
          </ac:spMkLst>
        </pc:spChg>
        <pc:spChg chg="add mod">
          <ac:chgData name="abdulilah.q@outlook.com" userId="e558258b1f0d0369" providerId="LiveId" clId="{BECE3EA7-29FD-435D-BC21-618513B96673}" dt="2020-04-18T11:04:25.709" v="305" actId="20577"/>
          <ac:spMkLst>
            <pc:docMk/>
            <pc:sldMk cId="379154893" sldId="272"/>
            <ac:spMk id="22" creationId="{4F5651DF-E1F2-4212-9D62-007159041FBC}"/>
          </ac:spMkLst>
        </pc:spChg>
        <pc:spChg chg="add mod">
          <ac:chgData name="abdulilah.q@outlook.com" userId="e558258b1f0d0369" providerId="LiveId" clId="{BECE3EA7-29FD-435D-BC21-618513B96673}" dt="2020-04-18T11:09:01.543" v="373" actId="1076"/>
          <ac:spMkLst>
            <pc:docMk/>
            <pc:sldMk cId="379154893" sldId="272"/>
            <ac:spMk id="44" creationId="{27E9E434-2DB1-4DCF-A200-5DACCA4305AF}"/>
          </ac:spMkLst>
        </pc:spChg>
        <pc:spChg chg="add mod">
          <ac:chgData name="abdulilah.q@outlook.com" userId="e558258b1f0d0369" providerId="LiveId" clId="{BECE3EA7-29FD-435D-BC21-618513B96673}" dt="2020-04-18T11:09:49.913" v="378" actId="1076"/>
          <ac:spMkLst>
            <pc:docMk/>
            <pc:sldMk cId="379154893" sldId="272"/>
            <ac:spMk id="48" creationId="{5FCD7223-4064-4860-9A06-A1952A47CC59}"/>
          </ac:spMkLst>
        </pc:spChg>
        <pc:spChg chg="add mod">
          <ac:chgData name="abdulilah.q@outlook.com" userId="e558258b1f0d0369" providerId="LiveId" clId="{BECE3EA7-29FD-435D-BC21-618513B96673}" dt="2020-04-18T11:11:13.023" v="405" actId="1076"/>
          <ac:spMkLst>
            <pc:docMk/>
            <pc:sldMk cId="379154893" sldId="272"/>
            <ac:spMk id="49" creationId="{C2A7B09D-9F3E-47EC-8395-5C9D8E97E437}"/>
          </ac:spMkLst>
        </pc:spChg>
        <pc:spChg chg="add mod">
          <ac:chgData name="abdulilah.q@outlook.com" userId="e558258b1f0d0369" providerId="LiveId" clId="{BECE3EA7-29FD-435D-BC21-618513B96673}" dt="2020-04-18T11:11:37.800" v="409" actId="1076"/>
          <ac:spMkLst>
            <pc:docMk/>
            <pc:sldMk cId="379154893" sldId="272"/>
            <ac:spMk id="52" creationId="{9594BAF1-873E-4195-A63F-F9BDA5D132F2}"/>
          </ac:spMkLst>
        </pc:spChg>
        <pc:picChg chg="del mod">
          <ac:chgData name="abdulilah.q@outlook.com" userId="e558258b1f0d0369" providerId="LiveId" clId="{BECE3EA7-29FD-435D-BC21-618513B96673}" dt="2020-04-18T11:13:21.018" v="420" actId="478"/>
          <ac:picMkLst>
            <pc:docMk/>
            <pc:sldMk cId="379154893" sldId="272"/>
            <ac:picMk id="9" creationId="{00165DE0-7113-4FDF-92C0-039C630900BC}"/>
          </ac:picMkLst>
        </pc:picChg>
        <pc:cxnChg chg="add mod">
          <ac:chgData name="abdulilah.q@outlook.com" userId="e558258b1f0d0369" providerId="LiveId" clId="{BECE3EA7-29FD-435D-BC21-618513B96673}" dt="2020-04-18T10:52:56.502" v="90" actId="13822"/>
          <ac:cxnSpMkLst>
            <pc:docMk/>
            <pc:sldMk cId="379154893" sldId="272"/>
            <ac:cxnSpMk id="10" creationId="{BA244EF4-84B7-40FD-A135-B724F5C02C91}"/>
          </ac:cxnSpMkLst>
        </pc:cxnChg>
        <pc:cxnChg chg="add mod">
          <ac:chgData name="abdulilah.q@outlook.com" userId="e558258b1f0d0369" providerId="LiveId" clId="{BECE3EA7-29FD-435D-BC21-618513B96673}" dt="2020-04-18T10:58:12.702" v="192" actId="13822"/>
          <ac:cxnSpMkLst>
            <pc:docMk/>
            <pc:sldMk cId="379154893" sldId="272"/>
            <ac:cxnSpMk id="14" creationId="{186A7BB7-C55F-4209-8D8B-9495CA19DAC4}"/>
          </ac:cxnSpMkLst>
        </pc:cxnChg>
        <pc:cxnChg chg="add mod">
          <ac:chgData name="abdulilah.q@outlook.com" userId="e558258b1f0d0369" providerId="LiveId" clId="{BECE3EA7-29FD-435D-BC21-618513B96673}" dt="2020-04-18T11:01:40.219" v="242" actId="14100"/>
          <ac:cxnSpMkLst>
            <pc:docMk/>
            <pc:sldMk cId="379154893" sldId="272"/>
            <ac:cxnSpMk id="17" creationId="{F0C2F2B3-7B0A-47D5-AC5E-C00390D962B5}"/>
          </ac:cxnSpMkLst>
        </pc:cxnChg>
        <pc:cxnChg chg="add del mod">
          <ac:chgData name="abdulilah.q@outlook.com" userId="e558258b1f0d0369" providerId="LiveId" clId="{BECE3EA7-29FD-435D-BC21-618513B96673}" dt="2020-04-18T11:05:06.070" v="309" actId="478"/>
          <ac:cxnSpMkLst>
            <pc:docMk/>
            <pc:sldMk cId="379154893" sldId="272"/>
            <ac:cxnSpMk id="24" creationId="{CAE540C7-C887-4C92-8359-518D46EF5F0B}"/>
          </ac:cxnSpMkLst>
        </pc:cxnChg>
        <pc:cxnChg chg="add mod">
          <ac:chgData name="abdulilah.q@outlook.com" userId="e558258b1f0d0369" providerId="LiveId" clId="{BECE3EA7-29FD-435D-BC21-618513B96673}" dt="2020-04-18T11:06:06.643" v="324" actId="14100"/>
          <ac:cxnSpMkLst>
            <pc:docMk/>
            <pc:sldMk cId="379154893" sldId="272"/>
            <ac:cxnSpMk id="27" creationId="{9BE393C0-FA19-4543-ACCF-1307D26397C9}"/>
          </ac:cxnSpMkLst>
        </pc:cxnChg>
        <pc:cxnChg chg="add mod">
          <ac:chgData name="abdulilah.q@outlook.com" userId="e558258b1f0d0369" providerId="LiveId" clId="{BECE3EA7-29FD-435D-BC21-618513B96673}" dt="2020-04-18T11:06:44.242" v="333" actId="14100"/>
          <ac:cxnSpMkLst>
            <pc:docMk/>
            <pc:sldMk cId="379154893" sldId="272"/>
            <ac:cxnSpMk id="29" creationId="{4CAB32B7-1318-4317-97F5-41882542749F}"/>
          </ac:cxnSpMkLst>
        </pc:cxnChg>
        <pc:cxnChg chg="add mod">
          <ac:chgData name="abdulilah.q@outlook.com" userId="e558258b1f0d0369" providerId="LiveId" clId="{BECE3EA7-29FD-435D-BC21-618513B96673}" dt="2020-04-18T11:06:48.053" v="335" actId="14100"/>
          <ac:cxnSpMkLst>
            <pc:docMk/>
            <pc:sldMk cId="379154893" sldId="272"/>
            <ac:cxnSpMk id="41" creationId="{1359D139-532F-4826-9D88-9C2C62248DEF}"/>
          </ac:cxnSpMkLst>
        </pc:cxnChg>
        <pc:cxnChg chg="add mod">
          <ac:chgData name="abdulilah.q@outlook.com" userId="e558258b1f0d0369" providerId="LiveId" clId="{BECE3EA7-29FD-435D-BC21-618513B96673}" dt="2020-04-18T11:08:48.929" v="370" actId="14100"/>
          <ac:cxnSpMkLst>
            <pc:docMk/>
            <pc:sldMk cId="379154893" sldId="272"/>
            <ac:cxnSpMk id="46" creationId="{43C57FF4-DDB9-4B61-A819-084CBEAAAE1B}"/>
          </ac:cxnSpMkLst>
        </pc:cxnChg>
        <pc:cxnChg chg="add mod">
          <ac:chgData name="abdulilah.q@outlook.com" userId="e558258b1f0d0369" providerId="LiveId" clId="{BECE3EA7-29FD-435D-BC21-618513B96673}" dt="2020-04-18T11:11:27.168" v="407" actId="13822"/>
          <ac:cxnSpMkLst>
            <pc:docMk/>
            <pc:sldMk cId="379154893" sldId="272"/>
            <ac:cxnSpMk id="51" creationId="{5AF3C718-9B7E-4CB0-B1A7-5AC8269BB97D}"/>
          </ac:cxnSpMkLst>
        </pc:cxnChg>
        <pc:cxnChg chg="add mod">
          <ac:chgData name="abdulilah.q@outlook.com" userId="e558258b1f0d0369" providerId="LiveId" clId="{BECE3EA7-29FD-435D-BC21-618513B96673}" dt="2020-04-18T11:11:58.340" v="411" actId="13822"/>
          <ac:cxnSpMkLst>
            <pc:docMk/>
            <pc:sldMk cId="379154893" sldId="272"/>
            <ac:cxnSpMk id="54" creationId="{0EB3D5C9-FC9D-45C8-8997-13D35E5F5F7B}"/>
          </ac:cxnSpMkLst>
        </pc:cxnChg>
        <pc:cxnChg chg="add mod">
          <ac:chgData name="abdulilah.q@outlook.com" userId="e558258b1f0d0369" providerId="LiveId" clId="{BECE3EA7-29FD-435D-BC21-618513B96673}" dt="2020-04-18T11:12:13.723" v="413" actId="13822"/>
          <ac:cxnSpMkLst>
            <pc:docMk/>
            <pc:sldMk cId="379154893" sldId="272"/>
            <ac:cxnSpMk id="56" creationId="{9A4E5518-D03D-4242-831A-D2DD431F2949}"/>
          </ac:cxnSpMkLst>
        </pc:cxnChg>
      </pc:sldChg>
      <pc:sldChg chg="modSp">
        <pc:chgData name="abdulilah.q@outlook.com" userId="e558258b1f0d0369" providerId="LiveId" clId="{BECE3EA7-29FD-435D-BC21-618513B96673}" dt="2020-04-18T13:18:57.566" v="941"/>
        <pc:sldMkLst>
          <pc:docMk/>
          <pc:sldMk cId="785215968" sldId="273"/>
        </pc:sldMkLst>
        <pc:spChg chg="mod">
          <ac:chgData name="abdulilah.q@outlook.com" userId="e558258b1f0d0369" providerId="LiveId" clId="{BECE3EA7-29FD-435D-BC21-618513B96673}" dt="2020-04-18T13:18:57.566" v="941"/>
          <ac:spMkLst>
            <pc:docMk/>
            <pc:sldMk cId="785215968" sldId="273"/>
            <ac:spMk id="34" creationId="{9FDCC7E9-0182-48FD-91E0-F9528CBC45D3}"/>
          </ac:spMkLst>
        </pc:spChg>
      </pc:sldChg>
      <pc:sldChg chg="addSp delSp modSp">
        <pc:chgData name="abdulilah.q@outlook.com" userId="e558258b1f0d0369" providerId="LiveId" clId="{BECE3EA7-29FD-435D-BC21-618513B96673}" dt="2020-04-19T16:29:33.021" v="3262" actId="14100"/>
        <pc:sldMkLst>
          <pc:docMk/>
          <pc:sldMk cId="589110597" sldId="274"/>
        </pc:sldMkLst>
        <pc:spChg chg="mod">
          <ac:chgData name="abdulilah.q@outlook.com" userId="e558258b1f0d0369" providerId="LiveId" clId="{BECE3EA7-29FD-435D-BC21-618513B96673}" dt="2020-04-19T13:43:57.705" v="2113" actId="1076"/>
          <ac:spMkLst>
            <pc:docMk/>
            <pc:sldMk cId="589110597" sldId="274"/>
            <ac:spMk id="2" creationId="{85D25B29-20FB-4A9C-8B61-5BF6FCFB76B4}"/>
          </ac:spMkLst>
        </pc:spChg>
        <pc:spChg chg="mod">
          <ac:chgData name="abdulilah.q@outlook.com" userId="e558258b1f0d0369" providerId="LiveId" clId="{BECE3EA7-29FD-435D-BC21-618513B96673}" dt="2020-04-19T13:39:37.376" v="2062" actId="1076"/>
          <ac:spMkLst>
            <pc:docMk/>
            <pc:sldMk cId="589110597" sldId="274"/>
            <ac:spMk id="3" creationId="{7FEDA44C-D53E-4E1C-8AC4-FD56A95B19D3}"/>
          </ac:spMkLst>
        </pc:spChg>
        <pc:spChg chg="add mod">
          <ac:chgData name="abdulilah.q@outlook.com" userId="e558258b1f0d0369" providerId="LiveId" clId="{BECE3EA7-29FD-435D-BC21-618513B96673}" dt="2020-04-19T13:43:59.900" v="2114" actId="1076"/>
          <ac:spMkLst>
            <pc:docMk/>
            <pc:sldMk cId="589110597" sldId="274"/>
            <ac:spMk id="4" creationId="{E0436C0F-72ED-4546-999D-EDD2A548D3F8}"/>
          </ac:spMkLst>
        </pc:spChg>
        <pc:spChg chg="add del mod">
          <ac:chgData name="abdulilah.q@outlook.com" userId="e558258b1f0d0369" providerId="LiveId" clId="{BECE3EA7-29FD-435D-BC21-618513B96673}" dt="2020-04-19T13:31:41.120" v="1940"/>
          <ac:spMkLst>
            <pc:docMk/>
            <pc:sldMk cId="589110597" sldId="274"/>
            <ac:spMk id="5" creationId="{40BD1092-D055-493A-A26B-F1BDFC78977B}"/>
          </ac:spMkLst>
        </pc:spChg>
        <pc:spChg chg="add mod ord">
          <ac:chgData name="abdulilah.q@outlook.com" userId="e558258b1f0d0369" providerId="LiveId" clId="{BECE3EA7-29FD-435D-BC21-618513B96673}" dt="2020-04-19T13:40:49.698" v="2083" actId="1076"/>
          <ac:spMkLst>
            <pc:docMk/>
            <pc:sldMk cId="589110597" sldId="274"/>
            <ac:spMk id="6" creationId="{BCFBFA53-4B8D-42BE-A091-D6EB7E286A86}"/>
          </ac:spMkLst>
        </pc:spChg>
        <pc:spChg chg="add del mod ord">
          <ac:chgData name="abdulilah.q@outlook.com" userId="e558258b1f0d0369" providerId="LiveId" clId="{BECE3EA7-29FD-435D-BC21-618513B96673}" dt="2020-04-19T13:50:17.440" v="2141" actId="478"/>
          <ac:spMkLst>
            <pc:docMk/>
            <pc:sldMk cId="589110597" sldId="274"/>
            <ac:spMk id="7" creationId="{9ED8D3AB-D20C-4A1C-99E7-F0D73574A4AA}"/>
          </ac:spMkLst>
        </pc:spChg>
        <pc:spChg chg="add del mod">
          <ac:chgData name="abdulilah.q@outlook.com" userId="e558258b1f0d0369" providerId="LiveId" clId="{BECE3EA7-29FD-435D-BC21-618513B96673}" dt="2020-04-19T13:50:14.623" v="2140" actId="478"/>
          <ac:spMkLst>
            <pc:docMk/>
            <pc:sldMk cId="589110597" sldId="274"/>
            <ac:spMk id="8" creationId="{7F26D2B6-50C6-46BE-AC2A-E75C7E3B93B8}"/>
          </ac:spMkLst>
        </pc:spChg>
        <pc:spChg chg="add mod">
          <ac:chgData name="abdulilah.q@outlook.com" userId="e558258b1f0d0369" providerId="LiveId" clId="{BECE3EA7-29FD-435D-BC21-618513B96673}" dt="2020-04-19T13:40:57.379" v="2084" actId="207"/>
          <ac:spMkLst>
            <pc:docMk/>
            <pc:sldMk cId="589110597" sldId="274"/>
            <ac:spMk id="9" creationId="{82740721-9BBF-4166-92B0-4E5B4955EAE1}"/>
          </ac:spMkLst>
        </pc:spChg>
        <pc:spChg chg="add mod">
          <ac:chgData name="abdulilah.q@outlook.com" userId="e558258b1f0d0369" providerId="LiveId" clId="{BECE3EA7-29FD-435D-BC21-618513B96673}" dt="2020-04-19T14:38:10.224" v="2592" actId="1076"/>
          <ac:spMkLst>
            <pc:docMk/>
            <pc:sldMk cId="589110597" sldId="274"/>
            <ac:spMk id="10" creationId="{79C89E62-44CC-4C4C-B20A-A872EA37FC0B}"/>
          </ac:spMkLst>
        </pc:spChg>
        <pc:spChg chg="add mod">
          <ac:chgData name="abdulilah.q@outlook.com" userId="e558258b1f0d0369" providerId="LiveId" clId="{BECE3EA7-29FD-435D-BC21-618513B96673}" dt="2020-04-19T14:38:09.718" v="2591" actId="1076"/>
          <ac:spMkLst>
            <pc:docMk/>
            <pc:sldMk cId="589110597" sldId="274"/>
            <ac:spMk id="11" creationId="{7616F4B7-2D0D-4065-B0D3-D876E8735B8A}"/>
          </ac:spMkLst>
        </pc:spChg>
        <pc:spChg chg="add mod">
          <ac:chgData name="abdulilah.q@outlook.com" userId="e558258b1f0d0369" providerId="LiveId" clId="{BECE3EA7-29FD-435D-BC21-618513B96673}" dt="2020-04-19T14:37:48.285" v="2586" actId="120"/>
          <ac:spMkLst>
            <pc:docMk/>
            <pc:sldMk cId="589110597" sldId="274"/>
            <ac:spMk id="12" creationId="{D00AF4EC-5ED9-473A-967E-984D696DA801}"/>
          </ac:spMkLst>
        </pc:spChg>
        <pc:spChg chg="add mod">
          <ac:chgData name="abdulilah.q@outlook.com" userId="e558258b1f0d0369" providerId="LiveId" clId="{BECE3EA7-29FD-435D-BC21-618513B96673}" dt="2020-04-19T13:55:59.786" v="2185" actId="20577"/>
          <ac:spMkLst>
            <pc:docMk/>
            <pc:sldMk cId="589110597" sldId="274"/>
            <ac:spMk id="13" creationId="{E93A6633-A34F-4AC0-9391-4EADB212D5A1}"/>
          </ac:spMkLst>
        </pc:spChg>
        <pc:spChg chg="add mod">
          <ac:chgData name="abdulilah.q@outlook.com" userId="e558258b1f0d0369" providerId="LiveId" clId="{BECE3EA7-29FD-435D-BC21-618513B96673}" dt="2020-04-19T13:50:36.718" v="2144" actId="1076"/>
          <ac:spMkLst>
            <pc:docMk/>
            <pc:sldMk cId="589110597" sldId="274"/>
            <ac:spMk id="15" creationId="{E7DD8D49-6FD3-4EE9-93C7-705A9616AA04}"/>
          </ac:spMkLst>
        </pc:spChg>
        <pc:spChg chg="add mod ord">
          <ac:chgData name="abdulilah.q@outlook.com" userId="e558258b1f0d0369" providerId="LiveId" clId="{BECE3EA7-29FD-435D-BC21-618513B96673}" dt="2020-04-19T16:29:13.670" v="3258" actId="166"/>
          <ac:spMkLst>
            <pc:docMk/>
            <pc:sldMk cId="589110597" sldId="274"/>
            <ac:spMk id="16" creationId="{3A270C0A-5ADA-4680-AA94-4CCAEC8D893B}"/>
          </ac:spMkLst>
        </pc:spChg>
        <pc:spChg chg="add mod ord">
          <ac:chgData name="abdulilah.q@outlook.com" userId="e558258b1f0d0369" providerId="LiveId" clId="{BECE3EA7-29FD-435D-BC21-618513B96673}" dt="2020-04-19T16:28:59.941" v="3255" actId="166"/>
          <ac:spMkLst>
            <pc:docMk/>
            <pc:sldMk cId="589110597" sldId="274"/>
            <ac:spMk id="17" creationId="{ED7C3256-60F1-4FDD-B7BA-CCDEFE327C14}"/>
          </ac:spMkLst>
        </pc:spChg>
        <pc:spChg chg="add mod">
          <ac:chgData name="abdulilah.q@outlook.com" userId="e558258b1f0d0369" providerId="LiveId" clId="{BECE3EA7-29FD-435D-BC21-618513B96673}" dt="2020-04-19T13:57:26.643" v="2206" actId="115"/>
          <ac:spMkLst>
            <pc:docMk/>
            <pc:sldMk cId="589110597" sldId="274"/>
            <ac:spMk id="20" creationId="{ECD0C528-EC87-45A3-930B-BC38BDED5C30}"/>
          </ac:spMkLst>
        </pc:spChg>
        <pc:spChg chg="add del mod">
          <ac:chgData name="abdulilah.q@outlook.com" userId="e558258b1f0d0369" providerId="LiveId" clId="{BECE3EA7-29FD-435D-BC21-618513B96673}" dt="2020-04-19T14:38:13.124" v="2594"/>
          <ac:spMkLst>
            <pc:docMk/>
            <pc:sldMk cId="589110597" sldId="274"/>
            <ac:spMk id="29" creationId="{901E4D59-55BD-4D1F-8BCD-3A90A7B55B8D}"/>
          </ac:spMkLst>
        </pc:spChg>
        <pc:spChg chg="add mod">
          <ac:chgData name="abdulilah.q@outlook.com" userId="e558258b1f0d0369" providerId="LiveId" clId="{BECE3EA7-29FD-435D-BC21-618513B96673}" dt="2020-04-19T16:20:37.414" v="3218" actId="208"/>
          <ac:spMkLst>
            <pc:docMk/>
            <pc:sldMk cId="589110597" sldId="274"/>
            <ac:spMk id="30" creationId="{21BE9EC2-1CBE-4C41-9222-58610D27C520}"/>
          </ac:spMkLst>
        </pc:spChg>
        <pc:picChg chg="add mod">
          <ac:chgData name="abdulilah.q@outlook.com" userId="e558258b1f0d0369" providerId="LiveId" clId="{BECE3EA7-29FD-435D-BC21-618513B96673}" dt="2020-04-19T13:54:43.601" v="2176" actId="1076"/>
          <ac:picMkLst>
            <pc:docMk/>
            <pc:sldMk cId="589110597" sldId="274"/>
            <ac:picMk id="14" creationId="{D217A2A8-EF06-4DF8-BCD1-E60D5E20BA9E}"/>
          </ac:picMkLst>
        </pc:picChg>
        <pc:picChg chg="add del mod modCrop">
          <ac:chgData name="abdulilah.q@outlook.com" userId="e558258b1f0d0369" providerId="LiveId" clId="{BECE3EA7-29FD-435D-BC21-618513B96673}" dt="2020-04-19T14:00:54.931" v="2207" actId="478"/>
          <ac:picMkLst>
            <pc:docMk/>
            <pc:sldMk cId="589110597" sldId="274"/>
            <ac:picMk id="19" creationId="{D9246B4D-700D-4331-8A4C-D8DBF6A1ECEA}"/>
          </ac:picMkLst>
        </pc:picChg>
        <pc:picChg chg="add del mod modCrop">
          <ac:chgData name="abdulilah.q@outlook.com" userId="e558258b1f0d0369" providerId="LiveId" clId="{BECE3EA7-29FD-435D-BC21-618513B96673}" dt="2020-04-19T16:26:41.981" v="3232" actId="478"/>
          <ac:picMkLst>
            <pc:docMk/>
            <pc:sldMk cId="589110597" sldId="274"/>
            <ac:picMk id="22" creationId="{345CF43E-F3DB-4E8E-B950-F27751EB88D0}"/>
          </ac:picMkLst>
        </pc:picChg>
        <pc:picChg chg="add del mod modCrop">
          <ac:chgData name="abdulilah.q@outlook.com" userId="e558258b1f0d0369" providerId="LiveId" clId="{BECE3EA7-29FD-435D-BC21-618513B96673}" dt="2020-04-19T14:03:47.902" v="2243" actId="478"/>
          <ac:picMkLst>
            <pc:docMk/>
            <pc:sldMk cId="589110597" sldId="274"/>
            <ac:picMk id="24" creationId="{94F2978F-1510-42C5-B242-264A911A3A85}"/>
          </ac:picMkLst>
        </pc:picChg>
        <pc:picChg chg="add del mod">
          <ac:chgData name="abdulilah.q@outlook.com" userId="e558258b1f0d0369" providerId="LiveId" clId="{BECE3EA7-29FD-435D-BC21-618513B96673}" dt="2020-04-19T14:04:53.471" v="2252" actId="478"/>
          <ac:picMkLst>
            <pc:docMk/>
            <pc:sldMk cId="589110597" sldId="274"/>
            <ac:picMk id="26" creationId="{7483227A-D053-4295-BDD7-EB45D5245A1D}"/>
          </ac:picMkLst>
        </pc:picChg>
        <pc:picChg chg="add del mod modCrop">
          <ac:chgData name="abdulilah.q@outlook.com" userId="e558258b1f0d0369" providerId="LiveId" clId="{BECE3EA7-29FD-435D-BC21-618513B96673}" dt="2020-04-19T16:25:31.702" v="3219" actId="478"/>
          <ac:picMkLst>
            <pc:docMk/>
            <pc:sldMk cId="589110597" sldId="274"/>
            <ac:picMk id="28" creationId="{4AA9D702-F67A-4115-B442-289A6CE60033}"/>
          </ac:picMkLst>
        </pc:picChg>
        <pc:picChg chg="add mod modCrop">
          <ac:chgData name="abdulilah.q@outlook.com" userId="e558258b1f0d0369" providerId="LiveId" clId="{BECE3EA7-29FD-435D-BC21-618513B96673}" dt="2020-04-19T16:26:31.849" v="3231" actId="14100"/>
          <ac:picMkLst>
            <pc:docMk/>
            <pc:sldMk cId="589110597" sldId="274"/>
            <ac:picMk id="32" creationId="{B8DEFE9E-64BF-4474-9B67-6864BAF12BEC}"/>
          </ac:picMkLst>
        </pc:picChg>
        <pc:picChg chg="add mod modCrop">
          <ac:chgData name="abdulilah.q@outlook.com" userId="e558258b1f0d0369" providerId="LiveId" clId="{BECE3EA7-29FD-435D-BC21-618513B96673}" dt="2020-04-19T16:29:33.021" v="3262" actId="14100"/>
          <ac:picMkLst>
            <pc:docMk/>
            <pc:sldMk cId="589110597" sldId="274"/>
            <ac:picMk id="34" creationId="{9D04E9F8-BE78-4B53-9DB4-78DA9B22EB51}"/>
          </ac:picMkLst>
        </pc:picChg>
      </pc:sldChg>
      <pc:sldChg chg="modSp">
        <pc:chgData name="abdulilah.q@outlook.com" userId="e558258b1f0d0369" providerId="LiveId" clId="{BECE3EA7-29FD-435D-BC21-618513B96673}" dt="2020-04-18T13:18:54.680" v="940"/>
        <pc:sldMkLst>
          <pc:docMk/>
          <pc:sldMk cId="2096969276" sldId="275"/>
        </pc:sldMkLst>
        <pc:spChg chg="mod">
          <ac:chgData name="abdulilah.q@outlook.com" userId="e558258b1f0d0369" providerId="LiveId" clId="{BECE3EA7-29FD-435D-BC21-618513B96673}" dt="2020-04-18T13:18:54.680" v="940"/>
          <ac:spMkLst>
            <pc:docMk/>
            <pc:sldMk cId="2096969276" sldId="275"/>
            <ac:spMk id="34" creationId="{9FDCC7E9-0182-48FD-91E0-F9528CBC45D3}"/>
          </ac:spMkLst>
        </pc:spChg>
      </pc:sldChg>
      <pc:sldChg chg="addSp delSp modSp">
        <pc:chgData name="abdulilah.q@outlook.com" userId="e558258b1f0d0369" providerId="LiveId" clId="{BECE3EA7-29FD-435D-BC21-618513B96673}" dt="2020-04-19T14:05:14.434" v="2253" actId="14100"/>
        <pc:sldMkLst>
          <pc:docMk/>
          <pc:sldMk cId="2056782336" sldId="276"/>
        </pc:sldMkLst>
        <pc:spChg chg="add mod ord">
          <ac:chgData name="abdulilah.q@outlook.com" userId="e558258b1f0d0369" providerId="LiveId" clId="{BECE3EA7-29FD-435D-BC21-618513B96673}" dt="2020-04-18T12:48:08.119" v="758" actId="20577"/>
          <ac:spMkLst>
            <pc:docMk/>
            <pc:sldMk cId="2056782336" sldId="276"/>
            <ac:spMk id="2" creationId="{EBECDE48-743B-4053-981C-2ED018D42D84}"/>
          </ac:spMkLst>
        </pc:spChg>
        <pc:spChg chg="add mod">
          <ac:chgData name="abdulilah.q@outlook.com" userId="e558258b1f0d0369" providerId="LiveId" clId="{BECE3EA7-29FD-435D-BC21-618513B96673}" dt="2020-04-18T12:34:57.901" v="624" actId="1076"/>
          <ac:spMkLst>
            <pc:docMk/>
            <pc:sldMk cId="2056782336" sldId="276"/>
            <ac:spMk id="3" creationId="{D67BE15F-C00D-4344-8FCE-F4C6A0F5D5B0}"/>
          </ac:spMkLst>
        </pc:spChg>
        <pc:spChg chg="add mod">
          <ac:chgData name="abdulilah.q@outlook.com" userId="e558258b1f0d0369" providerId="LiveId" clId="{BECE3EA7-29FD-435D-BC21-618513B96673}" dt="2020-04-18T12:32:08.916" v="589" actId="14100"/>
          <ac:spMkLst>
            <pc:docMk/>
            <pc:sldMk cId="2056782336" sldId="276"/>
            <ac:spMk id="4" creationId="{10EA7E07-49A5-410A-80AC-584568577F20}"/>
          </ac:spMkLst>
        </pc:spChg>
        <pc:spChg chg="add del mod">
          <ac:chgData name="abdulilah.q@outlook.com" userId="e558258b1f0d0369" providerId="LiveId" clId="{BECE3EA7-29FD-435D-BC21-618513B96673}" dt="2020-04-18T12:34:21.407" v="613" actId="478"/>
          <ac:spMkLst>
            <pc:docMk/>
            <pc:sldMk cId="2056782336" sldId="276"/>
            <ac:spMk id="5" creationId="{F43F337D-BCDD-46B1-9E5E-E7D0EB00B580}"/>
          </ac:spMkLst>
        </pc:spChg>
        <pc:spChg chg="mod">
          <ac:chgData name="abdulilah.q@outlook.com" userId="e558258b1f0d0369" providerId="LiveId" clId="{BECE3EA7-29FD-435D-BC21-618513B96673}" dt="2020-04-18T12:31:57.145" v="585" actId="1076"/>
          <ac:spMkLst>
            <pc:docMk/>
            <pc:sldMk cId="2056782336" sldId="276"/>
            <ac:spMk id="22" creationId="{771E1EDC-B021-4096-957D-3553CE6F854D}"/>
          </ac:spMkLst>
        </pc:spChg>
        <pc:spChg chg="mod ord">
          <ac:chgData name="abdulilah.q@outlook.com" userId="e558258b1f0d0369" providerId="LiveId" clId="{BECE3EA7-29FD-435D-BC21-618513B96673}" dt="2020-04-18T12:25:44.855" v="500" actId="1076"/>
          <ac:spMkLst>
            <pc:docMk/>
            <pc:sldMk cId="2056782336" sldId="276"/>
            <ac:spMk id="24" creationId="{D6E5314C-0EED-4E11-BD99-64BC405C5679}"/>
          </ac:spMkLst>
        </pc:spChg>
        <pc:spChg chg="add mod">
          <ac:chgData name="abdulilah.q@outlook.com" userId="e558258b1f0d0369" providerId="LiveId" clId="{BECE3EA7-29FD-435D-BC21-618513B96673}" dt="2020-04-18T12:32:42.751" v="596" actId="14100"/>
          <ac:spMkLst>
            <pc:docMk/>
            <pc:sldMk cId="2056782336" sldId="276"/>
            <ac:spMk id="36" creationId="{9BCB9E69-D0E0-44AE-A93F-AA071CE9F9E8}"/>
          </ac:spMkLst>
        </pc:spChg>
        <pc:spChg chg="add mod">
          <ac:chgData name="abdulilah.q@outlook.com" userId="e558258b1f0d0369" providerId="LiveId" clId="{BECE3EA7-29FD-435D-BC21-618513B96673}" dt="2020-04-18T12:26:08.211" v="508" actId="208"/>
          <ac:spMkLst>
            <pc:docMk/>
            <pc:sldMk cId="2056782336" sldId="276"/>
            <ac:spMk id="37" creationId="{739E803A-3837-49AC-B604-F814F96146CB}"/>
          </ac:spMkLst>
        </pc:spChg>
        <pc:spChg chg="add del mod">
          <ac:chgData name="abdulilah.q@outlook.com" userId="e558258b1f0d0369" providerId="LiveId" clId="{BECE3EA7-29FD-435D-BC21-618513B96673}" dt="2020-04-18T12:25:16.268" v="492" actId="478"/>
          <ac:spMkLst>
            <pc:docMk/>
            <pc:sldMk cId="2056782336" sldId="276"/>
            <ac:spMk id="38" creationId="{557A80A3-C14E-4646-A762-8D8BC16A4FB9}"/>
          </ac:spMkLst>
        </pc:spChg>
        <pc:spChg chg="add mod">
          <ac:chgData name="abdulilah.q@outlook.com" userId="e558258b1f0d0369" providerId="LiveId" clId="{BECE3EA7-29FD-435D-BC21-618513B96673}" dt="2020-04-18T12:26:11.021" v="510" actId="208"/>
          <ac:spMkLst>
            <pc:docMk/>
            <pc:sldMk cId="2056782336" sldId="276"/>
            <ac:spMk id="39" creationId="{4133BC0A-1747-4A07-8995-5CBA10F41F85}"/>
          </ac:spMkLst>
        </pc:spChg>
        <pc:spChg chg="add mod">
          <ac:chgData name="abdulilah.q@outlook.com" userId="e558258b1f0d0369" providerId="LiveId" clId="{BECE3EA7-29FD-435D-BC21-618513B96673}" dt="2020-04-18T12:32:32.236" v="593" actId="1076"/>
          <ac:spMkLst>
            <pc:docMk/>
            <pc:sldMk cId="2056782336" sldId="276"/>
            <ac:spMk id="41" creationId="{A1F1BE65-33DC-4F44-84DE-BBE31B15A7EC}"/>
          </ac:spMkLst>
        </pc:spChg>
        <pc:spChg chg="add mod">
          <ac:chgData name="abdulilah.q@outlook.com" userId="e558258b1f0d0369" providerId="LiveId" clId="{BECE3EA7-29FD-435D-BC21-618513B96673}" dt="2020-04-19T14:05:14.434" v="2253" actId="14100"/>
          <ac:spMkLst>
            <pc:docMk/>
            <pc:sldMk cId="2056782336" sldId="276"/>
            <ac:spMk id="42" creationId="{CBEBBC27-1A6B-484D-8778-AACAAFDDE523}"/>
          </ac:spMkLst>
        </pc:spChg>
        <pc:spChg chg="add mod">
          <ac:chgData name="abdulilah.q@outlook.com" userId="e558258b1f0d0369" providerId="LiveId" clId="{BECE3EA7-29FD-435D-BC21-618513B96673}" dt="2020-04-18T12:47:48.677" v="754" actId="14100"/>
          <ac:spMkLst>
            <pc:docMk/>
            <pc:sldMk cId="2056782336" sldId="276"/>
            <ac:spMk id="43" creationId="{EB42CD60-9FB2-42C3-BD29-93DBF8B77875}"/>
          </ac:spMkLst>
        </pc:spChg>
        <pc:spChg chg="add mod">
          <ac:chgData name="abdulilah.q@outlook.com" userId="e558258b1f0d0369" providerId="LiveId" clId="{BECE3EA7-29FD-435D-BC21-618513B96673}" dt="2020-04-18T12:33:32.579" v="604" actId="207"/>
          <ac:spMkLst>
            <pc:docMk/>
            <pc:sldMk cId="2056782336" sldId="276"/>
            <ac:spMk id="44" creationId="{454BB94A-5113-4A9C-9390-EBD7D0CFC41A}"/>
          </ac:spMkLst>
        </pc:spChg>
        <pc:spChg chg="add mod">
          <ac:chgData name="abdulilah.q@outlook.com" userId="e558258b1f0d0369" providerId="LiveId" clId="{BECE3EA7-29FD-435D-BC21-618513B96673}" dt="2020-04-18T12:33:49.906" v="606" actId="207"/>
          <ac:spMkLst>
            <pc:docMk/>
            <pc:sldMk cId="2056782336" sldId="276"/>
            <ac:spMk id="45" creationId="{B8CF47D1-E78C-4C77-811D-EA30B5F024B6}"/>
          </ac:spMkLst>
        </pc:spChg>
        <pc:spChg chg="add mod">
          <ac:chgData name="abdulilah.q@outlook.com" userId="e558258b1f0d0369" providerId="LiveId" clId="{BECE3EA7-29FD-435D-BC21-618513B96673}" dt="2020-04-18T12:33:42.700" v="605" actId="207"/>
          <ac:spMkLst>
            <pc:docMk/>
            <pc:sldMk cId="2056782336" sldId="276"/>
            <ac:spMk id="46" creationId="{64DA54B5-9F05-45A9-8072-4B53DEC5E614}"/>
          </ac:spMkLst>
        </pc:spChg>
        <pc:spChg chg="add mod">
          <ac:chgData name="abdulilah.q@outlook.com" userId="e558258b1f0d0369" providerId="LiveId" clId="{BECE3EA7-29FD-435D-BC21-618513B96673}" dt="2020-04-18T12:40:56.893" v="683" actId="20577"/>
          <ac:spMkLst>
            <pc:docMk/>
            <pc:sldMk cId="2056782336" sldId="276"/>
            <ac:spMk id="48" creationId="{B0CC432A-F8F9-41F0-ACD1-A3C1F72660CB}"/>
          </ac:spMkLst>
        </pc:spChg>
        <pc:spChg chg="add mod">
          <ac:chgData name="abdulilah.q@outlook.com" userId="e558258b1f0d0369" providerId="LiveId" clId="{BECE3EA7-29FD-435D-BC21-618513B96673}" dt="2020-04-18T12:51:30.424" v="788" actId="1076"/>
          <ac:spMkLst>
            <pc:docMk/>
            <pc:sldMk cId="2056782336" sldId="276"/>
            <ac:spMk id="49" creationId="{946CEA30-3794-4591-9784-0C2CCE761C40}"/>
          </ac:spMkLst>
        </pc:spChg>
        <pc:spChg chg="add mod">
          <ac:chgData name="abdulilah.q@outlook.com" userId="e558258b1f0d0369" providerId="LiveId" clId="{BECE3EA7-29FD-435D-BC21-618513B96673}" dt="2020-04-18T12:40:49.529" v="679" actId="20577"/>
          <ac:spMkLst>
            <pc:docMk/>
            <pc:sldMk cId="2056782336" sldId="276"/>
            <ac:spMk id="50" creationId="{19109A59-1804-4318-BCD0-CC3B4077DBC5}"/>
          </ac:spMkLst>
        </pc:spChg>
        <pc:spChg chg="add mod">
          <ac:chgData name="abdulilah.q@outlook.com" userId="e558258b1f0d0369" providerId="LiveId" clId="{BECE3EA7-29FD-435D-BC21-618513B96673}" dt="2020-04-18T12:38:00.261" v="655" actId="207"/>
          <ac:spMkLst>
            <pc:docMk/>
            <pc:sldMk cId="2056782336" sldId="276"/>
            <ac:spMk id="51" creationId="{289DA653-6351-4A6E-9FC7-1FBCADC761DC}"/>
          </ac:spMkLst>
        </pc:spChg>
        <pc:spChg chg="add mod">
          <ac:chgData name="abdulilah.q@outlook.com" userId="e558258b1f0d0369" providerId="LiveId" clId="{BECE3EA7-29FD-435D-BC21-618513B96673}" dt="2020-04-18T13:07:25.776" v="847" actId="1076"/>
          <ac:spMkLst>
            <pc:docMk/>
            <pc:sldMk cId="2056782336" sldId="276"/>
            <ac:spMk id="52" creationId="{4A71EC7A-B288-4105-A672-68C0690F17AB}"/>
          </ac:spMkLst>
        </pc:spChg>
        <pc:spChg chg="add mod">
          <ac:chgData name="abdulilah.q@outlook.com" userId="e558258b1f0d0369" providerId="LiveId" clId="{BECE3EA7-29FD-435D-BC21-618513B96673}" dt="2020-04-18T12:38:20.885" v="659" actId="207"/>
          <ac:spMkLst>
            <pc:docMk/>
            <pc:sldMk cId="2056782336" sldId="276"/>
            <ac:spMk id="53" creationId="{9FA636AF-F16D-4BF8-B178-87ACCF5EB124}"/>
          </ac:spMkLst>
        </pc:spChg>
        <pc:spChg chg="add mod">
          <ac:chgData name="abdulilah.q@outlook.com" userId="e558258b1f0d0369" providerId="LiveId" clId="{BECE3EA7-29FD-435D-BC21-618513B96673}" dt="2020-04-18T12:38:28.825" v="660" actId="207"/>
          <ac:spMkLst>
            <pc:docMk/>
            <pc:sldMk cId="2056782336" sldId="276"/>
            <ac:spMk id="54" creationId="{A42F24CA-85CB-4984-A3AA-062B1B1C97F4}"/>
          </ac:spMkLst>
        </pc:spChg>
        <pc:spChg chg="add mod">
          <ac:chgData name="abdulilah.q@outlook.com" userId="e558258b1f0d0369" providerId="LiveId" clId="{BECE3EA7-29FD-435D-BC21-618513B96673}" dt="2020-04-18T12:39:13.795" v="669" actId="1076"/>
          <ac:spMkLst>
            <pc:docMk/>
            <pc:sldMk cId="2056782336" sldId="276"/>
            <ac:spMk id="55" creationId="{F7517D97-CDF2-49B3-9C1D-FE4FCEA569F5}"/>
          </ac:spMkLst>
        </pc:spChg>
        <pc:spChg chg="add mod">
          <ac:chgData name="abdulilah.q@outlook.com" userId="e558258b1f0d0369" providerId="LiveId" clId="{BECE3EA7-29FD-435D-BC21-618513B96673}" dt="2020-04-18T12:48:19.979" v="759" actId="1076"/>
          <ac:spMkLst>
            <pc:docMk/>
            <pc:sldMk cId="2056782336" sldId="276"/>
            <ac:spMk id="56" creationId="{0A27563A-5349-46F1-ADE3-1D14CE7D58EE}"/>
          </ac:spMkLst>
        </pc:spChg>
        <pc:spChg chg="add mod">
          <ac:chgData name="abdulilah.q@outlook.com" userId="e558258b1f0d0369" providerId="LiveId" clId="{BECE3EA7-29FD-435D-BC21-618513B96673}" dt="2020-04-18T12:48:24.398" v="760" actId="1076"/>
          <ac:spMkLst>
            <pc:docMk/>
            <pc:sldMk cId="2056782336" sldId="276"/>
            <ac:spMk id="57" creationId="{2997EAAE-AA23-4861-AD44-66CCF39B688C}"/>
          </ac:spMkLst>
        </pc:spChg>
        <pc:spChg chg="add mod">
          <ac:chgData name="abdulilah.q@outlook.com" userId="e558258b1f0d0369" providerId="LiveId" clId="{BECE3EA7-29FD-435D-BC21-618513B96673}" dt="2020-04-18T12:48:36.605" v="761" actId="1076"/>
          <ac:spMkLst>
            <pc:docMk/>
            <pc:sldMk cId="2056782336" sldId="276"/>
            <ac:spMk id="58" creationId="{FA1CE164-AF7B-42D8-942F-93768B538307}"/>
          </ac:spMkLst>
        </pc:spChg>
        <pc:spChg chg="add mod">
          <ac:chgData name="abdulilah.q@outlook.com" userId="e558258b1f0d0369" providerId="LiveId" clId="{BECE3EA7-29FD-435D-BC21-618513B96673}" dt="2020-04-18T12:43:50.397" v="707" actId="207"/>
          <ac:spMkLst>
            <pc:docMk/>
            <pc:sldMk cId="2056782336" sldId="276"/>
            <ac:spMk id="59" creationId="{0283F7CB-8764-4DE3-A699-169740A00CCC}"/>
          </ac:spMkLst>
        </pc:spChg>
        <pc:spChg chg="add mod">
          <ac:chgData name="abdulilah.q@outlook.com" userId="e558258b1f0d0369" providerId="LiveId" clId="{BECE3EA7-29FD-435D-BC21-618513B96673}" dt="2020-04-18T12:43:57.099" v="708" actId="207"/>
          <ac:spMkLst>
            <pc:docMk/>
            <pc:sldMk cId="2056782336" sldId="276"/>
            <ac:spMk id="60" creationId="{67ECDBBE-BC0B-4A26-B937-34A1BA99C3BD}"/>
          </ac:spMkLst>
        </pc:spChg>
        <pc:spChg chg="add mod">
          <ac:chgData name="abdulilah.q@outlook.com" userId="e558258b1f0d0369" providerId="LiveId" clId="{BECE3EA7-29FD-435D-BC21-618513B96673}" dt="2020-04-18T12:44:03.693" v="709" actId="207"/>
          <ac:spMkLst>
            <pc:docMk/>
            <pc:sldMk cId="2056782336" sldId="276"/>
            <ac:spMk id="61" creationId="{8EFE7D64-ACCA-487D-90E9-40F78EC164A8}"/>
          </ac:spMkLst>
        </pc:spChg>
        <pc:spChg chg="add mod">
          <ac:chgData name="abdulilah.q@outlook.com" userId="e558258b1f0d0369" providerId="LiveId" clId="{BECE3EA7-29FD-435D-BC21-618513B96673}" dt="2020-04-18T12:44:52.328" v="710" actId="207"/>
          <ac:spMkLst>
            <pc:docMk/>
            <pc:sldMk cId="2056782336" sldId="276"/>
            <ac:spMk id="68" creationId="{23F763C2-C22C-4448-A7C6-586D8D9DA12F}"/>
          </ac:spMkLst>
        </pc:spChg>
        <pc:spChg chg="add mod">
          <ac:chgData name="abdulilah.q@outlook.com" userId="e558258b1f0d0369" providerId="LiveId" clId="{BECE3EA7-29FD-435D-BC21-618513B96673}" dt="2020-04-18T12:48:03.513" v="756" actId="1076"/>
          <ac:spMkLst>
            <pc:docMk/>
            <pc:sldMk cId="2056782336" sldId="276"/>
            <ac:spMk id="73" creationId="{489E60D4-6CD8-462B-8BFE-1B3C7F2E1701}"/>
          </ac:spMkLst>
        </pc:spChg>
        <pc:spChg chg="add mod">
          <ac:chgData name="abdulilah.q@outlook.com" userId="e558258b1f0d0369" providerId="LiveId" clId="{BECE3EA7-29FD-435D-BC21-618513B96673}" dt="2020-04-18T12:46:21.589" v="730" actId="20577"/>
          <ac:spMkLst>
            <pc:docMk/>
            <pc:sldMk cId="2056782336" sldId="276"/>
            <ac:spMk id="75" creationId="{936D1AFC-A7AF-4698-8DCE-84131903ABF7}"/>
          </ac:spMkLst>
        </pc:spChg>
        <pc:spChg chg="add mod">
          <ac:chgData name="abdulilah.q@outlook.com" userId="e558258b1f0d0369" providerId="LiveId" clId="{BECE3EA7-29FD-435D-BC21-618513B96673}" dt="2020-04-18T12:47:06.266" v="745" actId="33524"/>
          <ac:spMkLst>
            <pc:docMk/>
            <pc:sldMk cId="2056782336" sldId="276"/>
            <ac:spMk id="76" creationId="{1CB16BFE-B320-4A76-8B5E-5F747B3CA0E6}"/>
          </ac:spMkLst>
        </pc:spChg>
        <pc:spChg chg="add mod">
          <ac:chgData name="abdulilah.q@outlook.com" userId="e558258b1f0d0369" providerId="LiveId" clId="{BECE3EA7-29FD-435D-BC21-618513B96673}" dt="2020-04-18T12:47:18.118" v="748" actId="20577"/>
          <ac:spMkLst>
            <pc:docMk/>
            <pc:sldMk cId="2056782336" sldId="276"/>
            <ac:spMk id="77" creationId="{49866573-E429-45C7-B94A-F27616DBE9B1}"/>
          </ac:spMkLst>
        </pc:spChg>
        <pc:spChg chg="add mod">
          <ac:chgData name="abdulilah.q@outlook.com" userId="e558258b1f0d0369" providerId="LiveId" clId="{BECE3EA7-29FD-435D-BC21-618513B96673}" dt="2020-04-18T12:49:35.473" v="778" actId="1076"/>
          <ac:spMkLst>
            <pc:docMk/>
            <pc:sldMk cId="2056782336" sldId="276"/>
            <ac:spMk id="78" creationId="{392656DF-2B23-4B41-8BE6-36A869FFF795}"/>
          </ac:spMkLst>
        </pc:spChg>
        <pc:spChg chg="add mod">
          <ac:chgData name="abdulilah.q@outlook.com" userId="e558258b1f0d0369" providerId="LiveId" clId="{BECE3EA7-29FD-435D-BC21-618513B96673}" dt="2020-04-18T12:52:23.996" v="803" actId="1076"/>
          <ac:spMkLst>
            <pc:docMk/>
            <pc:sldMk cId="2056782336" sldId="276"/>
            <ac:spMk id="79" creationId="{ABE5163E-A386-4FD1-9A54-D389B07796FC}"/>
          </ac:spMkLst>
        </pc:spChg>
        <pc:spChg chg="add del">
          <ac:chgData name="abdulilah.q@outlook.com" userId="e558258b1f0d0369" providerId="LiveId" clId="{BECE3EA7-29FD-435D-BC21-618513B96673}" dt="2020-04-18T12:49:20.308" v="773"/>
          <ac:spMkLst>
            <pc:docMk/>
            <pc:sldMk cId="2056782336" sldId="276"/>
            <ac:spMk id="80" creationId="{0C49202B-5A18-418B-9E73-FBED7423942D}"/>
          </ac:spMkLst>
        </pc:spChg>
        <pc:spChg chg="add mod">
          <ac:chgData name="abdulilah.q@outlook.com" userId="e558258b1f0d0369" providerId="LiveId" clId="{BECE3EA7-29FD-435D-BC21-618513B96673}" dt="2020-04-18T12:49:52.931" v="785" actId="1076"/>
          <ac:spMkLst>
            <pc:docMk/>
            <pc:sldMk cId="2056782336" sldId="276"/>
            <ac:spMk id="81" creationId="{BCCBA4B0-64A2-4359-AC67-77BCBE206C3C}"/>
          </ac:spMkLst>
        </pc:spChg>
        <pc:spChg chg="mod">
          <ac:chgData name="abdulilah.q@outlook.com" userId="e558258b1f0d0369" providerId="LiveId" clId="{BECE3EA7-29FD-435D-BC21-618513B96673}" dt="2020-04-18T12:25:48.056" v="501" actId="1076"/>
          <ac:spMkLst>
            <pc:docMk/>
            <pc:sldMk cId="2056782336" sldId="276"/>
            <ac:spMk id="87" creationId="{398925B9-A840-4BB9-AD1D-C7951E92DCF0}"/>
          </ac:spMkLst>
        </pc:spChg>
        <pc:spChg chg="add mod">
          <ac:chgData name="abdulilah.q@outlook.com" userId="e558258b1f0d0369" providerId="LiveId" clId="{BECE3EA7-29FD-435D-BC21-618513B96673}" dt="2020-04-18T12:52:18.899" v="802" actId="1076"/>
          <ac:spMkLst>
            <pc:docMk/>
            <pc:sldMk cId="2056782336" sldId="276"/>
            <ac:spMk id="88" creationId="{CB36D7B6-442C-4EAE-9A20-833A38A6E69A}"/>
          </ac:spMkLst>
        </pc:spChg>
        <pc:spChg chg="del mod ord">
          <ac:chgData name="abdulilah.q@outlook.com" userId="e558258b1f0d0369" providerId="LiveId" clId="{BECE3EA7-29FD-435D-BC21-618513B96673}" dt="2020-04-18T12:23:55.323" v="465" actId="478"/>
          <ac:spMkLst>
            <pc:docMk/>
            <pc:sldMk cId="2056782336" sldId="276"/>
            <ac:spMk id="89" creationId="{8B0A8103-2501-46F1-A901-A127101AA294}"/>
          </ac:spMkLst>
        </pc:spChg>
        <pc:spChg chg="add mod">
          <ac:chgData name="abdulilah.q@outlook.com" userId="e558258b1f0d0369" providerId="LiveId" clId="{BECE3EA7-29FD-435D-BC21-618513B96673}" dt="2020-04-19T12:40:18.569" v="1717" actId="1076"/>
          <ac:spMkLst>
            <pc:docMk/>
            <pc:sldMk cId="2056782336" sldId="276"/>
            <ac:spMk id="89" creationId="{C671BBB6-9D8A-4EF4-BBA8-9B35F64287F6}"/>
          </ac:spMkLst>
        </pc:spChg>
        <pc:spChg chg="del mod">
          <ac:chgData name="abdulilah.q@outlook.com" userId="e558258b1f0d0369" providerId="LiveId" clId="{BECE3EA7-29FD-435D-BC21-618513B96673}" dt="2020-04-18T12:23:56.271" v="466" actId="478"/>
          <ac:spMkLst>
            <pc:docMk/>
            <pc:sldMk cId="2056782336" sldId="276"/>
            <ac:spMk id="90" creationId="{3E5360E2-449F-48C3-A6DF-89E5A8E6BE09}"/>
          </ac:spMkLst>
        </pc:spChg>
        <pc:spChg chg="add mod">
          <ac:chgData name="abdulilah.q@outlook.com" userId="e558258b1f0d0369" providerId="LiveId" clId="{BECE3EA7-29FD-435D-BC21-618513B96673}" dt="2020-04-19T12:39:59.153" v="1712" actId="1076"/>
          <ac:spMkLst>
            <pc:docMk/>
            <pc:sldMk cId="2056782336" sldId="276"/>
            <ac:spMk id="90" creationId="{FC4E0337-8FF6-427E-8651-C0F759BD0290}"/>
          </ac:spMkLst>
        </pc:spChg>
        <pc:spChg chg="del mod">
          <ac:chgData name="abdulilah.q@outlook.com" userId="e558258b1f0d0369" providerId="LiveId" clId="{BECE3EA7-29FD-435D-BC21-618513B96673}" dt="2020-04-18T12:23:56.916" v="467" actId="478"/>
          <ac:spMkLst>
            <pc:docMk/>
            <pc:sldMk cId="2056782336" sldId="276"/>
            <ac:spMk id="91" creationId="{9619EEB1-00D2-434E-A255-19509ABB98CC}"/>
          </ac:spMkLst>
        </pc:spChg>
        <pc:spChg chg="add mod">
          <ac:chgData name="abdulilah.q@outlook.com" userId="e558258b1f0d0369" providerId="LiveId" clId="{BECE3EA7-29FD-435D-BC21-618513B96673}" dt="2020-04-19T12:37:22.114" v="1692" actId="1076"/>
          <ac:spMkLst>
            <pc:docMk/>
            <pc:sldMk cId="2056782336" sldId="276"/>
            <ac:spMk id="91" creationId="{B6B748E8-B2EC-4ECE-942A-3821121316E3}"/>
          </ac:spMkLst>
        </pc:spChg>
        <pc:spChg chg="add mod">
          <ac:chgData name="abdulilah.q@outlook.com" userId="e558258b1f0d0369" providerId="LiveId" clId="{BECE3EA7-29FD-435D-BC21-618513B96673}" dt="2020-04-19T12:38:02.725" v="1694" actId="1076"/>
          <ac:spMkLst>
            <pc:docMk/>
            <pc:sldMk cId="2056782336" sldId="276"/>
            <ac:spMk id="92" creationId="{0036EB65-04DE-4CD6-9435-1ECF0FEA37B5}"/>
          </ac:spMkLst>
        </pc:spChg>
        <pc:spChg chg="del mod">
          <ac:chgData name="abdulilah.q@outlook.com" userId="e558258b1f0d0369" providerId="LiveId" clId="{BECE3EA7-29FD-435D-BC21-618513B96673}" dt="2020-04-18T12:23:58.164" v="468" actId="478"/>
          <ac:spMkLst>
            <pc:docMk/>
            <pc:sldMk cId="2056782336" sldId="276"/>
            <ac:spMk id="92" creationId="{1B290795-60E2-4348-8558-FDC68F3C31D6}"/>
          </ac:spMkLst>
        </pc:spChg>
        <pc:spChg chg="add mod">
          <ac:chgData name="abdulilah.q@outlook.com" userId="e558258b1f0d0369" providerId="LiveId" clId="{BECE3EA7-29FD-435D-BC21-618513B96673}" dt="2020-04-19T12:40:01.326" v="1713" actId="1076"/>
          <ac:spMkLst>
            <pc:docMk/>
            <pc:sldMk cId="2056782336" sldId="276"/>
            <ac:spMk id="93" creationId="{2C008A51-C7F3-4551-9AEB-D1B85CB8D6FF}"/>
          </ac:spMkLst>
        </pc:spChg>
        <pc:spChg chg="del mod">
          <ac:chgData name="abdulilah.q@outlook.com" userId="e558258b1f0d0369" providerId="LiveId" clId="{BECE3EA7-29FD-435D-BC21-618513B96673}" dt="2020-04-18T12:24:19.160" v="472" actId="478"/>
          <ac:spMkLst>
            <pc:docMk/>
            <pc:sldMk cId="2056782336" sldId="276"/>
            <ac:spMk id="93" creationId="{38980F34-AB63-4FAD-BF2C-0B90D8F7F4E5}"/>
          </ac:spMkLst>
        </pc:spChg>
        <pc:spChg chg="del mod">
          <ac:chgData name="abdulilah.q@outlook.com" userId="e558258b1f0d0369" providerId="LiveId" clId="{BECE3EA7-29FD-435D-BC21-618513B96673}" dt="2020-04-18T12:24:20.904" v="473" actId="478"/>
          <ac:spMkLst>
            <pc:docMk/>
            <pc:sldMk cId="2056782336" sldId="276"/>
            <ac:spMk id="94" creationId="{9DB43D37-1EBE-4DCA-81A1-16BDD32161F4}"/>
          </ac:spMkLst>
        </pc:spChg>
        <pc:spChg chg="add mod">
          <ac:chgData name="abdulilah.q@outlook.com" userId="e558258b1f0d0369" providerId="LiveId" clId="{BECE3EA7-29FD-435D-BC21-618513B96673}" dt="2020-04-19T12:40:21.006" v="1718" actId="1076"/>
          <ac:spMkLst>
            <pc:docMk/>
            <pc:sldMk cId="2056782336" sldId="276"/>
            <ac:spMk id="94" creationId="{C0B8959D-04F1-47D7-A462-314FD3190A77}"/>
          </ac:spMkLst>
        </pc:spChg>
        <pc:spChg chg="mod ord">
          <ac:chgData name="abdulilah.q@outlook.com" userId="e558258b1f0d0369" providerId="LiveId" clId="{BECE3EA7-29FD-435D-BC21-618513B96673}" dt="2020-04-18T12:30:16.159" v="562" actId="1076"/>
          <ac:spMkLst>
            <pc:docMk/>
            <pc:sldMk cId="2056782336" sldId="276"/>
            <ac:spMk id="95" creationId="{DACDA99F-7170-4064-8F89-51DBEE55FC99}"/>
          </ac:spMkLst>
        </pc:spChg>
        <pc:spChg chg="del">
          <ac:chgData name="abdulilah.q@outlook.com" userId="e558258b1f0d0369" providerId="LiveId" clId="{BECE3EA7-29FD-435D-BC21-618513B96673}" dt="2020-04-18T12:24:27.101" v="479" actId="478"/>
          <ac:spMkLst>
            <pc:docMk/>
            <pc:sldMk cId="2056782336" sldId="276"/>
            <ac:spMk id="96" creationId="{43FB4E5B-1DAE-4DA6-ADF6-5CA28204FB17}"/>
          </ac:spMkLst>
        </pc:spChg>
        <pc:spChg chg="add mod">
          <ac:chgData name="abdulilah.q@outlook.com" userId="e558258b1f0d0369" providerId="LiveId" clId="{BECE3EA7-29FD-435D-BC21-618513B96673}" dt="2020-04-19T12:40:38.081" v="1719" actId="1076"/>
          <ac:spMkLst>
            <pc:docMk/>
            <pc:sldMk cId="2056782336" sldId="276"/>
            <ac:spMk id="96" creationId="{5A7B37AD-60C4-402F-B35A-CA2D2BC06EF6}"/>
          </ac:spMkLst>
        </pc:spChg>
        <pc:spChg chg="del">
          <ac:chgData name="abdulilah.q@outlook.com" userId="e558258b1f0d0369" providerId="LiveId" clId="{BECE3EA7-29FD-435D-BC21-618513B96673}" dt="2020-04-18T12:24:26.322" v="478" actId="478"/>
          <ac:spMkLst>
            <pc:docMk/>
            <pc:sldMk cId="2056782336" sldId="276"/>
            <ac:spMk id="97" creationId="{15F53B11-D65B-49F2-8F59-05F1DC928BC9}"/>
          </ac:spMkLst>
        </pc:spChg>
        <pc:spChg chg="add mod">
          <ac:chgData name="abdulilah.q@outlook.com" userId="e558258b1f0d0369" providerId="LiveId" clId="{BECE3EA7-29FD-435D-BC21-618513B96673}" dt="2020-04-19T12:39:20.335" v="1705" actId="1076"/>
          <ac:spMkLst>
            <pc:docMk/>
            <pc:sldMk cId="2056782336" sldId="276"/>
            <ac:spMk id="97" creationId="{3AA37DC2-6F11-4804-97AC-97905BA503CE}"/>
          </ac:spMkLst>
        </pc:spChg>
        <pc:spChg chg="del">
          <ac:chgData name="abdulilah.q@outlook.com" userId="e558258b1f0d0369" providerId="LiveId" clId="{BECE3EA7-29FD-435D-BC21-618513B96673}" dt="2020-04-18T12:24:25.750" v="477" actId="478"/>
          <ac:spMkLst>
            <pc:docMk/>
            <pc:sldMk cId="2056782336" sldId="276"/>
            <ac:spMk id="98" creationId="{A879895B-D998-4AC1-B9EE-8E6B79080A2D}"/>
          </ac:spMkLst>
        </pc:spChg>
        <pc:spChg chg="add mod">
          <ac:chgData name="abdulilah.q@outlook.com" userId="e558258b1f0d0369" providerId="LiveId" clId="{BECE3EA7-29FD-435D-BC21-618513B96673}" dt="2020-04-19T12:40:53.614" v="1722" actId="1076"/>
          <ac:spMkLst>
            <pc:docMk/>
            <pc:sldMk cId="2056782336" sldId="276"/>
            <ac:spMk id="98" creationId="{D0EB0578-81CF-4026-9FC7-26670164761D}"/>
          </ac:spMkLst>
        </pc:spChg>
        <pc:spChg chg="del">
          <ac:chgData name="abdulilah.q@outlook.com" userId="e558258b1f0d0369" providerId="LiveId" clId="{BECE3EA7-29FD-435D-BC21-618513B96673}" dt="2020-04-18T12:24:25.098" v="476" actId="478"/>
          <ac:spMkLst>
            <pc:docMk/>
            <pc:sldMk cId="2056782336" sldId="276"/>
            <ac:spMk id="99" creationId="{A6CF52F6-F5C1-4667-A67A-44CCA0280F97}"/>
          </ac:spMkLst>
        </pc:spChg>
        <pc:spChg chg="del mod">
          <ac:chgData name="abdulilah.q@outlook.com" userId="e558258b1f0d0369" providerId="LiveId" clId="{BECE3EA7-29FD-435D-BC21-618513B96673}" dt="2020-04-18T12:24:22.919" v="475" actId="478"/>
          <ac:spMkLst>
            <pc:docMk/>
            <pc:sldMk cId="2056782336" sldId="276"/>
            <ac:spMk id="100" creationId="{D9E62812-EA24-4E4A-BB4E-5328EFA3DF61}"/>
          </ac:spMkLst>
        </pc:spChg>
        <pc:spChg chg="del mod">
          <ac:chgData name="abdulilah.q@outlook.com" userId="e558258b1f0d0369" providerId="LiveId" clId="{BECE3EA7-29FD-435D-BC21-618513B96673}" dt="2020-04-18T12:24:21.748" v="474" actId="478"/>
          <ac:spMkLst>
            <pc:docMk/>
            <pc:sldMk cId="2056782336" sldId="276"/>
            <ac:spMk id="101" creationId="{E687ACE0-43EF-4357-BABD-697970CDAA2F}"/>
          </ac:spMkLst>
        </pc:spChg>
        <pc:spChg chg="add mod">
          <ac:chgData name="abdulilah.q@outlook.com" userId="e558258b1f0d0369" providerId="LiveId" clId="{BECE3EA7-29FD-435D-BC21-618513B96673}" dt="2020-04-19T12:34:59.266" v="1680" actId="1076"/>
          <ac:spMkLst>
            <pc:docMk/>
            <pc:sldMk cId="2056782336" sldId="276"/>
            <ac:spMk id="102" creationId="{B0D2D51D-A0EA-4901-9D73-0B868D4C220B}"/>
          </ac:spMkLst>
        </pc:spChg>
        <pc:spChg chg="add mod">
          <ac:chgData name="abdulilah.q@outlook.com" userId="e558258b1f0d0369" providerId="LiveId" clId="{BECE3EA7-29FD-435D-BC21-618513B96673}" dt="2020-04-19T12:35:07.713" v="1681" actId="1076"/>
          <ac:spMkLst>
            <pc:docMk/>
            <pc:sldMk cId="2056782336" sldId="276"/>
            <ac:spMk id="103" creationId="{D642C0F4-E5AF-4A40-B6E4-25760DAEB2D4}"/>
          </ac:spMkLst>
        </pc:spChg>
        <pc:spChg chg="add mod">
          <ac:chgData name="abdulilah.q@outlook.com" userId="e558258b1f0d0369" providerId="LiveId" clId="{BECE3EA7-29FD-435D-BC21-618513B96673}" dt="2020-04-19T12:35:15.697" v="1684" actId="1076"/>
          <ac:spMkLst>
            <pc:docMk/>
            <pc:sldMk cId="2056782336" sldId="276"/>
            <ac:spMk id="104" creationId="{33F707ED-B39B-443C-867F-A6B9F30376CB}"/>
          </ac:spMkLst>
        </pc:spChg>
        <pc:spChg chg="add mod">
          <ac:chgData name="abdulilah.q@outlook.com" userId="e558258b1f0d0369" providerId="LiveId" clId="{BECE3EA7-29FD-435D-BC21-618513B96673}" dt="2020-04-19T12:35:18.613" v="1685" actId="1076"/>
          <ac:spMkLst>
            <pc:docMk/>
            <pc:sldMk cId="2056782336" sldId="276"/>
            <ac:spMk id="105" creationId="{12AAAEE0-DA57-47A8-B420-2A2906A1E200}"/>
          </ac:spMkLst>
        </pc:spChg>
        <pc:spChg chg="add mod">
          <ac:chgData name="abdulilah.q@outlook.com" userId="e558258b1f0d0369" providerId="LiveId" clId="{BECE3EA7-29FD-435D-BC21-618513B96673}" dt="2020-04-19T12:40:44.125" v="1720" actId="1076"/>
          <ac:spMkLst>
            <pc:docMk/>
            <pc:sldMk cId="2056782336" sldId="276"/>
            <ac:spMk id="106" creationId="{48021831-30F4-4969-953B-DC7878570691}"/>
          </ac:spMkLst>
        </pc:spChg>
        <pc:spChg chg="add mod">
          <ac:chgData name="abdulilah.q@outlook.com" userId="e558258b1f0d0369" providerId="LiveId" clId="{BECE3EA7-29FD-435D-BC21-618513B96673}" dt="2020-04-18T13:03:16.076" v="818" actId="1076"/>
          <ac:spMkLst>
            <pc:docMk/>
            <pc:sldMk cId="2056782336" sldId="276"/>
            <ac:spMk id="107" creationId="{FB7A6885-1D70-46D7-9B2C-E2CE31A50D4D}"/>
          </ac:spMkLst>
        </pc:spChg>
        <pc:spChg chg="add mod">
          <ac:chgData name="abdulilah.q@outlook.com" userId="e558258b1f0d0369" providerId="LiveId" clId="{BECE3EA7-29FD-435D-BC21-618513B96673}" dt="2020-04-18T13:16:47.168" v="926" actId="1076"/>
          <ac:spMkLst>
            <pc:docMk/>
            <pc:sldMk cId="2056782336" sldId="276"/>
            <ac:spMk id="108" creationId="{A81ECB1D-1A57-4332-9D69-593B898F824E}"/>
          </ac:spMkLst>
        </pc:spChg>
        <pc:spChg chg="add mod">
          <ac:chgData name="abdulilah.q@outlook.com" userId="e558258b1f0d0369" providerId="LiveId" clId="{BECE3EA7-29FD-435D-BC21-618513B96673}" dt="2020-04-18T13:05:30.658" v="829" actId="1076"/>
          <ac:spMkLst>
            <pc:docMk/>
            <pc:sldMk cId="2056782336" sldId="276"/>
            <ac:spMk id="109" creationId="{31CB848F-4D8B-4EEA-9D6B-ACC225E880FE}"/>
          </ac:spMkLst>
        </pc:spChg>
        <pc:spChg chg="add mod">
          <ac:chgData name="abdulilah.q@outlook.com" userId="e558258b1f0d0369" providerId="LiveId" clId="{BECE3EA7-29FD-435D-BC21-618513B96673}" dt="2020-04-18T13:05:23.867" v="828" actId="1076"/>
          <ac:spMkLst>
            <pc:docMk/>
            <pc:sldMk cId="2056782336" sldId="276"/>
            <ac:spMk id="110" creationId="{1F56B977-1B4B-4343-BF96-33126DFDDF38}"/>
          </ac:spMkLst>
        </pc:spChg>
        <pc:spChg chg="add del mod">
          <ac:chgData name="abdulilah.q@outlook.com" userId="e558258b1f0d0369" providerId="LiveId" clId="{BECE3EA7-29FD-435D-BC21-618513B96673}" dt="2020-04-18T13:06:06.910" v="834" actId="478"/>
          <ac:spMkLst>
            <pc:docMk/>
            <pc:sldMk cId="2056782336" sldId="276"/>
            <ac:spMk id="111" creationId="{65C5D6FB-6088-4845-856D-90DD961CC56D}"/>
          </ac:spMkLst>
        </pc:spChg>
        <pc:spChg chg="add mod">
          <ac:chgData name="abdulilah.q@outlook.com" userId="e558258b1f0d0369" providerId="LiveId" clId="{BECE3EA7-29FD-435D-BC21-618513B96673}" dt="2020-04-18T13:16:10.685" v="919" actId="1076"/>
          <ac:spMkLst>
            <pc:docMk/>
            <pc:sldMk cId="2056782336" sldId="276"/>
            <ac:spMk id="112" creationId="{894F23C0-7527-48CA-A107-61C3B353B8CB}"/>
          </ac:spMkLst>
        </pc:spChg>
        <pc:spChg chg="add del mod">
          <ac:chgData name="abdulilah.q@outlook.com" userId="e558258b1f0d0369" providerId="LiveId" clId="{BECE3EA7-29FD-435D-BC21-618513B96673}" dt="2020-04-19T12:29:20.677" v="1657" actId="478"/>
          <ac:spMkLst>
            <pc:docMk/>
            <pc:sldMk cId="2056782336" sldId="276"/>
            <ac:spMk id="113" creationId="{2272BFAA-054A-4D13-B16C-0A0A46427678}"/>
          </ac:spMkLst>
        </pc:spChg>
        <pc:spChg chg="add mod">
          <ac:chgData name="abdulilah.q@outlook.com" userId="e558258b1f0d0369" providerId="LiveId" clId="{BECE3EA7-29FD-435D-BC21-618513B96673}" dt="2020-04-18T13:17:08.422" v="930" actId="1076"/>
          <ac:spMkLst>
            <pc:docMk/>
            <pc:sldMk cId="2056782336" sldId="276"/>
            <ac:spMk id="114" creationId="{F4C196D0-2266-424F-A3B4-F994E71F99C0}"/>
          </ac:spMkLst>
        </pc:spChg>
        <pc:spChg chg="add mod">
          <ac:chgData name="abdulilah.q@outlook.com" userId="e558258b1f0d0369" providerId="LiveId" clId="{BECE3EA7-29FD-435D-BC21-618513B96673}" dt="2020-04-19T12:29:40.446" v="1660" actId="1076"/>
          <ac:spMkLst>
            <pc:docMk/>
            <pc:sldMk cId="2056782336" sldId="276"/>
            <ac:spMk id="115" creationId="{408CC7BB-DDD0-431E-B0D7-C39BA51774B3}"/>
          </ac:spMkLst>
        </pc:spChg>
        <pc:spChg chg="add mod">
          <ac:chgData name="abdulilah.q@outlook.com" userId="e558258b1f0d0369" providerId="LiveId" clId="{BECE3EA7-29FD-435D-BC21-618513B96673}" dt="2020-04-18T13:07:53.990" v="854" actId="1076"/>
          <ac:spMkLst>
            <pc:docMk/>
            <pc:sldMk cId="2056782336" sldId="276"/>
            <ac:spMk id="116" creationId="{8A35A88C-7B00-4E5A-9109-A4D40945DB79}"/>
          </ac:spMkLst>
        </pc:spChg>
        <pc:spChg chg="add mod">
          <ac:chgData name="abdulilah.q@outlook.com" userId="e558258b1f0d0369" providerId="LiveId" clId="{BECE3EA7-29FD-435D-BC21-618513B96673}" dt="2020-04-19T12:40:10.164" v="1714" actId="1076"/>
          <ac:spMkLst>
            <pc:docMk/>
            <pc:sldMk cId="2056782336" sldId="276"/>
            <ac:spMk id="117" creationId="{2BE9F8DF-A711-4225-85C9-DE49BB13F7E5}"/>
          </ac:spMkLst>
        </pc:spChg>
        <pc:spChg chg="add mod">
          <ac:chgData name="abdulilah.q@outlook.com" userId="e558258b1f0d0369" providerId="LiveId" clId="{BECE3EA7-29FD-435D-BC21-618513B96673}" dt="2020-04-18T13:16:52.387" v="928" actId="1076"/>
          <ac:spMkLst>
            <pc:docMk/>
            <pc:sldMk cId="2056782336" sldId="276"/>
            <ac:spMk id="118" creationId="{A4BF2009-1D03-443E-8A7C-BAA8A0589310}"/>
          </ac:spMkLst>
        </pc:spChg>
        <pc:spChg chg="add mod">
          <ac:chgData name="abdulilah.q@outlook.com" userId="e558258b1f0d0369" providerId="LiveId" clId="{BECE3EA7-29FD-435D-BC21-618513B96673}" dt="2020-04-19T12:40:12.337" v="1715" actId="1076"/>
          <ac:spMkLst>
            <pc:docMk/>
            <pc:sldMk cId="2056782336" sldId="276"/>
            <ac:spMk id="119" creationId="{88BC3FE3-FE29-4EDB-9342-37692572462A}"/>
          </ac:spMkLst>
        </pc:spChg>
        <pc:spChg chg="add mod">
          <ac:chgData name="abdulilah.q@outlook.com" userId="e558258b1f0d0369" providerId="LiveId" clId="{BECE3EA7-29FD-435D-BC21-618513B96673}" dt="2020-04-18T13:17:15.230" v="931" actId="1076"/>
          <ac:spMkLst>
            <pc:docMk/>
            <pc:sldMk cId="2056782336" sldId="276"/>
            <ac:spMk id="120" creationId="{4A144DED-9D66-4BD0-9BF4-EDD5048542E0}"/>
          </ac:spMkLst>
        </pc:spChg>
        <pc:spChg chg="add mod">
          <ac:chgData name="abdulilah.q@outlook.com" userId="e558258b1f0d0369" providerId="LiveId" clId="{BECE3EA7-29FD-435D-BC21-618513B96673}" dt="2020-04-18T13:17:06.032" v="929" actId="1076"/>
          <ac:spMkLst>
            <pc:docMk/>
            <pc:sldMk cId="2056782336" sldId="276"/>
            <ac:spMk id="121" creationId="{8AFC23CC-F2B5-4085-8691-72419D87BF8D}"/>
          </ac:spMkLst>
        </pc:spChg>
        <pc:spChg chg="add mod">
          <ac:chgData name="abdulilah.q@outlook.com" userId="e558258b1f0d0369" providerId="LiveId" clId="{BECE3EA7-29FD-435D-BC21-618513B96673}" dt="2020-04-19T12:29:43.278" v="1661" actId="1076"/>
          <ac:spMkLst>
            <pc:docMk/>
            <pc:sldMk cId="2056782336" sldId="276"/>
            <ac:spMk id="122" creationId="{B3BC3817-B140-462F-B797-997DD9026479}"/>
          </ac:spMkLst>
        </pc:spChg>
        <pc:spChg chg="add mod">
          <ac:chgData name="abdulilah.q@outlook.com" userId="e558258b1f0d0369" providerId="LiveId" clId="{BECE3EA7-29FD-435D-BC21-618513B96673}" dt="2020-04-18T13:14:57.823" v="910" actId="1076"/>
          <ac:spMkLst>
            <pc:docMk/>
            <pc:sldMk cId="2056782336" sldId="276"/>
            <ac:spMk id="123" creationId="{325ED6AB-3EB7-47D3-B993-FB801147DD0D}"/>
          </ac:spMkLst>
        </pc:spChg>
        <pc:spChg chg="add del mod">
          <ac:chgData name="abdulilah.q@outlook.com" userId="e558258b1f0d0369" providerId="LiveId" clId="{BECE3EA7-29FD-435D-BC21-618513B96673}" dt="2020-04-18T13:09:05.566" v="872" actId="478"/>
          <ac:spMkLst>
            <pc:docMk/>
            <pc:sldMk cId="2056782336" sldId="276"/>
            <ac:spMk id="124" creationId="{4B5C7917-C516-4E6D-8386-F678A63BDB5D}"/>
          </ac:spMkLst>
        </pc:spChg>
        <pc:spChg chg="add mod">
          <ac:chgData name="abdulilah.q@outlook.com" userId="e558258b1f0d0369" providerId="LiveId" clId="{BECE3EA7-29FD-435D-BC21-618513B96673}" dt="2020-04-19T12:40:57.500" v="1723" actId="1076"/>
          <ac:spMkLst>
            <pc:docMk/>
            <pc:sldMk cId="2056782336" sldId="276"/>
            <ac:spMk id="125" creationId="{9AA722D3-B2FE-443B-A7E2-475D88DA67EE}"/>
          </ac:spMkLst>
        </pc:spChg>
        <pc:spChg chg="add mod">
          <ac:chgData name="abdulilah.q@outlook.com" userId="e558258b1f0d0369" providerId="LiveId" clId="{BECE3EA7-29FD-435D-BC21-618513B96673}" dt="2020-04-18T13:15:01.112" v="911" actId="1076"/>
          <ac:spMkLst>
            <pc:docMk/>
            <pc:sldMk cId="2056782336" sldId="276"/>
            <ac:spMk id="126" creationId="{1DDDD8E6-A5FF-4A4F-8769-228CFCF2075D}"/>
          </ac:spMkLst>
        </pc:spChg>
        <pc:spChg chg="add mod">
          <ac:chgData name="abdulilah.q@outlook.com" userId="e558258b1f0d0369" providerId="LiveId" clId="{BECE3EA7-29FD-435D-BC21-618513B96673}" dt="2020-04-19T12:40:16.547" v="1716" actId="1076"/>
          <ac:spMkLst>
            <pc:docMk/>
            <pc:sldMk cId="2056782336" sldId="276"/>
            <ac:spMk id="127" creationId="{27049034-9315-4872-8039-DC6E0214C563}"/>
          </ac:spMkLst>
        </pc:spChg>
        <pc:spChg chg="add del mod">
          <ac:chgData name="abdulilah.q@outlook.com" userId="e558258b1f0d0369" providerId="LiveId" clId="{BECE3EA7-29FD-435D-BC21-618513B96673}" dt="2020-04-18T13:13:41.360" v="893" actId="478"/>
          <ac:spMkLst>
            <pc:docMk/>
            <pc:sldMk cId="2056782336" sldId="276"/>
            <ac:spMk id="128" creationId="{0092967B-29E0-4E68-92FA-19AD2137B66A}"/>
          </ac:spMkLst>
        </pc:spChg>
        <pc:spChg chg="add del mod">
          <ac:chgData name="abdulilah.q@outlook.com" userId="e558258b1f0d0369" providerId="LiveId" clId="{BECE3EA7-29FD-435D-BC21-618513B96673}" dt="2020-04-18T13:17:32.242" v="933" actId="478"/>
          <ac:spMkLst>
            <pc:docMk/>
            <pc:sldMk cId="2056782336" sldId="276"/>
            <ac:spMk id="129" creationId="{CE178528-1D30-40AB-83F5-F60105A992A9}"/>
          </ac:spMkLst>
        </pc:spChg>
        <pc:spChg chg="add mod">
          <ac:chgData name="abdulilah.q@outlook.com" userId="e558258b1f0d0369" providerId="LiveId" clId="{BECE3EA7-29FD-435D-BC21-618513B96673}" dt="2020-04-18T13:16:35.584" v="923" actId="1076"/>
          <ac:spMkLst>
            <pc:docMk/>
            <pc:sldMk cId="2056782336" sldId="276"/>
            <ac:spMk id="130" creationId="{A434EF69-B65E-4DD5-8DAC-4D112C482664}"/>
          </ac:spMkLst>
        </pc:spChg>
        <pc:spChg chg="add mod">
          <ac:chgData name="abdulilah.q@outlook.com" userId="e558258b1f0d0369" providerId="LiveId" clId="{BECE3EA7-29FD-435D-BC21-618513B96673}" dt="2020-04-18T13:16:37.928" v="924" actId="1076"/>
          <ac:spMkLst>
            <pc:docMk/>
            <pc:sldMk cId="2056782336" sldId="276"/>
            <ac:spMk id="131" creationId="{CF219B93-2E6E-4665-ADCE-FFED2BB33858}"/>
          </ac:spMkLst>
        </pc:spChg>
        <pc:spChg chg="add mod">
          <ac:chgData name="abdulilah.q@outlook.com" userId="e558258b1f0d0369" providerId="LiveId" clId="{BECE3EA7-29FD-435D-BC21-618513B96673}" dt="2020-04-18T13:17:20.427" v="932" actId="1076"/>
          <ac:spMkLst>
            <pc:docMk/>
            <pc:sldMk cId="2056782336" sldId="276"/>
            <ac:spMk id="132" creationId="{BC2470EF-79D6-41EE-8A32-A0B8FF89DE7C}"/>
          </ac:spMkLst>
        </pc:spChg>
        <pc:spChg chg="add del mod">
          <ac:chgData name="abdulilah.q@outlook.com" userId="e558258b1f0d0369" providerId="LiveId" clId="{BECE3EA7-29FD-435D-BC21-618513B96673}" dt="2020-04-19T12:28:14.066" v="1656" actId="478"/>
          <ac:spMkLst>
            <pc:docMk/>
            <pc:sldMk cId="2056782336" sldId="276"/>
            <ac:spMk id="133" creationId="{47C2FD65-B367-4F91-8EEB-20E27701E58A}"/>
          </ac:spMkLst>
        </pc:spChg>
      </pc:sldChg>
      <pc:sldChg chg="modSp add">
        <pc:chgData name="abdulilah.q@outlook.com" userId="e558258b1f0d0369" providerId="LiveId" clId="{BECE3EA7-29FD-435D-BC21-618513B96673}" dt="2020-04-18T13:18:38.559" v="939" actId="20577"/>
        <pc:sldMkLst>
          <pc:docMk/>
          <pc:sldMk cId="2626581393" sldId="277"/>
        </pc:sldMkLst>
        <pc:spChg chg="mod">
          <ac:chgData name="abdulilah.q@outlook.com" userId="e558258b1f0d0369" providerId="LiveId" clId="{BECE3EA7-29FD-435D-BC21-618513B96673}" dt="2020-04-18T13:18:38.559" v="939" actId="20577"/>
          <ac:spMkLst>
            <pc:docMk/>
            <pc:sldMk cId="2626581393" sldId="277"/>
            <ac:spMk id="34" creationId="{9FDCC7E9-0182-48FD-91E0-F9528CBC45D3}"/>
          </ac:spMkLst>
        </pc:spChg>
        <pc:picChg chg="mod">
          <ac:chgData name="abdulilah.q@outlook.com" userId="e558258b1f0d0369" providerId="LiveId" clId="{BECE3EA7-29FD-435D-BC21-618513B96673}" dt="2020-04-18T13:01:55.002" v="810" actId="1076"/>
          <ac:picMkLst>
            <pc:docMk/>
            <pc:sldMk cId="2626581393" sldId="277"/>
            <ac:picMk id="28" creationId="{B1FB34BB-937E-4ACB-9CCB-DD01B0A76610}"/>
          </ac:picMkLst>
        </pc:picChg>
      </pc:sldChg>
      <pc:sldChg chg="addSp delSp modSp new">
        <pc:chgData name="abdulilah.q@outlook.com" userId="e558258b1f0d0369" providerId="LiveId" clId="{BECE3EA7-29FD-435D-BC21-618513B96673}" dt="2020-04-19T16:00:33.864" v="3215" actId="20577"/>
        <pc:sldMkLst>
          <pc:docMk/>
          <pc:sldMk cId="3780809913" sldId="278"/>
        </pc:sldMkLst>
        <pc:spChg chg="del">
          <ac:chgData name="abdulilah.q@outlook.com" userId="e558258b1f0d0369" providerId="LiveId" clId="{BECE3EA7-29FD-435D-BC21-618513B96673}" dt="2020-04-18T13:19:28.440" v="946" actId="478"/>
          <ac:spMkLst>
            <pc:docMk/>
            <pc:sldMk cId="3780809913" sldId="278"/>
            <ac:spMk id="2" creationId="{453FE83C-A8E0-40AA-9B6F-0F20502CB980}"/>
          </ac:spMkLst>
        </pc:spChg>
        <pc:spChg chg="del">
          <ac:chgData name="abdulilah.q@outlook.com" userId="e558258b1f0d0369" providerId="LiveId" clId="{BECE3EA7-29FD-435D-BC21-618513B96673}" dt="2020-04-18T13:19:26.025" v="945" actId="478"/>
          <ac:spMkLst>
            <pc:docMk/>
            <pc:sldMk cId="3780809913" sldId="278"/>
            <ac:spMk id="3" creationId="{9989C444-0CE1-41F0-A5C4-4EB79BD4D348}"/>
          </ac:spMkLst>
        </pc:spChg>
        <pc:spChg chg="add del mod">
          <ac:chgData name="abdulilah.q@outlook.com" userId="e558258b1f0d0369" providerId="LiveId" clId="{BECE3EA7-29FD-435D-BC21-618513B96673}" dt="2020-04-18T13:21:52.690" v="949" actId="478"/>
          <ac:spMkLst>
            <pc:docMk/>
            <pc:sldMk cId="3780809913" sldId="278"/>
            <ac:spMk id="4" creationId="{5FF297E5-D794-4848-AE8F-552309E00E55}"/>
          </ac:spMkLst>
        </pc:spChg>
        <pc:spChg chg="add mod">
          <ac:chgData name="abdulilah.q@outlook.com" userId="e558258b1f0d0369" providerId="LiveId" clId="{BECE3EA7-29FD-435D-BC21-618513B96673}" dt="2020-04-18T13:22:47.351" v="957" actId="1076"/>
          <ac:spMkLst>
            <pc:docMk/>
            <pc:sldMk cId="3780809913" sldId="278"/>
            <ac:spMk id="5" creationId="{8D00F772-67C5-4A9C-BD38-4BCED1E48594}"/>
          </ac:spMkLst>
        </pc:spChg>
        <pc:spChg chg="add mod">
          <ac:chgData name="abdulilah.q@outlook.com" userId="e558258b1f0d0369" providerId="LiveId" clId="{BECE3EA7-29FD-435D-BC21-618513B96673}" dt="2020-04-18T14:00:55.921" v="1351"/>
          <ac:spMkLst>
            <pc:docMk/>
            <pc:sldMk cId="3780809913" sldId="278"/>
            <ac:spMk id="6" creationId="{6C9B235E-0F30-4D42-B228-0F54FBB4590D}"/>
          </ac:spMkLst>
        </pc:spChg>
        <pc:spChg chg="add mod">
          <ac:chgData name="abdulilah.q@outlook.com" userId="e558258b1f0d0369" providerId="LiveId" clId="{BECE3EA7-29FD-435D-BC21-618513B96673}" dt="2020-04-18T13:32:04.991" v="1023" actId="1076"/>
          <ac:spMkLst>
            <pc:docMk/>
            <pc:sldMk cId="3780809913" sldId="278"/>
            <ac:spMk id="7" creationId="{F1FEB517-01A5-4928-BFB9-0B85C0262E5F}"/>
          </ac:spMkLst>
        </pc:spChg>
        <pc:spChg chg="add del mod">
          <ac:chgData name="abdulilah.q@outlook.com" userId="e558258b1f0d0369" providerId="LiveId" clId="{BECE3EA7-29FD-435D-BC21-618513B96673}" dt="2020-04-18T14:00:45.411" v="1349" actId="478"/>
          <ac:spMkLst>
            <pc:docMk/>
            <pc:sldMk cId="3780809913" sldId="278"/>
            <ac:spMk id="24" creationId="{065E9962-1847-4406-A74E-6C815C93184D}"/>
          </ac:spMkLst>
        </pc:spChg>
        <pc:spChg chg="add del mod">
          <ac:chgData name="abdulilah.q@outlook.com" userId="e558258b1f0d0369" providerId="LiveId" clId="{BECE3EA7-29FD-435D-BC21-618513B96673}" dt="2020-04-18T13:51:17.018" v="1167" actId="478"/>
          <ac:spMkLst>
            <pc:docMk/>
            <pc:sldMk cId="3780809913" sldId="278"/>
            <ac:spMk id="25" creationId="{108077EB-8C64-489F-9BAD-A1817F1D01ED}"/>
          </ac:spMkLst>
        </pc:spChg>
        <pc:spChg chg="add del mod">
          <ac:chgData name="abdulilah.q@outlook.com" userId="e558258b1f0d0369" providerId="LiveId" clId="{BECE3EA7-29FD-435D-BC21-618513B96673}" dt="2020-04-18T13:51:32.804" v="1171" actId="478"/>
          <ac:spMkLst>
            <pc:docMk/>
            <pc:sldMk cId="3780809913" sldId="278"/>
            <ac:spMk id="26" creationId="{15697A9A-0B61-4345-AC98-3EB8943D84D7}"/>
          </ac:spMkLst>
        </pc:spChg>
        <pc:spChg chg="add mod">
          <ac:chgData name="abdulilah.q@outlook.com" userId="e558258b1f0d0369" providerId="LiveId" clId="{BECE3EA7-29FD-435D-BC21-618513B96673}" dt="2020-04-18T13:58:58.282" v="1225" actId="122"/>
          <ac:spMkLst>
            <pc:docMk/>
            <pc:sldMk cId="3780809913" sldId="278"/>
            <ac:spMk id="27" creationId="{6AB51414-5E76-47E3-9F43-E0C0CF293F5B}"/>
          </ac:spMkLst>
        </pc:spChg>
        <pc:spChg chg="add del mod">
          <ac:chgData name="abdulilah.q@outlook.com" userId="e558258b1f0d0369" providerId="LiveId" clId="{BECE3EA7-29FD-435D-BC21-618513B96673}" dt="2020-04-18T14:00:53.059" v="1350" actId="478"/>
          <ac:spMkLst>
            <pc:docMk/>
            <pc:sldMk cId="3780809913" sldId="278"/>
            <ac:spMk id="28" creationId="{38A713B5-8369-484F-BFA9-D732404126A1}"/>
          </ac:spMkLst>
        </pc:spChg>
        <pc:spChg chg="add mod">
          <ac:chgData name="abdulilah.q@outlook.com" userId="e558258b1f0d0369" providerId="LiveId" clId="{BECE3EA7-29FD-435D-BC21-618513B96673}" dt="2020-04-18T14:00:34.182" v="1348" actId="20577"/>
          <ac:spMkLst>
            <pc:docMk/>
            <pc:sldMk cId="3780809913" sldId="278"/>
            <ac:spMk id="29" creationId="{CCB3347A-73F6-4C25-92E7-EFA932382EDA}"/>
          </ac:spMkLst>
        </pc:spChg>
        <pc:spChg chg="add mod">
          <ac:chgData name="abdulilah.q@outlook.com" userId="e558258b1f0d0369" providerId="LiveId" clId="{BECE3EA7-29FD-435D-BC21-618513B96673}" dt="2020-04-19T16:00:33.864" v="3215" actId="20577"/>
          <ac:spMkLst>
            <pc:docMk/>
            <pc:sldMk cId="3780809913" sldId="278"/>
            <ac:spMk id="30" creationId="{D83EEAD4-FE2C-4E8B-98BD-DD563FA7567A}"/>
          </ac:spMkLst>
        </pc:spChg>
        <pc:picChg chg="add del mod">
          <ac:chgData name="abdulilah.q@outlook.com" userId="e558258b1f0d0369" providerId="LiveId" clId="{BECE3EA7-29FD-435D-BC21-618513B96673}" dt="2020-04-18T13:28:06.718" v="974" actId="478"/>
          <ac:picMkLst>
            <pc:docMk/>
            <pc:sldMk cId="3780809913" sldId="278"/>
            <ac:picMk id="9" creationId="{DBA59072-83D7-433B-ABC3-1FEF23357790}"/>
          </ac:picMkLst>
        </pc:picChg>
        <pc:picChg chg="add mod">
          <ac:chgData name="abdulilah.q@outlook.com" userId="e558258b1f0d0369" providerId="LiveId" clId="{BECE3EA7-29FD-435D-BC21-618513B96673}" dt="2020-04-18T13:28:49.215" v="989" actId="29295"/>
          <ac:picMkLst>
            <pc:docMk/>
            <pc:sldMk cId="3780809913" sldId="278"/>
            <ac:picMk id="11" creationId="{113C11D3-D0C4-4277-9303-632E03F1CA82}"/>
          </ac:picMkLst>
        </pc:picChg>
        <pc:picChg chg="add del mod">
          <ac:chgData name="abdulilah.q@outlook.com" userId="e558258b1f0d0369" providerId="LiveId" clId="{BECE3EA7-29FD-435D-BC21-618513B96673}" dt="2020-04-18T13:29:15.607" v="993" actId="478"/>
          <ac:picMkLst>
            <pc:docMk/>
            <pc:sldMk cId="3780809913" sldId="278"/>
            <ac:picMk id="13" creationId="{BD056DE9-E316-47CD-9667-4213626D67EE}"/>
          </ac:picMkLst>
        </pc:picChg>
        <pc:picChg chg="add del mod">
          <ac:chgData name="abdulilah.q@outlook.com" userId="e558258b1f0d0369" providerId="LiveId" clId="{BECE3EA7-29FD-435D-BC21-618513B96673}" dt="2020-04-18T13:31:08.897" v="1007" actId="478"/>
          <ac:picMkLst>
            <pc:docMk/>
            <pc:sldMk cId="3780809913" sldId="278"/>
            <ac:picMk id="15" creationId="{289378EF-DC7E-4117-BA59-147CDF28F6C6}"/>
          </ac:picMkLst>
        </pc:picChg>
        <pc:picChg chg="add del mod">
          <ac:chgData name="abdulilah.q@outlook.com" userId="e558258b1f0d0369" providerId="LiveId" clId="{BECE3EA7-29FD-435D-BC21-618513B96673}" dt="2020-04-18T13:31:03.890" v="1006" actId="478"/>
          <ac:picMkLst>
            <pc:docMk/>
            <pc:sldMk cId="3780809913" sldId="278"/>
            <ac:picMk id="16" creationId="{0FA427BD-0A24-4235-B104-9797A02DB082}"/>
          </ac:picMkLst>
        </pc:picChg>
        <pc:picChg chg="add del mod">
          <ac:chgData name="abdulilah.q@outlook.com" userId="e558258b1f0d0369" providerId="LiveId" clId="{BECE3EA7-29FD-435D-BC21-618513B96673}" dt="2020-04-18T13:31:01.177" v="1005" actId="478"/>
          <ac:picMkLst>
            <pc:docMk/>
            <pc:sldMk cId="3780809913" sldId="278"/>
            <ac:picMk id="17" creationId="{71609A68-5017-4948-8FB7-D5B455067DB6}"/>
          </ac:picMkLst>
        </pc:picChg>
        <pc:picChg chg="add mod">
          <ac:chgData name="abdulilah.q@outlook.com" userId="e558258b1f0d0369" providerId="LiveId" clId="{BECE3EA7-29FD-435D-BC21-618513B96673}" dt="2020-04-18T13:32:18.817" v="1025" actId="1076"/>
          <ac:picMkLst>
            <pc:docMk/>
            <pc:sldMk cId="3780809913" sldId="278"/>
            <ac:picMk id="19" creationId="{574234E1-C508-410F-BE99-8D93477E55F9}"/>
          </ac:picMkLst>
        </pc:picChg>
        <pc:picChg chg="add mod">
          <ac:chgData name="abdulilah.q@outlook.com" userId="e558258b1f0d0369" providerId="LiveId" clId="{BECE3EA7-29FD-435D-BC21-618513B96673}" dt="2020-04-18T13:32:10.225" v="1024" actId="1076"/>
          <ac:picMkLst>
            <pc:docMk/>
            <pc:sldMk cId="3780809913" sldId="278"/>
            <ac:picMk id="21" creationId="{D1C6B529-2733-4A25-A668-818487A3D53F}"/>
          </ac:picMkLst>
        </pc:picChg>
        <pc:picChg chg="add mod">
          <ac:chgData name="abdulilah.q@outlook.com" userId="e558258b1f0d0369" providerId="LiveId" clId="{BECE3EA7-29FD-435D-BC21-618513B96673}" dt="2020-04-18T13:32:39.930" v="1031" actId="1076"/>
          <ac:picMkLst>
            <pc:docMk/>
            <pc:sldMk cId="3780809913" sldId="278"/>
            <ac:picMk id="22" creationId="{BAEE0EDD-7CB1-4129-BF68-A5492994F9F6}"/>
          </ac:picMkLst>
        </pc:picChg>
        <pc:picChg chg="add mod">
          <ac:chgData name="abdulilah.q@outlook.com" userId="e558258b1f0d0369" providerId="LiveId" clId="{BECE3EA7-29FD-435D-BC21-618513B96673}" dt="2020-04-18T13:33:02.868" v="1065" actId="29295"/>
          <ac:picMkLst>
            <pc:docMk/>
            <pc:sldMk cId="3780809913" sldId="278"/>
            <ac:picMk id="23" creationId="{2DEBB013-D345-4C6D-974A-5936A2FBE734}"/>
          </ac:picMkLst>
        </pc:picChg>
      </pc:sldChg>
      <pc:sldChg chg="addSp delSp modSp new">
        <pc:chgData name="abdulilah.q@outlook.com" userId="e558258b1f0d0369" providerId="LiveId" clId="{BECE3EA7-29FD-435D-BC21-618513B96673}" dt="2020-04-18T14:22:58.394" v="1655" actId="1076"/>
        <pc:sldMkLst>
          <pc:docMk/>
          <pc:sldMk cId="1832249273" sldId="279"/>
        </pc:sldMkLst>
        <pc:spChg chg="del">
          <ac:chgData name="abdulilah.q@outlook.com" userId="e558258b1f0d0369" providerId="LiveId" clId="{BECE3EA7-29FD-435D-BC21-618513B96673}" dt="2020-04-18T13:40:13.223" v="1085" actId="478"/>
          <ac:spMkLst>
            <pc:docMk/>
            <pc:sldMk cId="1832249273" sldId="279"/>
            <ac:spMk id="2" creationId="{4241007D-BE92-44DE-82AC-E4447AAA11AA}"/>
          </ac:spMkLst>
        </pc:spChg>
        <pc:spChg chg="del">
          <ac:chgData name="abdulilah.q@outlook.com" userId="e558258b1f0d0369" providerId="LiveId" clId="{BECE3EA7-29FD-435D-BC21-618513B96673}" dt="2020-04-18T13:40:13.223" v="1085" actId="478"/>
          <ac:spMkLst>
            <pc:docMk/>
            <pc:sldMk cId="1832249273" sldId="279"/>
            <ac:spMk id="3" creationId="{63D3993E-BD0F-411C-8443-45AE2391D6EE}"/>
          </ac:spMkLst>
        </pc:spChg>
        <pc:spChg chg="add del">
          <ac:chgData name="abdulilah.q@outlook.com" userId="e558258b1f0d0369" providerId="LiveId" clId="{BECE3EA7-29FD-435D-BC21-618513B96673}" dt="2020-04-18T14:01:53.396" v="1354" actId="478"/>
          <ac:spMkLst>
            <pc:docMk/>
            <pc:sldMk cId="1832249273" sldId="279"/>
            <ac:spMk id="4" creationId="{AE58AF81-EB33-47B7-82A9-581FD15EBF2F}"/>
          </ac:spMkLst>
        </pc:spChg>
        <pc:spChg chg="add mod">
          <ac:chgData name="abdulilah.q@outlook.com" userId="e558258b1f0d0369" providerId="LiveId" clId="{BECE3EA7-29FD-435D-BC21-618513B96673}" dt="2020-04-18T14:02:07.953" v="1359" actId="14100"/>
          <ac:spMkLst>
            <pc:docMk/>
            <pc:sldMk cId="1832249273" sldId="279"/>
            <ac:spMk id="5" creationId="{D2051A05-18B0-4414-80BC-264E9E3ED752}"/>
          </ac:spMkLst>
        </pc:spChg>
        <pc:spChg chg="add del mod">
          <ac:chgData name="abdulilah.q@outlook.com" userId="e558258b1f0d0369" providerId="LiveId" clId="{BECE3EA7-29FD-435D-BC21-618513B96673}" dt="2020-04-18T14:02:51.466" v="1367" actId="478"/>
          <ac:spMkLst>
            <pc:docMk/>
            <pc:sldMk cId="1832249273" sldId="279"/>
            <ac:spMk id="6" creationId="{04939B62-06A6-4E7F-A74C-5FD17425D167}"/>
          </ac:spMkLst>
        </pc:spChg>
        <pc:spChg chg="add mod">
          <ac:chgData name="abdulilah.q@outlook.com" userId="e558258b1f0d0369" providerId="LiveId" clId="{BECE3EA7-29FD-435D-BC21-618513B96673}" dt="2020-04-18T14:22:58.394" v="1655" actId="1076"/>
          <ac:spMkLst>
            <pc:docMk/>
            <pc:sldMk cId="1832249273" sldId="279"/>
            <ac:spMk id="21" creationId="{2DC6BC17-A3D4-414C-BD43-FF880F11207E}"/>
          </ac:spMkLst>
        </pc:spChg>
        <pc:spChg chg="add mod">
          <ac:chgData name="abdulilah.q@outlook.com" userId="e558258b1f0d0369" providerId="LiveId" clId="{BECE3EA7-29FD-435D-BC21-618513B96673}" dt="2020-04-18T14:22:14.399" v="1650" actId="1076"/>
          <ac:spMkLst>
            <pc:docMk/>
            <pc:sldMk cId="1832249273" sldId="279"/>
            <ac:spMk id="22" creationId="{A9ACD80D-6182-4A56-A569-0AE9ACD786C7}"/>
          </ac:spMkLst>
        </pc:spChg>
        <pc:picChg chg="add del mod">
          <ac:chgData name="abdulilah.q@outlook.com" userId="e558258b1f0d0369" providerId="LiveId" clId="{BECE3EA7-29FD-435D-BC21-618513B96673}" dt="2020-04-18T13:42:03.118" v="1096" actId="478"/>
          <ac:picMkLst>
            <pc:docMk/>
            <pc:sldMk cId="1832249273" sldId="279"/>
            <ac:picMk id="8" creationId="{61D57E6F-8A27-40DE-8E0F-F5A3CCC79873}"/>
          </ac:picMkLst>
        </pc:picChg>
        <pc:picChg chg="add del mod">
          <ac:chgData name="abdulilah.q@outlook.com" userId="e558258b1f0d0369" providerId="LiveId" clId="{BECE3EA7-29FD-435D-BC21-618513B96673}" dt="2020-04-18T13:42:13.796" v="1100" actId="478"/>
          <ac:picMkLst>
            <pc:docMk/>
            <pc:sldMk cId="1832249273" sldId="279"/>
            <ac:picMk id="10" creationId="{266E6A2A-CBC9-4C13-942C-06F6719AC2AB}"/>
          </ac:picMkLst>
        </pc:picChg>
        <pc:picChg chg="add del mod">
          <ac:chgData name="abdulilah.q@outlook.com" userId="e558258b1f0d0369" providerId="LiveId" clId="{BECE3EA7-29FD-435D-BC21-618513B96673}" dt="2020-04-18T13:42:24.435" v="1102" actId="478"/>
          <ac:picMkLst>
            <pc:docMk/>
            <pc:sldMk cId="1832249273" sldId="279"/>
            <ac:picMk id="12" creationId="{67766FA6-1ACB-407B-9DE6-F5AF463FF9A8}"/>
          </ac:picMkLst>
        </pc:picChg>
        <pc:picChg chg="add del mod">
          <ac:chgData name="abdulilah.q@outlook.com" userId="e558258b1f0d0369" providerId="LiveId" clId="{BECE3EA7-29FD-435D-BC21-618513B96673}" dt="2020-04-18T13:42:32.433" v="1104" actId="478"/>
          <ac:picMkLst>
            <pc:docMk/>
            <pc:sldMk cId="1832249273" sldId="279"/>
            <ac:picMk id="14" creationId="{BC5C4348-3AB0-441B-A5A9-919D9846FD8F}"/>
          </ac:picMkLst>
        </pc:picChg>
        <pc:picChg chg="add mod">
          <ac:chgData name="abdulilah.q@outlook.com" userId="e558258b1f0d0369" providerId="LiveId" clId="{BECE3EA7-29FD-435D-BC21-618513B96673}" dt="2020-04-18T14:22:50.417" v="1654" actId="1076"/>
          <ac:picMkLst>
            <pc:docMk/>
            <pc:sldMk cId="1832249273" sldId="279"/>
            <ac:picMk id="16" creationId="{33A5AA60-1D84-41C9-9BA1-4593C03C69D6}"/>
          </ac:picMkLst>
        </pc:picChg>
        <pc:picChg chg="add del mod">
          <ac:chgData name="abdulilah.q@outlook.com" userId="e558258b1f0d0369" providerId="LiveId" clId="{BECE3EA7-29FD-435D-BC21-618513B96673}" dt="2020-04-18T13:48:09.296" v="1121" actId="478"/>
          <ac:picMkLst>
            <pc:docMk/>
            <pc:sldMk cId="1832249273" sldId="279"/>
            <ac:picMk id="18" creationId="{E865B04F-1A8A-4EB7-BBC4-D275165DC707}"/>
          </ac:picMkLst>
        </pc:picChg>
        <pc:picChg chg="add del mod">
          <ac:chgData name="abdulilah.q@outlook.com" userId="e558258b1f0d0369" providerId="LiveId" clId="{BECE3EA7-29FD-435D-BC21-618513B96673}" dt="2020-04-18T14:03:47.404" v="1380" actId="478"/>
          <ac:picMkLst>
            <pc:docMk/>
            <pc:sldMk cId="1832249273" sldId="279"/>
            <ac:picMk id="20" creationId="{C7B83872-D236-4F90-AF67-48CB43451C1D}"/>
          </ac:picMkLst>
        </pc:picChg>
      </pc:sldChg>
      <pc:sldChg chg="addSp modSp new del">
        <pc:chgData name="abdulilah.q@outlook.com" userId="e558258b1f0d0369" providerId="LiveId" clId="{BECE3EA7-29FD-435D-BC21-618513B96673}" dt="2020-04-18T13:39:48.832" v="1083" actId="2696"/>
        <pc:sldMkLst>
          <pc:docMk/>
          <pc:sldMk cId="3119892951" sldId="279"/>
        </pc:sldMkLst>
        <pc:spChg chg="add">
          <ac:chgData name="abdulilah.q@outlook.com" userId="e558258b1f0d0369" providerId="LiveId" clId="{BECE3EA7-29FD-435D-BC21-618513B96673}" dt="2020-04-18T13:35:09.034" v="1076"/>
          <ac:spMkLst>
            <pc:docMk/>
            <pc:sldMk cId="3119892951" sldId="279"/>
            <ac:spMk id="2" creationId="{94BC8D58-7ED8-425D-BE18-B6C4AFC65C33}"/>
          </ac:spMkLst>
        </pc:spChg>
        <pc:spChg chg="add mod">
          <ac:chgData name="abdulilah.q@outlook.com" userId="e558258b1f0d0369" providerId="LiveId" clId="{BECE3EA7-29FD-435D-BC21-618513B96673}" dt="2020-04-18T13:35:37.045" v="1078"/>
          <ac:spMkLst>
            <pc:docMk/>
            <pc:sldMk cId="3119892951" sldId="279"/>
            <ac:spMk id="3" creationId="{899054EC-7345-42B6-9A48-6905B5036231}"/>
          </ac:spMkLst>
        </pc:spChg>
        <pc:spChg chg="add">
          <ac:chgData name="abdulilah.q@outlook.com" userId="e558258b1f0d0369" providerId="LiveId" clId="{BECE3EA7-29FD-435D-BC21-618513B96673}" dt="2020-04-18T13:35:53.724" v="1079"/>
          <ac:spMkLst>
            <pc:docMk/>
            <pc:sldMk cId="3119892951" sldId="279"/>
            <ac:spMk id="4" creationId="{2A0ABE53-9C12-4509-A26D-90D5A25A880B}"/>
          </ac:spMkLst>
        </pc:spChg>
        <pc:picChg chg="add mod">
          <ac:chgData name="abdulilah.q@outlook.com" userId="e558258b1f0d0369" providerId="LiveId" clId="{BECE3EA7-29FD-435D-BC21-618513B96673}" dt="2020-04-18T13:39:48.278" v="1082" actId="962"/>
          <ac:picMkLst>
            <pc:docMk/>
            <pc:sldMk cId="3119892951" sldId="279"/>
            <ac:picMk id="6" creationId="{F7F286EB-B429-47ED-918E-BF993B292E5C}"/>
          </ac:picMkLst>
        </pc:picChg>
      </pc:sldChg>
      <pc:sldChg chg="addSp delSp modSp new">
        <pc:chgData name="abdulilah.q@outlook.com" userId="e558258b1f0d0369" providerId="LiveId" clId="{BECE3EA7-29FD-435D-BC21-618513B96673}" dt="2020-04-18T14:09:01.871" v="1637" actId="1076"/>
        <pc:sldMkLst>
          <pc:docMk/>
          <pc:sldMk cId="3181983482" sldId="280"/>
        </pc:sldMkLst>
        <pc:spChg chg="del">
          <ac:chgData name="abdulilah.q@outlook.com" userId="e558258b1f0d0369" providerId="LiveId" clId="{BECE3EA7-29FD-435D-BC21-618513B96673}" dt="2020-04-18T14:04:51.682" v="1383" actId="478"/>
          <ac:spMkLst>
            <pc:docMk/>
            <pc:sldMk cId="3181983482" sldId="280"/>
            <ac:spMk id="2" creationId="{E380A51C-2B42-44BF-BE5F-B6C2CAF2A06B}"/>
          </ac:spMkLst>
        </pc:spChg>
        <pc:spChg chg="del">
          <ac:chgData name="abdulilah.q@outlook.com" userId="e558258b1f0d0369" providerId="LiveId" clId="{BECE3EA7-29FD-435D-BC21-618513B96673}" dt="2020-04-18T14:04:51.682" v="1383" actId="478"/>
          <ac:spMkLst>
            <pc:docMk/>
            <pc:sldMk cId="3181983482" sldId="280"/>
            <ac:spMk id="3" creationId="{3BBD92CB-DB2A-463A-BFB9-113F3D736C3F}"/>
          </ac:spMkLst>
        </pc:spChg>
        <pc:spChg chg="add del">
          <ac:chgData name="abdulilah.q@outlook.com" userId="e558258b1f0d0369" providerId="LiveId" clId="{BECE3EA7-29FD-435D-BC21-618513B96673}" dt="2020-04-18T14:05:02.518" v="1385" actId="478"/>
          <ac:spMkLst>
            <pc:docMk/>
            <pc:sldMk cId="3181983482" sldId="280"/>
            <ac:spMk id="4" creationId="{3C14C1A8-AC16-42E9-BD68-E6D032D59315}"/>
          </ac:spMkLst>
        </pc:spChg>
        <pc:spChg chg="add mod">
          <ac:chgData name="abdulilah.q@outlook.com" userId="e558258b1f0d0369" providerId="LiveId" clId="{BECE3EA7-29FD-435D-BC21-618513B96673}" dt="2020-04-18T14:08:50.580" v="1633" actId="207"/>
          <ac:spMkLst>
            <pc:docMk/>
            <pc:sldMk cId="3181983482" sldId="280"/>
            <ac:spMk id="9" creationId="{65CDC8D2-6A7C-42FC-971C-97121B419DB8}"/>
          </ac:spMkLst>
        </pc:spChg>
        <pc:picChg chg="add del mod">
          <ac:chgData name="abdulilah.q@outlook.com" userId="e558258b1f0d0369" providerId="LiveId" clId="{BECE3EA7-29FD-435D-BC21-618513B96673}" dt="2020-04-18T14:07:26.536" v="1400" actId="478"/>
          <ac:picMkLst>
            <pc:docMk/>
            <pc:sldMk cId="3181983482" sldId="280"/>
            <ac:picMk id="6" creationId="{28E5112B-E089-4AA4-9832-F3898BB1C624}"/>
          </ac:picMkLst>
        </pc:picChg>
        <pc:picChg chg="add mod ord">
          <ac:chgData name="abdulilah.q@outlook.com" userId="e558258b1f0d0369" providerId="LiveId" clId="{BECE3EA7-29FD-435D-BC21-618513B96673}" dt="2020-04-18T14:09:01.871" v="1637" actId="1076"/>
          <ac:picMkLst>
            <pc:docMk/>
            <pc:sldMk cId="3181983482" sldId="280"/>
            <ac:picMk id="8" creationId="{FF2B49E0-7E09-4BFB-BB0B-558D6B060498}"/>
          </ac:picMkLst>
        </pc:picChg>
      </pc:sldChg>
      <pc:sldChg chg="addSp delSp modSp new ord">
        <pc:chgData name="abdulilah.q@outlook.com" userId="e558258b1f0d0369" providerId="LiveId" clId="{BECE3EA7-29FD-435D-BC21-618513B96673}" dt="2020-04-19T14:33:55.285" v="2570" actId="2711"/>
        <pc:sldMkLst>
          <pc:docMk/>
          <pc:sldMk cId="4166973006" sldId="281"/>
        </pc:sldMkLst>
        <pc:spChg chg="add">
          <ac:chgData name="abdulilah.q@outlook.com" userId="e558258b1f0d0369" providerId="LiveId" clId="{BECE3EA7-29FD-435D-BC21-618513B96673}" dt="2020-04-19T14:08:19.162" v="2274"/>
          <ac:spMkLst>
            <pc:docMk/>
            <pc:sldMk cId="4166973006" sldId="281"/>
            <ac:spMk id="2" creationId="{81934B5D-584C-4A58-BDCC-368B8D1901D3}"/>
          </ac:spMkLst>
        </pc:spChg>
        <pc:spChg chg="add">
          <ac:chgData name="abdulilah.q@outlook.com" userId="e558258b1f0d0369" providerId="LiveId" clId="{BECE3EA7-29FD-435D-BC21-618513B96673}" dt="2020-04-19T14:08:24.934" v="2275"/>
          <ac:spMkLst>
            <pc:docMk/>
            <pc:sldMk cId="4166973006" sldId="281"/>
            <ac:spMk id="3" creationId="{DB72FC18-1ACD-4112-8ED3-014FD47F6916}"/>
          </ac:spMkLst>
        </pc:spChg>
        <pc:spChg chg="add mod">
          <ac:chgData name="abdulilah.q@outlook.com" userId="e558258b1f0d0369" providerId="LiveId" clId="{BECE3EA7-29FD-435D-BC21-618513B96673}" dt="2020-04-19T14:08:56.780" v="2278" actId="115"/>
          <ac:spMkLst>
            <pc:docMk/>
            <pc:sldMk cId="4166973006" sldId="281"/>
            <ac:spMk id="4" creationId="{5F9A3A60-ED27-4B92-A5F6-605C0B86D09A}"/>
          </ac:spMkLst>
        </pc:spChg>
        <pc:spChg chg="add mod">
          <ac:chgData name="abdulilah.q@outlook.com" userId="e558258b1f0d0369" providerId="LiveId" clId="{BECE3EA7-29FD-435D-BC21-618513B96673}" dt="2020-04-19T14:18:42.657" v="2350" actId="1076"/>
          <ac:spMkLst>
            <pc:docMk/>
            <pc:sldMk cId="4166973006" sldId="281"/>
            <ac:spMk id="6" creationId="{83A7068B-ED40-4B6E-A285-B3CDCB8E4116}"/>
          </ac:spMkLst>
        </pc:spChg>
        <pc:spChg chg="add">
          <ac:chgData name="abdulilah.q@outlook.com" userId="e558258b1f0d0369" providerId="LiveId" clId="{BECE3EA7-29FD-435D-BC21-618513B96673}" dt="2020-04-19T14:15:36.840" v="2289"/>
          <ac:spMkLst>
            <pc:docMk/>
            <pc:sldMk cId="4166973006" sldId="281"/>
            <ac:spMk id="7" creationId="{C046D6FC-76B4-4D3D-B179-477A2141AB4E}"/>
          </ac:spMkLst>
        </pc:spChg>
        <pc:spChg chg="add mod">
          <ac:chgData name="abdulilah.q@outlook.com" userId="e558258b1f0d0369" providerId="LiveId" clId="{BECE3EA7-29FD-435D-BC21-618513B96673}" dt="2020-04-19T14:20:43.544" v="2389" actId="20577"/>
          <ac:spMkLst>
            <pc:docMk/>
            <pc:sldMk cId="4166973006" sldId="281"/>
            <ac:spMk id="8" creationId="{ACDC6EF0-AF82-45FB-A402-66FB066EDD03}"/>
          </ac:spMkLst>
        </pc:spChg>
        <pc:spChg chg="add mod">
          <ac:chgData name="abdulilah.q@outlook.com" userId="e558258b1f0d0369" providerId="LiveId" clId="{BECE3EA7-29FD-435D-BC21-618513B96673}" dt="2020-04-19T14:33:55.285" v="2570" actId="2711"/>
          <ac:spMkLst>
            <pc:docMk/>
            <pc:sldMk cId="4166973006" sldId="281"/>
            <ac:spMk id="9" creationId="{BE5F18F4-63B3-41FA-8EFF-DD8D3DA20768}"/>
          </ac:spMkLst>
        </pc:spChg>
        <pc:spChg chg="add mod ord">
          <ac:chgData name="abdulilah.q@outlook.com" userId="e558258b1f0d0369" providerId="LiveId" clId="{BECE3EA7-29FD-435D-BC21-618513B96673}" dt="2020-04-19T14:30:17.190" v="2548" actId="1076"/>
          <ac:spMkLst>
            <pc:docMk/>
            <pc:sldMk cId="4166973006" sldId="281"/>
            <ac:spMk id="14" creationId="{1E15CE9B-56DF-4EF1-BE57-1F6F06582C8A}"/>
          </ac:spMkLst>
        </pc:spChg>
        <pc:spChg chg="add mod">
          <ac:chgData name="abdulilah.q@outlook.com" userId="e558258b1f0d0369" providerId="LiveId" clId="{BECE3EA7-29FD-435D-BC21-618513B96673}" dt="2020-04-19T14:27:58.217" v="2517"/>
          <ac:spMkLst>
            <pc:docMk/>
            <pc:sldMk cId="4166973006" sldId="281"/>
            <ac:spMk id="19" creationId="{96B48B4D-0383-4289-B09E-41973832067F}"/>
          </ac:spMkLst>
        </pc:spChg>
        <pc:spChg chg="add mod ord">
          <ac:chgData name="abdulilah.q@outlook.com" userId="e558258b1f0d0369" providerId="LiveId" clId="{BECE3EA7-29FD-435D-BC21-618513B96673}" dt="2020-04-19T14:30:24.376" v="2550"/>
          <ac:spMkLst>
            <pc:docMk/>
            <pc:sldMk cId="4166973006" sldId="281"/>
            <ac:spMk id="20" creationId="{76ADC499-AD4C-429B-B6D1-17C5777F291C}"/>
          </ac:spMkLst>
        </pc:spChg>
        <pc:spChg chg="add mod">
          <ac:chgData name="abdulilah.q@outlook.com" userId="e558258b1f0d0369" providerId="LiveId" clId="{BECE3EA7-29FD-435D-BC21-618513B96673}" dt="2020-04-19T14:31:04.858" v="2556" actId="14100"/>
          <ac:spMkLst>
            <pc:docMk/>
            <pc:sldMk cId="4166973006" sldId="281"/>
            <ac:spMk id="23" creationId="{4E7335AD-A2BD-4A5D-A11B-618A897F0FB2}"/>
          </ac:spMkLst>
        </pc:spChg>
        <pc:spChg chg="add mod">
          <ac:chgData name="abdulilah.q@outlook.com" userId="e558258b1f0d0369" providerId="LiveId" clId="{BECE3EA7-29FD-435D-BC21-618513B96673}" dt="2020-04-19T14:30:55.630" v="2553" actId="1076"/>
          <ac:spMkLst>
            <pc:docMk/>
            <pc:sldMk cId="4166973006" sldId="281"/>
            <ac:spMk id="24" creationId="{B447A582-66F6-41EA-87F6-EEB9E68FF099}"/>
          </ac:spMkLst>
        </pc:spChg>
        <pc:picChg chg="add mod">
          <ac:chgData name="abdulilah.q@outlook.com" userId="e558258b1f0d0369" providerId="LiveId" clId="{BECE3EA7-29FD-435D-BC21-618513B96673}" dt="2020-04-19T14:09:50.279" v="2285" actId="1076"/>
          <ac:picMkLst>
            <pc:docMk/>
            <pc:sldMk cId="4166973006" sldId="281"/>
            <ac:picMk id="5" creationId="{D10873B6-A949-4229-B569-1DFCEF8A6365}"/>
          </ac:picMkLst>
        </pc:picChg>
        <pc:picChg chg="add del mod modCrop">
          <ac:chgData name="abdulilah.q@outlook.com" userId="e558258b1f0d0369" providerId="LiveId" clId="{BECE3EA7-29FD-435D-BC21-618513B96673}" dt="2020-04-19T14:18:57.658" v="2354" actId="478"/>
          <ac:picMkLst>
            <pc:docMk/>
            <pc:sldMk cId="4166973006" sldId="281"/>
            <ac:picMk id="11" creationId="{0FB2DAA0-3C2E-4333-AB7A-968C512D5532}"/>
          </ac:picMkLst>
        </pc:picChg>
        <pc:picChg chg="add mod modCrop">
          <ac:chgData name="abdulilah.q@outlook.com" userId="e558258b1f0d0369" providerId="LiveId" clId="{BECE3EA7-29FD-435D-BC21-618513B96673}" dt="2020-04-19T14:29:53.304" v="2543" actId="14100"/>
          <ac:picMkLst>
            <pc:docMk/>
            <pc:sldMk cId="4166973006" sldId="281"/>
            <ac:picMk id="13" creationId="{CAA0EB84-F477-40C4-B4F9-9C2F70B60841}"/>
          </ac:picMkLst>
        </pc:picChg>
        <pc:picChg chg="add del mod">
          <ac:chgData name="abdulilah.q@outlook.com" userId="e558258b1f0d0369" providerId="LiveId" clId="{BECE3EA7-29FD-435D-BC21-618513B96673}" dt="2020-04-19T14:19:11.053" v="2358" actId="478"/>
          <ac:picMkLst>
            <pc:docMk/>
            <pc:sldMk cId="4166973006" sldId="281"/>
            <ac:picMk id="16" creationId="{375CA345-0D35-4342-B5B1-278BA419233B}"/>
          </ac:picMkLst>
        </pc:picChg>
        <pc:picChg chg="add mod modCrop">
          <ac:chgData name="abdulilah.q@outlook.com" userId="e558258b1f0d0369" providerId="LiveId" clId="{BECE3EA7-29FD-435D-BC21-618513B96673}" dt="2020-04-19T14:30:10.224" v="2546" actId="1076"/>
          <ac:picMkLst>
            <pc:docMk/>
            <pc:sldMk cId="4166973006" sldId="281"/>
            <ac:picMk id="18" creationId="{AD1E7016-2B50-4671-88C3-FF631731865E}"/>
          </ac:picMkLst>
        </pc:picChg>
        <pc:picChg chg="add mod modCrop">
          <ac:chgData name="abdulilah.q@outlook.com" userId="e558258b1f0d0369" providerId="LiveId" clId="{BECE3EA7-29FD-435D-BC21-618513B96673}" dt="2020-04-19T14:28:53.731" v="2530" actId="14100"/>
          <ac:picMkLst>
            <pc:docMk/>
            <pc:sldMk cId="4166973006" sldId="281"/>
            <ac:picMk id="22" creationId="{46692287-25D4-4EA3-9595-AAF25DD6EBCB}"/>
          </ac:picMkLst>
        </pc:picChg>
      </pc:sldChg>
      <pc:sldChg chg="addSp delSp modSp new">
        <pc:chgData name="abdulilah.q@outlook.com" userId="e558258b1f0d0369" providerId="LiveId" clId="{BECE3EA7-29FD-435D-BC21-618513B96673}" dt="2020-04-19T15:16:34.453" v="2864" actId="20577"/>
        <pc:sldMkLst>
          <pc:docMk/>
          <pc:sldMk cId="1456382719" sldId="282"/>
        </pc:sldMkLst>
        <pc:spChg chg="add">
          <ac:chgData name="abdulilah.q@outlook.com" userId="e558258b1f0d0369" providerId="LiveId" clId="{BECE3EA7-29FD-435D-BC21-618513B96673}" dt="2020-04-19T14:31:23.600" v="2558"/>
          <ac:spMkLst>
            <pc:docMk/>
            <pc:sldMk cId="1456382719" sldId="282"/>
            <ac:spMk id="2" creationId="{7370F69B-95CC-4845-A7B4-B48B87D3C4CF}"/>
          </ac:spMkLst>
        </pc:spChg>
        <pc:spChg chg="add mod">
          <ac:chgData name="abdulilah.q@outlook.com" userId="e558258b1f0d0369" providerId="LiveId" clId="{BECE3EA7-29FD-435D-BC21-618513B96673}" dt="2020-04-19T14:33:23.287" v="2566" actId="115"/>
          <ac:spMkLst>
            <pc:docMk/>
            <pc:sldMk cId="1456382719" sldId="282"/>
            <ac:spMk id="4" creationId="{3EBA8DF1-4494-46C1-9A5C-C5F9F33E3BA7}"/>
          </ac:spMkLst>
        </pc:spChg>
        <pc:spChg chg="add">
          <ac:chgData name="abdulilah.q@outlook.com" userId="e558258b1f0d0369" providerId="LiveId" clId="{BECE3EA7-29FD-435D-BC21-618513B96673}" dt="2020-04-19T14:32:49.440" v="2562"/>
          <ac:spMkLst>
            <pc:docMk/>
            <pc:sldMk cId="1456382719" sldId="282"/>
            <ac:spMk id="5" creationId="{B45AE064-3A4B-4EB7-9BDE-B334B85F0767}"/>
          </ac:spMkLst>
        </pc:spChg>
        <pc:spChg chg="add mod">
          <ac:chgData name="abdulilah.q@outlook.com" userId="e558258b1f0d0369" providerId="LiveId" clId="{BECE3EA7-29FD-435D-BC21-618513B96673}" dt="2020-04-19T14:36:17.041" v="2577" actId="1076"/>
          <ac:spMkLst>
            <pc:docMk/>
            <pc:sldMk cId="1456382719" sldId="282"/>
            <ac:spMk id="6" creationId="{0B0506A0-CD19-4B79-B6E7-9FAE6D049C7D}"/>
          </ac:spMkLst>
        </pc:spChg>
        <pc:spChg chg="add mod">
          <ac:chgData name="abdulilah.q@outlook.com" userId="e558258b1f0d0369" providerId="LiveId" clId="{BECE3EA7-29FD-435D-BC21-618513B96673}" dt="2020-04-19T15:08:13.898" v="2765" actId="20577"/>
          <ac:spMkLst>
            <pc:docMk/>
            <pc:sldMk cId="1456382719" sldId="282"/>
            <ac:spMk id="7" creationId="{F19053F4-8D75-48D3-9E41-66991E074868}"/>
          </ac:spMkLst>
        </pc:spChg>
        <pc:spChg chg="add mod">
          <ac:chgData name="abdulilah.q@outlook.com" userId="e558258b1f0d0369" providerId="LiveId" clId="{BECE3EA7-29FD-435D-BC21-618513B96673}" dt="2020-04-19T15:03:00.249" v="2738" actId="20577"/>
          <ac:spMkLst>
            <pc:docMk/>
            <pc:sldMk cId="1456382719" sldId="282"/>
            <ac:spMk id="8" creationId="{8F4CF710-69B7-48C6-8D9B-0762C7214D7E}"/>
          </ac:spMkLst>
        </pc:spChg>
        <pc:spChg chg="add del mod">
          <ac:chgData name="abdulilah.q@outlook.com" userId="e558258b1f0d0369" providerId="LiveId" clId="{BECE3EA7-29FD-435D-BC21-618513B96673}" dt="2020-04-19T14:36:21.071" v="2580"/>
          <ac:spMkLst>
            <pc:docMk/>
            <pc:sldMk cId="1456382719" sldId="282"/>
            <ac:spMk id="9" creationId="{DCAABF16-9120-4D04-8B13-6324A7B65274}"/>
          </ac:spMkLst>
        </pc:spChg>
        <pc:spChg chg="add mod">
          <ac:chgData name="abdulilah.q@outlook.com" userId="e558258b1f0d0369" providerId="LiveId" clId="{BECE3EA7-29FD-435D-BC21-618513B96673}" dt="2020-04-19T15:10:34.458" v="2822" actId="20577"/>
          <ac:spMkLst>
            <pc:docMk/>
            <pc:sldMk cId="1456382719" sldId="282"/>
            <ac:spMk id="10" creationId="{BE284874-939D-47A6-A38D-CB462C8E2974}"/>
          </ac:spMkLst>
        </pc:spChg>
        <pc:spChg chg="add mod">
          <ac:chgData name="abdulilah.q@outlook.com" userId="e558258b1f0d0369" providerId="LiveId" clId="{BECE3EA7-29FD-435D-BC21-618513B96673}" dt="2020-04-19T15:09:32.131" v="2786" actId="20577"/>
          <ac:spMkLst>
            <pc:docMk/>
            <pc:sldMk cId="1456382719" sldId="282"/>
            <ac:spMk id="11" creationId="{F868052E-F6BF-43C3-9289-A076156D8F1F}"/>
          </ac:spMkLst>
        </pc:spChg>
        <pc:spChg chg="add mod">
          <ac:chgData name="abdulilah.q@outlook.com" userId="e558258b1f0d0369" providerId="LiveId" clId="{BECE3EA7-29FD-435D-BC21-618513B96673}" dt="2020-04-19T15:16:34.453" v="2864" actId="20577"/>
          <ac:spMkLst>
            <pc:docMk/>
            <pc:sldMk cId="1456382719" sldId="282"/>
            <ac:spMk id="12" creationId="{414B28CE-90B4-4840-BE74-5C17F48CDF7A}"/>
          </ac:spMkLst>
        </pc:spChg>
        <pc:spChg chg="add mod">
          <ac:chgData name="abdulilah.q@outlook.com" userId="e558258b1f0d0369" providerId="LiveId" clId="{BECE3EA7-29FD-435D-BC21-618513B96673}" dt="2020-04-19T14:40:32.182" v="2607" actId="207"/>
          <ac:spMkLst>
            <pc:docMk/>
            <pc:sldMk cId="1456382719" sldId="282"/>
            <ac:spMk id="13" creationId="{079EB0C1-9549-4918-97D2-26A3B861D693}"/>
          </ac:spMkLst>
        </pc:spChg>
        <pc:spChg chg="add mod">
          <ac:chgData name="abdulilah.q@outlook.com" userId="e558258b1f0d0369" providerId="LiveId" clId="{BECE3EA7-29FD-435D-BC21-618513B96673}" dt="2020-04-19T15:14:43.819" v="2843" actId="14100"/>
          <ac:spMkLst>
            <pc:docMk/>
            <pc:sldMk cId="1456382719" sldId="282"/>
            <ac:spMk id="14" creationId="{359B8C45-14E9-4BBB-9B80-29B912544F6E}"/>
          </ac:spMkLst>
        </pc:spChg>
        <pc:spChg chg="add mod">
          <ac:chgData name="abdulilah.q@outlook.com" userId="e558258b1f0d0369" providerId="LiveId" clId="{BECE3EA7-29FD-435D-BC21-618513B96673}" dt="2020-04-19T15:14:23.927" v="2839" actId="14100"/>
          <ac:spMkLst>
            <pc:docMk/>
            <pc:sldMk cId="1456382719" sldId="282"/>
            <ac:spMk id="15" creationId="{4AFF7EDA-1D35-4790-B39D-1F5397F1FEBB}"/>
          </ac:spMkLst>
        </pc:spChg>
        <pc:spChg chg="add mod">
          <ac:chgData name="abdulilah.q@outlook.com" userId="e558258b1f0d0369" providerId="LiveId" clId="{BECE3EA7-29FD-435D-BC21-618513B96673}" dt="2020-04-19T14:40:39.512" v="2612" actId="207"/>
          <ac:spMkLst>
            <pc:docMk/>
            <pc:sldMk cId="1456382719" sldId="282"/>
            <ac:spMk id="16" creationId="{5C77B848-D492-498B-BCD7-9F9182FE8B6F}"/>
          </ac:spMkLst>
        </pc:spChg>
        <pc:picChg chg="add mod">
          <ac:chgData name="abdulilah.q@outlook.com" userId="e558258b1f0d0369" providerId="LiveId" clId="{BECE3EA7-29FD-435D-BC21-618513B96673}" dt="2020-04-19T14:49:16.225" v="2616" actId="1076"/>
          <ac:picMkLst>
            <pc:docMk/>
            <pc:sldMk cId="1456382719" sldId="282"/>
            <ac:picMk id="3" creationId="{CC8C3D49-564B-48ED-A68D-BDD73AD56649}"/>
          </ac:picMkLst>
        </pc:picChg>
        <pc:picChg chg="add mod modCrop">
          <ac:chgData name="abdulilah.q@outlook.com" userId="e558258b1f0d0369" providerId="LiveId" clId="{BECE3EA7-29FD-435D-BC21-618513B96673}" dt="2020-04-19T15:02:31.793" v="2730" actId="14100"/>
          <ac:picMkLst>
            <pc:docMk/>
            <pc:sldMk cId="1456382719" sldId="282"/>
            <ac:picMk id="18" creationId="{4CF72EE5-1FFB-448F-BFB3-927CD2605084}"/>
          </ac:picMkLst>
        </pc:picChg>
        <pc:picChg chg="add mod modCrop">
          <ac:chgData name="abdulilah.q@outlook.com" userId="e558258b1f0d0369" providerId="LiveId" clId="{BECE3EA7-29FD-435D-BC21-618513B96673}" dt="2020-04-19T15:14:47.711" v="2844" actId="14100"/>
          <ac:picMkLst>
            <pc:docMk/>
            <pc:sldMk cId="1456382719" sldId="282"/>
            <ac:picMk id="20" creationId="{61B7210C-25EC-48C2-9587-E4D9625A16BF}"/>
          </ac:picMkLst>
        </pc:picChg>
        <pc:picChg chg="add mod modCrop">
          <ac:chgData name="abdulilah.q@outlook.com" userId="e558258b1f0d0369" providerId="LiveId" clId="{BECE3EA7-29FD-435D-BC21-618513B96673}" dt="2020-04-19T15:14:16.233" v="2838" actId="14100"/>
          <ac:picMkLst>
            <pc:docMk/>
            <pc:sldMk cId="1456382719" sldId="282"/>
            <ac:picMk id="22" creationId="{50FBA722-42B4-4536-BCCE-FF1BC06CFD18}"/>
          </ac:picMkLst>
        </pc:picChg>
        <pc:picChg chg="add mod modCrop">
          <ac:chgData name="abdulilah.q@outlook.com" userId="e558258b1f0d0369" providerId="LiveId" clId="{BECE3EA7-29FD-435D-BC21-618513B96673}" dt="2020-04-19T15:16:17.371" v="2855" actId="14100"/>
          <ac:picMkLst>
            <pc:docMk/>
            <pc:sldMk cId="1456382719" sldId="282"/>
            <ac:picMk id="24" creationId="{52ADAD73-8C0A-42B5-A0C1-E0B6B8B7F0C5}"/>
          </ac:picMkLst>
        </pc:picChg>
      </pc:sldChg>
    </pc:docChg>
  </pc:docChgLst>
  <pc:docChgLst>
    <pc:chgData name="abdulilah.q@outlook.com" userId="e558258b1f0d0369" providerId="LiveId" clId="{ADA99D81-B028-4AD4-ABAA-0E952828D3D8}"/>
    <pc:docChg chg="undo custSel mod addSld modSld addMainMaster delMainMaster">
      <pc:chgData name="abdulilah.q@outlook.com" userId="e558258b1f0d0369" providerId="LiveId" clId="{ADA99D81-B028-4AD4-ABAA-0E952828D3D8}" dt="2020-04-16T13:21:21.342" v="1464" actId="11529"/>
      <pc:docMkLst>
        <pc:docMk/>
      </pc:docMkLst>
      <pc:sldChg chg="addSp delSp modSp mod setBg modClrScheme setClrOvrMap delDesignElem chgLayout">
        <pc:chgData name="abdulilah.q@outlook.com" userId="e558258b1f0d0369" providerId="LiveId" clId="{ADA99D81-B028-4AD4-ABAA-0E952828D3D8}" dt="2020-04-15T05:30:42.337" v="27" actId="478"/>
        <pc:sldMkLst>
          <pc:docMk/>
          <pc:sldMk cId="171951311" sldId="256"/>
        </pc:sldMkLst>
        <pc:spChg chg="mod">
          <ac:chgData name="abdulilah.q@outlook.com" userId="e558258b1f0d0369" providerId="LiveId" clId="{ADA99D81-B028-4AD4-ABAA-0E952828D3D8}" dt="2020-04-15T05:30:34.502" v="23" actId="26606"/>
          <ac:spMkLst>
            <pc:docMk/>
            <pc:sldMk cId="171951311" sldId="256"/>
            <ac:spMk id="2" creationId="{F2683731-B962-4F3E-906C-6C241FFBCEB9}"/>
          </ac:spMkLst>
        </pc:spChg>
        <pc:spChg chg="mod">
          <ac:chgData name="abdulilah.q@outlook.com" userId="e558258b1f0d0369" providerId="LiveId" clId="{ADA99D81-B028-4AD4-ABAA-0E952828D3D8}" dt="2020-04-15T05:30:34.502" v="23" actId="26606"/>
          <ac:spMkLst>
            <pc:docMk/>
            <pc:sldMk cId="171951311" sldId="256"/>
            <ac:spMk id="3" creationId="{60B18FFD-89DD-4DC8-BCB7-E854DBF7DA3A}"/>
          </ac:spMkLst>
        </pc:spChg>
        <pc:spChg chg="add del mod">
          <ac:chgData name="abdulilah.q@outlook.com" userId="e558258b1f0d0369" providerId="LiveId" clId="{ADA99D81-B028-4AD4-ABAA-0E952828D3D8}" dt="2020-04-15T05:30:04.268" v="22" actId="478"/>
          <ac:spMkLst>
            <pc:docMk/>
            <pc:sldMk cId="171951311" sldId="256"/>
            <ac:spMk id="5" creationId="{1B2511AE-090D-44EF-B8B9-1290CEB94843}"/>
          </ac:spMkLst>
        </pc:spChg>
        <pc:spChg chg="add del">
          <ac:chgData name="abdulilah.q@outlook.com" userId="e558258b1f0d0369" providerId="LiveId" clId="{ADA99D81-B028-4AD4-ABAA-0E952828D3D8}" dt="2020-04-15T05:30:37.026" v="25"/>
          <ac:spMkLst>
            <pc:docMk/>
            <pc:sldMk cId="171951311" sldId="256"/>
            <ac:spMk id="6" creationId="{E91DC736-0EF8-4F87-9146-EBF1D2EE4D3D}"/>
          </ac:spMkLst>
        </pc:spChg>
        <pc:spChg chg="add del">
          <ac:chgData name="abdulilah.q@outlook.com" userId="e558258b1f0d0369" providerId="LiveId" clId="{ADA99D81-B028-4AD4-ABAA-0E952828D3D8}" dt="2020-04-15T05:30:37.026" v="25"/>
          <ac:spMkLst>
            <pc:docMk/>
            <pc:sldMk cId="171951311" sldId="256"/>
            <ac:spMk id="8" creationId="{097CD68E-23E3-4007-8847-CD0944C4F7BE}"/>
          </ac:spMkLst>
        </pc:spChg>
        <pc:spChg chg="add del">
          <ac:chgData name="abdulilah.q@outlook.com" userId="e558258b1f0d0369" providerId="LiveId" clId="{ADA99D81-B028-4AD4-ABAA-0E952828D3D8}" dt="2020-04-15T05:27:28.832" v="1" actId="26606"/>
          <ac:spMkLst>
            <pc:docMk/>
            <pc:sldMk cId="171951311" sldId="256"/>
            <ac:spMk id="9" creationId="{77D4E339-1FDC-4F64-BACC-DA1625A5A305}"/>
          </ac:spMkLst>
        </pc:spChg>
        <pc:spChg chg="add del">
          <ac:chgData name="abdulilah.q@outlook.com" userId="e558258b1f0d0369" providerId="LiveId" clId="{ADA99D81-B028-4AD4-ABAA-0E952828D3D8}" dt="2020-04-15T05:30:37.026" v="25"/>
          <ac:spMkLst>
            <pc:docMk/>
            <pc:sldMk cId="171951311" sldId="256"/>
            <ac:spMk id="10" creationId="{AF2F604E-43BE-4DC3-B983-E071523364F8}"/>
          </ac:spMkLst>
        </pc:spChg>
        <pc:spChg chg="add del">
          <ac:chgData name="abdulilah.q@outlook.com" userId="e558258b1f0d0369" providerId="LiveId" clId="{ADA99D81-B028-4AD4-ABAA-0E952828D3D8}" dt="2020-04-15T05:30:37.026" v="25"/>
          <ac:spMkLst>
            <pc:docMk/>
            <pc:sldMk cId="171951311" sldId="256"/>
            <ac:spMk id="12" creationId="{08C9B587-E65E-4B52-B37C-ABEBB6E87928}"/>
          </ac:spMkLst>
        </pc:spChg>
        <pc:spChg chg="add del">
          <ac:chgData name="abdulilah.q@outlook.com" userId="e558258b1f0d0369" providerId="LiveId" clId="{ADA99D81-B028-4AD4-ABAA-0E952828D3D8}" dt="2020-04-15T05:27:29.634" v="3" actId="26606"/>
          <ac:spMkLst>
            <pc:docMk/>
            <pc:sldMk cId="171951311" sldId="256"/>
            <ac:spMk id="13" creationId="{0671A8AE-40A1-4631-A6B8-581AFF065482}"/>
          </ac:spMkLst>
        </pc:spChg>
        <pc:spChg chg="add del">
          <ac:chgData name="abdulilah.q@outlook.com" userId="e558258b1f0d0369" providerId="LiveId" clId="{ADA99D81-B028-4AD4-ABAA-0E952828D3D8}" dt="2020-04-15T05:27:29.634" v="3" actId="26606"/>
          <ac:spMkLst>
            <pc:docMk/>
            <pc:sldMk cId="171951311" sldId="256"/>
            <ac:spMk id="15" creationId="{A44CD100-6267-4E62-AA64-2182A3A6A1C0}"/>
          </ac:spMkLst>
        </pc:spChg>
        <pc:spChg chg="add del">
          <ac:chgData name="abdulilah.q@outlook.com" userId="e558258b1f0d0369" providerId="LiveId" clId="{ADA99D81-B028-4AD4-ABAA-0E952828D3D8}" dt="2020-04-15T05:27:30.548" v="5" actId="26606"/>
          <ac:spMkLst>
            <pc:docMk/>
            <pc:sldMk cId="171951311" sldId="256"/>
            <ac:spMk id="17" creationId="{6F40FBDA-CEB1-40F0-9AB9-BD9C402D70FE}"/>
          </ac:spMkLst>
        </pc:spChg>
        <pc:spChg chg="add del">
          <ac:chgData name="abdulilah.q@outlook.com" userId="e558258b1f0d0369" providerId="LiveId" clId="{ADA99D81-B028-4AD4-ABAA-0E952828D3D8}" dt="2020-04-15T05:27:30.548" v="5" actId="26606"/>
          <ac:spMkLst>
            <pc:docMk/>
            <pc:sldMk cId="171951311" sldId="256"/>
            <ac:spMk id="19" creationId="{0344D4FE-ABEF-4230-9E4E-AD5782FC78AC}"/>
          </ac:spMkLst>
        </pc:spChg>
        <pc:spChg chg="add del">
          <ac:chgData name="abdulilah.q@outlook.com" userId="e558258b1f0d0369" providerId="LiveId" clId="{ADA99D81-B028-4AD4-ABAA-0E952828D3D8}" dt="2020-04-15T05:27:30.548" v="5" actId="26606"/>
          <ac:spMkLst>
            <pc:docMk/>
            <pc:sldMk cId="171951311" sldId="256"/>
            <ac:spMk id="20" creationId="{9325F979-D3F9-4926-81B7-7ACCB31A501B}"/>
          </ac:spMkLst>
        </pc:spChg>
        <pc:spChg chg="add del">
          <ac:chgData name="abdulilah.q@outlook.com" userId="e558258b1f0d0369" providerId="LiveId" clId="{ADA99D81-B028-4AD4-ABAA-0E952828D3D8}" dt="2020-04-15T05:27:33.098" v="7" actId="26606"/>
          <ac:spMkLst>
            <pc:docMk/>
            <pc:sldMk cId="171951311" sldId="256"/>
            <ac:spMk id="23" creationId="{B72BB70C-3B10-43FF-83F9-C064151F9037}"/>
          </ac:spMkLst>
        </pc:spChg>
        <pc:spChg chg="add del">
          <ac:chgData name="abdulilah.q@outlook.com" userId="e558258b1f0d0369" providerId="LiveId" clId="{ADA99D81-B028-4AD4-ABAA-0E952828D3D8}" dt="2020-04-15T05:27:33.098" v="7" actId="26606"/>
          <ac:spMkLst>
            <pc:docMk/>
            <pc:sldMk cId="171951311" sldId="256"/>
            <ac:spMk id="25" creationId="{B21FF648-687D-4B69-BB17-1F9649EF811B}"/>
          </ac:spMkLst>
        </pc:spChg>
        <pc:spChg chg="add del">
          <ac:chgData name="abdulilah.q@outlook.com" userId="e558258b1f0d0369" providerId="LiveId" clId="{ADA99D81-B028-4AD4-ABAA-0E952828D3D8}" dt="2020-04-15T05:27:35.035" v="9" actId="26606"/>
          <ac:spMkLst>
            <pc:docMk/>
            <pc:sldMk cId="171951311" sldId="256"/>
            <ac:spMk id="28" creationId="{BA4EDD11-078F-45BC-852D-3474DE59FFC6}"/>
          </ac:spMkLst>
        </pc:spChg>
        <pc:spChg chg="add del">
          <ac:chgData name="abdulilah.q@outlook.com" userId="e558258b1f0d0369" providerId="LiveId" clId="{ADA99D81-B028-4AD4-ABAA-0E952828D3D8}" dt="2020-04-15T05:27:36.584" v="11" actId="26606"/>
          <ac:spMkLst>
            <pc:docMk/>
            <pc:sldMk cId="171951311" sldId="256"/>
            <ac:spMk id="30" creationId="{26B4480E-B7FF-4481-890E-043A69AE6FE2}"/>
          </ac:spMkLst>
        </pc:spChg>
        <pc:spChg chg="add del">
          <ac:chgData name="abdulilah.q@outlook.com" userId="e558258b1f0d0369" providerId="LiveId" clId="{ADA99D81-B028-4AD4-ABAA-0E952828D3D8}" dt="2020-04-15T05:27:36.584" v="11" actId="26606"/>
          <ac:spMkLst>
            <pc:docMk/>
            <pc:sldMk cId="171951311" sldId="256"/>
            <ac:spMk id="32" creationId="{64C13BAB-7C00-4D21-A857-E3D41C0A2A66}"/>
          </ac:spMkLst>
        </pc:spChg>
        <pc:spChg chg="add del">
          <ac:chgData name="abdulilah.q@outlook.com" userId="e558258b1f0d0369" providerId="LiveId" clId="{ADA99D81-B028-4AD4-ABAA-0E952828D3D8}" dt="2020-04-15T05:27:36.584" v="11" actId="26606"/>
          <ac:spMkLst>
            <pc:docMk/>
            <pc:sldMk cId="171951311" sldId="256"/>
            <ac:spMk id="33" creationId="{45E6C9CD-9938-4423-936B-5C383EDE765A}"/>
          </ac:spMkLst>
        </pc:spChg>
        <pc:spChg chg="add del">
          <ac:chgData name="abdulilah.q@outlook.com" userId="e558258b1f0d0369" providerId="LiveId" clId="{ADA99D81-B028-4AD4-ABAA-0E952828D3D8}" dt="2020-04-15T05:27:36.584" v="11" actId="26606"/>
          <ac:spMkLst>
            <pc:docMk/>
            <pc:sldMk cId="171951311" sldId="256"/>
            <ac:spMk id="34" creationId="{1F1FF39A-AC3C-4066-9D4C-519AA22812EA}"/>
          </ac:spMkLst>
        </pc:spChg>
        <pc:spChg chg="add del">
          <ac:chgData name="abdulilah.q@outlook.com" userId="e558258b1f0d0369" providerId="LiveId" clId="{ADA99D81-B028-4AD4-ABAA-0E952828D3D8}" dt="2020-04-15T05:27:36.584" v="11" actId="26606"/>
          <ac:spMkLst>
            <pc:docMk/>
            <pc:sldMk cId="171951311" sldId="256"/>
            <ac:spMk id="35" creationId="{26D1B40F-5D7A-414C-A415-EF39FE779606}"/>
          </ac:spMkLst>
        </pc:spChg>
        <pc:spChg chg="add del">
          <ac:chgData name="abdulilah.q@outlook.com" userId="e558258b1f0d0369" providerId="LiveId" clId="{ADA99D81-B028-4AD4-ABAA-0E952828D3D8}" dt="2020-04-15T05:27:39.128" v="14"/>
          <ac:spMkLst>
            <pc:docMk/>
            <pc:sldMk cId="171951311" sldId="256"/>
            <ac:spMk id="37" creationId="{E91DC736-0EF8-4F87-9146-EBF1D2EE4D3D}"/>
          </ac:spMkLst>
        </pc:spChg>
        <pc:spChg chg="add del">
          <ac:chgData name="abdulilah.q@outlook.com" userId="e558258b1f0d0369" providerId="LiveId" clId="{ADA99D81-B028-4AD4-ABAA-0E952828D3D8}" dt="2020-04-15T05:27:39.128" v="14"/>
          <ac:spMkLst>
            <pc:docMk/>
            <pc:sldMk cId="171951311" sldId="256"/>
            <ac:spMk id="39" creationId="{097CD68E-23E3-4007-8847-CD0944C4F7BE}"/>
          </ac:spMkLst>
        </pc:spChg>
        <pc:spChg chg="add del">
          <ac:chgData name="abdulilah.q@outlook.com" userId="e558258b1f0d0369" providerId="LiveId" clId="{ADA99D81-B028-4AD4-ABAA-0E952828D3D8}" dt="2020-04-15T05:27:39.128" v="14"/>
          <ac:spMkLst>
            <pc:docMk/>
            <pc:sldMk cId="171951311" sldId="256"/>
            <ac:spMk id="40" creationId="{AF2F604E-43BE-4DC3-B983-E071523364F8}"/>
          </ac:spMkLst>
        </pc:spChg>
        <pc:spChg chg="add del">
          <ac:chgData name="abdulilah.q@outlook.com" userId="e558258b1f0d0369" providerId="LiveId" clId="{ADA99D81-B028-4AD4-ABAA-0E952828D3D8}" dt="2020-04-15T05:27:39.128" v="14"/>
          <ac:spMkLst>
            <pc:docMk/>
            <pc:sldMk cId="171951311" sldId="256"/>
            <ac:spMk id="41" creationId="{08C9B587-E65E-4B52-B37C-ABEBB6E87928}"/>
          </ac:spMkLst>
        </pc:spChg>
        <pc:spChg chg="add del">
          <ac:chgData name="abdulilah.q@outlook.com" userId="e558258b1f0d0369" providerId="LiveId" clId="{ADA99D81-B028-4AD4-ABAA-0E952828D3D8}" dt="2020-04-15T05:27:50.277" v="16" actId="26606"/>
          <ac:spMkLst>
            <pc:docMk/>
            <pc:sldMk cId="171951311" sldId="256"/>
            <ac:spMk id="43" creationId="{6482F060-A4AF-4E0B-B364-7C6BA4AE9C03}"/>
          </ac:spMkLst>
        </pc:spChg>
        <pc:spChg chg="add del">
          <ac:chgData name="abdulilah.q@outlook.com" userId="e558258b1f0d0369" providerId="LiveId" clId="{ADA99D81-B028-4AD4-ABAA-0E952828D3D8}" dt="2020-04-15T05:27:54.523" v="19"/>
          <ac:spMkLst>
            <pc:docMk/>
            <pc:sldMk cId="171951311" sldId="256"/>
            <ac:spMk id="47" creationId="{6B695AA2-4B70-477F-AF90-536B720A1343}"/>
          </ac:spMkLst>
        </pc:spChg>
        <pc:picChg chg="add del">
          <ac:chgData name="abdulilah.q@outlook.com" userId="e558258b1f0d0369" providerId="LiveId" clId="{ADA99D81-B028-4AD4-ABAA-0E952828D3D8}" dt="2020-04-15T05:27:28.832" v="1" actId="26606"/>
          <ac:picMkLst>
            <pc:docMk/>
            <pc:sldMk cId="171951311" sldId="256"/>
            <ac:picMk id="4" creationId="{D3BFC9E7-628A-49DD-8040-8DEC59D11F39}"/>
          </ac:picMkLst>
        </pc:picChg>
        <pc:picChg chg="add del mod">
          <ac:chgData name="abdulilah.q@outlook.com" userId="e558258b1f0d0369" providerId="LiveId" clId="{ADA99D81-B028-4AD4-ABAA-0E952828D3D8}" dt="2020-04-15T05:30:42.337" v="27" actId="478"/>
          <ac:picMkLst>
            <pc:docMk/>
            <pc:sldMk cId="171951311" sldId="256"/>
            <ac:picMk id="7" creationId="{8063B2C0-CEB3-4E2E-BE3C-1FB2FFA28898}"/>
          </ac:picMkLst>
        </pc:picChg>
        <pc:picChg chg="add del">
          <ac:chgData name="abdulilah.q@outlook.com" userId="e558258b1f0d0369" providerId="LiveId" clId="{ADA99D81-B028-4AD4-ABAA-0E952828D3D8}" dt="2020-04-15T05:27:29.634" v="3" actId="26606"/>
          <ac:picMkLst>
            <pc:docMk/>
            <pc:sldMk cId="171951311" sldId="256"/>
            <ac:picMk id="14" creationId="{54988CE4-EC97-47CC-A82F-23F02504825E}"/>
          </ac:picMkLst>
        </pc:picChg>
        <pc:picChg chg="add del">
          <ac:chgData name="abdulilah.q@outlook.com" userId="e558258b1f0d0369" providerId="LiveId" clId="{ADA99D81-B028-4AD4-ABAA-0E952828D3D8}" dt="2020-04-15T05:27:30.548" v="5" actId="26606"/>
          <ac:picMkLst>
            <pc:docMk/>
            <pc:sldMk cId="171951311" sldId="256"/>
            <ac:picMk id="18" creationId="{7030F45E-4668-471F-BA84-79A03C8FB308}"/>
          </ac:picMkLst>
        </pc:picChg>
        <pc:picChg chg="add del">
          <ac:chgData name="abdulilah.q@outlook.com" userId="e558258b1f0d0369" providerId="LiveId" clId="{ADA99D81-B028-4AD4-ABAA-0E952828D3D8}" dt="2020-04-15T05:27:33.098" v="7" actId="26606"/>
          <ac:picMkLst>
            <pc:docMk/>
            <pc:sldMk cId="171951311" sldId="256"/>
            <ac:picMk id="22" creationId="{5DA565A9-F458-4267-8C4E-CE47B9E1AC53}"/>
          </ac:picMkLst>
        </pc:picChg>
        <pc:picChg chg="add del">
          <ac:chgData name="abdulilah.q@outlook.com" userId="e558258b1f0d0369" providerId="LiveId" clId="{ADA99D81-B028-4AD4-ABAA-0E952828D3D8}" dt="2020-04-15T05:27:35.035" v="9" actId="26606"/>
          <ac:picMkLst>
            <pc:docMk/>
            <pc:sldMk cId="171951311" sldId="256"/>
            <ac:picMk id="27" creationId="{02FFB883-C203-40AE-8B94-9EDCDACEF575}"/>
          </ac:picMkLst>
        </pc:picChg>
        <pc:picChg chg="add del">
          <ac:chgData name="abdulilah.q@outlook.com" userId="e558258b1f0d0369" providerId="LiveId" clId="{ADA99D81-B028-4AD4-ABAA-0E952828D3D8}" dt="2020-04-15T05:27:36.584" v="11" actId="26606"/>
          <ac:picMkLst>
            <pc:docMk/>
            <pc:sldMk cId="171951311" sldId="256"/>
            <ac:picMk id="31" creationId="{69D90598-4B69-433A-971B-DE28E8FF8383}"/>
          </ac:picMkLst>
        </pc:picChg>
        <pc:picChg chg="add del mod ord">
          <ac:chgData name="abdulilah.q@outlook.com" userId="e558258b1f0d0369" providerId="LiveId" clId="{ADA99D81-B028-4AD4-ABAA-0E952828D3D8}" dt="2020-04-15T05:30:04.268" v="22" actId="478"/>
          <ac:picMkLst>
            <pc:docMk/>
            <pc:sldMk cId="171951311" sldId="256"/>
            <ac:picMk id="38" creationId="{07973956-B125-4920-A742-0309DACB4F51}"/>
          </ac:picMkLst>
        </pc:picChg>
        <pc:cxnChg chg="add del">
          <ac:chgData name="abdulilah.q@outlook.com" userId="e558258b1f0d0369" providerId="LiveId" clId="{ADA99D81-B028-4AD4-ABAA-0E952828D3D8}" dt="2020-04-15T05:27:28.832" v="1" actId="26606"/>
          <ac:cxnSpMkLst>
            <pc:docMk/>
            <pc:sldMk cId="171951311" sldId="256"/>
            <ac:cxnSpMk id="11" creationId="{D28A9C89-B313-458F-9C85-515930A51A93}"/>
          </ac:cxnSpMkLst>
        </pc:cxnChg>
        <pc:cxnChg chg="add del">
          <ac:chgData name="abdulilah.q@outlook.com" userId="e558258b1f0d0369" providerId="LiveId" clId="{ADA99D81-B028-4AD4-ABAA-0E952828D3D8}" dt="2020-04-15T05:27:33.098" v="7" actId="26606"/>
          <ac:cxnSpMkLst>
            <pc:docMk/>
            <pc:sldMk cId="171951311" sldId="256"/>
            <ac:cxnSpMk id="24" creationId="{D5B557D3-D7B4-404B-84A1-9BD182BE5B06}"/>
          </ac:cxnSpMkLst>
        </pc:cxnChg>
        <pc:cxnChg chg="add del">
          <ac:chgData name="abdulilah.q@outlook.com" userId="e558258b1f0d0369" providerId="LiveId" clId="{ADA99D81-B028-4AD4-ABAA-0E952828D3D8}" dt="2020-04-15T05:27:50.277" v="16" actId="26606"/>
          <ac:cxnSpMkLst>
            <pc:docMk/>
            <pc:sldMk cId="171951311" sldId="256"/>
            <ac:cxnSpMk id="45" creationId="{B9EB6DAA-2F0C-43D5-A577-15D5D2C4E3F5}"/>
          </ac:cxnSpMkLst>
        </pc:cxnChg>
      </pc:sldChg>
      <pc:sldChg chg="modSp">
        <pc:chgData name="abdulilah.q@outlook.com" userId="e558258b1f0d0369" providerId="LiveId" clId="{ADA99D81-B028-4AD4-ABAA-0E952828D3D8}" dt="2020-04-16T11:19:59.912" v="131" actId="20577"/>
        <pc:sldMkLst>
          <pc:docMk/>
          <pc:sldMk cId="1668517224" sldId="257"/>
        </pc:sldMkLst>
        <pc:spChg chg="mod">
          <ac:chgData name="abdulilah.q@outlook.com" userId="e558258b1f0d0369" providerId="LiveId" clId="{ADA99D81-B028-4AD4-ABAA-0E952828D3D8}" dt="2020-04-16T11:19:59.912" v="131" actId="20577"/>
          <ac:spMkLst>
            <pc:docMk/>
            <pc:sldMk cId="1668517224" sldId="257"/>
            <ac:spMk id="44" creationId="{4304125B-C657-4FD1-93BA-AA0B94A16FFA}"/>
          </ac:spMkLst>
        </pc:spChg>
      </pc:sldChg>
      <pc:sldChg chg="addSp delSp modSp">
        <pc:chgData name="abdulilah.q@outlook.com" userId="e558258b1f0d0369" providerId="LiveId" clId="{ADA99D81-B028-4AD4-ABAA-0E952828D3D8}" dt="2020-04-16T11:19:18.232" v="121" actId="1076"/>
        <pc:sldMkLst>
          <pc:docMk/>
          <pc:sldMk cId="1673448457" sldId="261"/>
        </pc:sldMkLst>
        <pc:spChg chg="add del">
          <ac:chgData name="abdulilah.q@outlook.com" userId="e558258b1f0d0369" providerId="LiveId" clId="{ADA99D81-B028-4AD4-ABAA-0E952828D3D8}" dt="2020-04-16T11:13:09.755" v="30" actId="11529"/>
          <ac:spMkLst>
            <pc:docMk/>
            <pc:sldMk cId="1673448457" sldId="261"/>
            <ac:spMk id="4" creationId="{6A424C15-4248-4806-9A57-7395C0863DDD}"/>
          </ac:spMkLst>
        </pc:spChg>
        <pc:spChg chg="add mod">
          <ac:chgData name="abdulilah.q@outlook.com" userId="e558258b1f0d0369" providerId="LiveId" clId="{ADA99D81-B028-4AD4-ABAA-0E952828D3D8}" dt="2020-04-16T11:19:18.232" v="121" actId="1076"/>
          <ac:spMkLst>
            <pc:docMk/>
            <pc:sldMk cId="1673448457" sldId="261"/>
            <ac:spMk id="6" creationId="{7C80DD5C-5E1B-4E4D-B4D4-F5CC3BB37D8E}"/>
          </ac:spMkLst>
        </pc:spChg>
        <pc:picChg chg="mod">
          <ac:chgData name="abdulilah.q@outlook.com" userId="e558258b1f0d0369" providerId="LiveId" clId="{ADA99D81-B028-4AD4-ABAA-0E952828D3D8}" dt="2020-04-16T11:11:18.424" v="28" actId="1076"/>
          <ac:picMkLst>
            <pc:docMk/>
            <pc:sldMk cId="1673448457" sldId="261"/>
            <ac:picMk id="5" creationId="{F86CF7A2-6757-4FE3-9717-003D9BF7A78A}"/>
          </ac:picMkLst>
        </pc:picChg>
      </pc:sldChg>
      <pc:sldChg chg="addSp delSp modSp new">
        <pc:chgData name="abdulilah.q@outlook.com" userId="e558258b1f0d0369" providerId="LiveId" clId="{ADA99D81-B028-4AD4-ABAA-0E952828D3D8}" dt="2020-04-16T13:15:59.116" v="1360" actId="1076"/>
        <pc:sldMkLst>
          <pc:docMk/>
          <pc:sldMk cId="3900144499" sldId="262"/>
        </pc:sldMkLst>
        <pc:spChg chg="add mod">
          <ac:chgData name="abdulilah.q@outlook.com" userId="e558258b1f0d0369" providerId="LiveId" clId="{ADA99D81-B028-4AD4-ABAA-0E952828D3D8}" dt="2020-04-16T12:08:58.092" v="424" actId="20577"/>
          <ac:spMkLst>
            <pc:docMk/>
            <pc:sldMk cId="3900144499" sldId="262"/>
            <ac:spMk id="2" creationId="{58BDDBD7-7E73-446D-9A03-376A9F9D1AF1}"/>
          </ac:spMkLst>
        </pc:spChg>
        <pc:spChg chg="add del mod">
          <ac:chgData name="abdulilah.q@outlook.com" userId="e558258b1f0d0369" providerId="LiveId" clId="{ADA99D81-B028-4AD4-ABAA-0E952828D3D8}" dt="2020-04-16T12:04:28.990" v="227" actId="478"/>
          <ac:spMkLst>
            <pc:docMk/>
            <pc:sldMk cId="3900144499" sldId="262"/>
            <ac:spMk id="3" creationId="{67F88E37-0435-4063-81EB-EE64D9E5644E}"/>
          </ac:spMkLst>
        </pc:spChg>
        <pc:spChg chg="add mod">
          <ac:chgData name="abdulilah.q@outlook.com" userId="e558258b1f0d0369" providerId="LiveId" clId="{ADA99D81-B028-4AD4-ABAA-0E952828D3D8}" dt="2020-04-16T12:07:14.947" v="415" actId="207"/>
          <ac:spMkLst>
            <pc:docMk/>
            <pc:sldMk cId="3900144499" sldId="262"/>
            <ac:spMk id="8" creationId="{FC7DDFC1-775D-4591-B258-C15FF8CD6E2E}"/>
          </ac:spMkLst>
        </pc:spChg>
        <pc:spChg chg="add mod">
          <ac:chgData name="abdulilah.q@outlook.com" userId="e558258b1f0d0369" providerId="LiveId" clId="{ADA99D81-B028-4AD4-ABAA-0E952828D3D8}" dt="2020-04-16T12:09:53.217" v="451" actId="1076"/>
          <ac:spMkLst>
            <pc:docMk/>
            <pc:sldMk cId="3900144499" sldId="262"/>
            <ac:spMk id="9" creationId="{623C0E39-3E17-423C-ADA6-4158DB7E4033}"/>
          </ac:spMkLst>
        </pc:spChg>
        <pc:spChg chg="add del">
          <ac:chgData name="abdulilah.q@outlook.com" userId="e558258b1f0d0369" providerId="LiveId" clId="{ADA99D81-B028-4AD4-ABAA-0E952828D3D8}" dt="2020-04-16T12:23:14.352" v="563" actId="478"/>
          <ac:spMkLst>
            <pc:docMk/>
            <pc:sldMk cId="3900144499" sldId="262"/>
            <ac:spMk id="26" creationId="{289446A3-FF4E-47FE-9F89-8BD1136189E5}"/>
          </ac:spMkLst>
        </pc:spChg>
        <pc:spChg chg="add del mod">
          <ac:chgData name="abdulilah.q@outlook.com" userId="e558258b1f0d0369" providerId="LiveId" clId="{ADA99D81-B028-4AD4-ABAA-0E952828D3D8}" dt="2020-04-16T12:25:05.137" v="582" actId="478"/>
          <ac:spMkLst>
            <pc:docMk/>
            <pc:sldMk cId="3900144499" sldId="262"/>
            <ac:spMk id="27" creationId="{0B326AE1-CE8D-4A9A-A0BC-9C491E7A9661}"/>
          </ac:spMkLst>
        </pc:spChg>
        <pc:spChg chg="add mod">
          <ac:chgData name="abdulilah.q@outlook.com" userId="e558258b1f0d0369" providerId="LiveId" clId="{ADA99D81-B028-4AD4-ABAA-0E952828D3D8}" dt="2020-04-16T13:15:30.155" v="1357" actId="1076"/>
          <ac:spMkLst>
            <pc:docMk/>
            <pc:sldMk cId="3900144499" sldId="262"/>
            <ac:spMk id="28" creationId="{9329A980-9EFB-4929-8C2D-0505471C3A07}"/>
          </ac:spMkLst>
        </pc:spChg>
        <pc:spChg chg="add del mod">
          <ac:chgData name="abdulilah.q@outlook.com" userId="e558258b1f0d0369" providerId="LiveId" clId="{ADA99D81-B028-4AD4-ABAA-0E952828D3D8}" dt="2020-04-16T12:28:49.170" v="779" actId="767"/>
          <ac:spMkLst>
            <pc:docMk/>
            <pc:sldMk cId="3900144499" sldId="262"/>
            <ac:spMk id="29" creationId="{CEF3D891-D5DD-417E-A3C3-D047EF70ADF3}"/>
          </ac:spMkLst>
        </pc:spChg>
        <pc:spChg chg="add mod">
          <ac:chgData name="abdulilah.q@outlook.com" userId="e558258b1f0d0369" providerId="LiveId" clId="{ADA99D81-B028-4AD4-ABAA-0E952828D3D8}" dt="2020-04-16T13:14:57.314" v="1354" actId="404"/>
          <ac:spMkLst>
            <pc:docMk/>
            <pc:sldMk cId="3900144499" sldId="262"/>
            <ac:spMk id="30" creationId="{21767AF9-1F20-4443-B644-450F466CF0DA}"/>
          </ac:spMkLst>
        </pc:spChg>
        <pc:spChg chg="add del mod">
          <ac:chgData name="abdulilah.q@outlook.com" userId="e558258b1f0d0369" providerId="LiveId" clId="{ADA99D81-B028-4AD4-ABAA-0E952828D3D8}" dt="2020-04-16T12:34:05.231" v="934"/>
          <ac:spMkLst>
            <pc:docMk/>
            <pc:sldMk cId="3900144499" sldId="262"/>
            <ac:spMk id="31" creationId="{47DF4C16-8A7F-4D8B-91FF-B9F0DD445C4F}"/>
          </ac:spMkLst>
        </pc:spChg>
        <pc:spChg chg="add mod">
          <ac:chgData name="abdulilah.q@outlook.com" userId="e558258b1f0d0369" providerId="LiveId" clId="{ADA99D81-B028-4AD4-ABAA-0E952828D3D8}" dt="2020-04-16T13:15:20.195" v="1356" actId="1076"/>
          <ac:spMkLst>
            <pc:docMk/>
            <pc:sldMk cId="3900144499" sldId="262"/>
            <ac:spMk id="32" creationId="{61ECC447-A050-4E95-BA50-A8AA8A354A6A}"/>
          </ac:spMkLst>
        </pc:spChg>
        <pc:picChg chg="add mod ord">
          <ac:chgData name="abdulilah.q@outlook.com" userId="e558258b1f0d0369" providerId="LiveId" clId="{ADA99D81-B028-4AD4-ABAA-0E952828D3D8}" dt="2020-04-16T12:10:02.930" v="453" actId="14100"/>
          <ac:picMkLst>
            <pc:docMk/>
            <pc:sldMk cId="3900144499" sldId="262"/>
            <ac:picMk id="5" creationId="{93A2A2FB-3A2B-4895-9496-9DFAA1C23066}"/>
          </ac:picMkLst>
        </pc:picChg>
        <pc:picChg chg="add mod ord">
          <ac:chgData name="abdulilah.q@outlook.com" userId="e558258b1f0d0369" providerId="LiveId" clId="{ADA99D81-B028-4AD4-ABAA-0E952828D3D8}" dt="2020-04-16T12:35:03.489" v="998" actId="29295"/>
          <ac:picMkLst>
            <pc:docMk/>
            <pc:sldMk cId="3900144499" sldId="262"/>
            <ac:picMk id="7" creationId="{D2923564-474A-4A0C-81F2-91ABA7C41B09}"/>
          </ac:picMkLst>
        </pc:picChg>
        <pc:picChg chg="add del mod">
          <ac:chgData name="abdulilah.q@outlook.com" userId="e558258b1f0d0369" providerId="LiveId" clId="{ADA99D81-B028-4AD4-ABAA-0E952828D3D8}" dt="2020-04-16T12:11:32.910" v="460" actId="478"/>
          <ac:picMkLst>
            <pc:docMk/>
            <pc:sldMk cId="3900144499" sldId="262"/>
            <ac:picMk id="11" creationId="{2E4E5451-A2DF-45DA-B6F2-3E20328A6180}"/>
          </ac:picMkLst>
        </pc:picChg>
        <pc:picChg chg="add del mod">
          <ac:chgData name="abdulilah.q@outlook.com" userId="e558258b1f0d0369" providerId="LiveId" clId="{ADA99D81-B028-4AD4-ABAA-0E952828D3D8}" dt="2020-04-16T12:17:05.413" v="499" actId="478"/>
          <ac:picMkLst>
            <pc:docMk/>
            <pc:sldMk cId="3900144499" sldId="262"/>
            <ac:picMk id="13" creationId="{2C432328-DCF4-4FB3-A283-0A1EF99ADD75}"/>
          </ac:picMkLst>
        </pc:picChg>
        <pc:picChg chg="add del mod">
          <ac:chgData name="abdulilah.q@outlook.com" userId="e558258b1f0d0369" providerId="LiveId" clId="{ADA99D81-B028-4AD4-ABAA-0E952828D3D8}" dt="2020-04-16T12:20:26.347" v="535" actId="478"/>
          <ac:picMkLst>
            <pc:docMk/>
            <pc:sldMk cId="3900144499" sldId="262"/>
            <ac:picMk id="15" creationId="{3FD54DED-F607-4B36-86B0-935F4E54EAD8}"/>
          </ac:picMkLst>
        </pc:picChg>
        <pc:picChg chg="add del mod">
          <ac:chgData name="abdulilah.q@outlook.com" userId="e558258b1f0d0369" providerId="LiveId" clId="{ADA99D81-B028-4AD4-ABAA-0E952828D3D8}" dt="2020-04-16T12:20:24.224" v="534" actId="478"/>
          <ac:picMkLst>
            <pc:docMk/>
            <pc:sldMk cId="3900144499" sldId="262"/>
            <ac:picMk id="17" creationId="{87B7136D-1896-4ADB-AACD-11AA9B6301F3}"/>
          </ac:picMkLst>
        </pc:picChg>
        <pc:picChg chg="add del mod">
          <ac:chgData name="abdulilah.q@outlook.com" userId="e558258b1f0d0369" providerId="LiveId" clId="{ADA99D81-B028-4AD4-ABAA-0E952828D3D8}" dt="2020-04-16T12:20:13.075" v="532" actId="478"/>
          <ac:picMkLst>
            <pc:docMk/>
            <pc:sldMk cId="3900144499" sldId="262"/>
            <ac:picMk id="19" creationId="{A6CCF722-2EDE-43E2-95B5-8A1D7781A2B2}"/>
          </ac:picMkLst>
        </pc:picChg>
        <pc:picChg chg="add del mod">
          <ac:chgData name="abdulilah.q@outlook.com" userId="e558258b1f0d0369" providerId="LiveId" clId="{ADA99D81-B028-4AD4-ABAA-0E952828D3D8}" dt="2020-04-16T12:18:23.987" v="510" actId="931"/>
          <ac:picMkLst>
            <pc:docMk/>
            <pc:sldMk cId="3900144499" sldId="262"/>
            <ac:picMk id="21" creationId="{22CB9BD4-33FB-42A0-9FCD-DF73B434845D}"/>
          </ac:picMkLst>
        </pc:picChg>
        <pc:picChg chg="add mod">
          <ac:chgData name="abdulilah.q@outlook.com" userId="e558258b1f0d0369" providerId="LiveId" clId="{ADA99D81-B028-4AD4-ABAA-0E952828D3D8}" dt="2020-04-16T13:15:38.481" v="1358" actId="1076"/>
          <ac:picMkLst>
            <pc:docMk/>
            <pc:sldMk cId="3900144499" sldId="262"/>
            <ac:picMk id="23" creationId="{25C4C365-0E2C-4FD1-B608-B0F2FF49B216}"/>
          </ac:picMkLst>
        </pc:picChg>
        <pc:picChg chg="add mod">
          <ac:chgData name="abdulilah.q@outlook.com" userId="e558258b1f0d0369" providerId="LiveId" clId="{ADA99D81-B028-4AD4-ABAA-0E952828D3D8}" dt="2020-04-16T13:15:59.116" v="1360" actId="1076"/>
          <ac:picMkLst>
            <pc:docMk/>
            <pc:sldMk cId="3900144499" sldId="262"/>
            <ac:picMk id="24" creationId="{1F48D38E-322A-41B8-AB60-C84E79C2B037}"/>
          </ac:picMkLst>
        </pc:picChg>
        <pc:picChg chg="add mod">
          <ac:chgData name="abdulilah.q@outlook.com" userId="e558258b1f0d0369" providerId="LiveId" clId="{ADA99D81-B028-4AD4-ABAA-0E952828D3D8}" dt="2020-04-16T13:15:48.691" v="1359" actId="1076"/>
          <ac:picMkLst>
            <pc:docMk/>
            <pc:sldMk cId="3900144499" sldId="262"/>
            <ac:picMk id="25" creationId="{AD715580-608F-4A1F-94A3-792C51B61B66}"/>
          </ac:picMkLst>
        </pc:picChg>
      </pc:sldChg>
      <pc:sldChg chg="addSp delSp modSp new mod setBg">
        <pc:chgData name="abdulilah.q@outlook.com" userId="e558258b1f0d0369" providerId="LiveId" clId="{ADA99D81-B028-4AD4-ABAA-0E952828D3D8}" dt="2020-04-16T13:21:21.342" v="1464" actId="11529"/>
        <pc:sldMkLst>
          <pc:docMk/>
          <pc:sldMk cId="3609006249" sldId="263"/>
        </pc:sldMkLst>
        <pc:spChg chg="add mod">
          <ac:chgData name="abdulilah.q@outlook.com" userId="e558258b1f0d0369" providerId="LiveId" clId="{ADA99D81-B028-4AD4-ABAA-0E952828D3D8}" dt="2020-04-16T13:20:31.549" v="1452" actId="207"/>
          <ac:spMkLst>
            <pc:docMk/>
            <pc:sldMk cId="3609006249" sldId="263"/>
            <ac:spMk id="4" creationId="{15333259-7A83-4072-95FF-90109D7572AA}"/>
          </ac:spMkLst>
        </pc:spChg>
        <pc:spChg chg="add mod">
          <ac:chgData name="abdulilah.q@outlook.com" userId="e558258b1f0d0369" providerId="LiveId" clId="{ADA99D81-B028-4AD4-ABAA-0E952828D3D8}" dt="2020-04-16T13:21:21.342" v="1464" actId="11529"/>
          <ac:spMkLst>
            <pc:docMk/>
            <pc:sldMk cId="3609006249" sldId="263"/>
            <ac:spMk id="5" creationId="{084BB3F7-F0D1-4B10-B692-DE8DB50FEC26}"/>
          </ac:spMkLst>
        </pc:spChg>
        <pc:spChg chg="add del">
          <ac:chgData name="abdulilah.q@outlook.com" userId="e558258b1f0d0369" providerId="LiveId" clId="{ADA99D81-B028-4AD4-ABAA-0E952828D3D8}" dt="2020-04-16T13:18:57.414" v="1368" actId="26606"/>
          <ac:spMkLst>
            <pc:docMk/>
            <pc:sldMk cId="3609006249" sldId="263"/>
            <ac:spMk id="8" creationId="{BCD2D517-BC35-4439-AC31-06DF764F25FC}"/>
          </ac:spMkLst>
        </pc:spChg>
        <pc:spChg chg="add del">
          <ac:chgData name="abdulilah.q@outlook.com" userId="e558258b1f0d0369" providerId="LiveId" clId="{ADA99D81-B028-4AD4-ABAA-0E952828D3D8}" dt="2020-04-16T13:18:57.414" v="1368" actId="26606"/>
          <ac:spMkLst>
            <pc:docMk/>
            <pc:sldMk cId="3609006249" sldId="263"/>
            <ac:spMk id="10" creationId="{2DD3F846-0483-40F5-A881-0C1AD2A0CAD7}"/>
          </ac:spMkLst>
        </pc:spChg>
        <pc:picChg chg="add mod ord">
          <ac:chgData name="abdulilah.q@outlook.com" userId="e558258b1f0d0369" providerId="LiveId" clId="{ADA99D81-B028-4AD4-ABAA-0E952828D3D8}" dt="2020-04-16T13:20:59.032" v="1463" actId="14100"/>
          <ac:picMkLst>
            <pc:docMk/>
            <pc:sldMk cId="3609006249" sldId="263"/>
            <ac:picMk id="3" creationId="{C366B31A-B0F6-44E2-98DD-52FAF0DE3A27}"/>
          </ac:picMkLst>
        </pc:picChg>
      </pc:sldChg>
      <pc:sldMasterChg chg="add del addSldLayout delSldLayout">
        <pc:chgData name="abdulilah.q@outlook.com" userId="e558258b1f0d0369" providerId="LiveId" clId="{ADA99D81-B028-4AD4-ABAA-0E952828D3D8}" dt="2020-04-15T05:27:36.646" v="12" actId="26606"/>
        <pc:sldMasterMkLst>
          <pc:docMk/>
          <pc:sldMasterMk cId="127238099" sldId="2147483754"/>
        </pc:sldMasterMkLst>
        <pc:sldLayoutChg chg="add del">
          <pc:chgData name="abdulilah.q@outlook.com" userId="e558258b1f0d0369" providerId="LiveId" clId="{ADA99D81-B028-4AD4-ABAA-0E952828D3D8}" dt="2020-04-15T05:27:36.646" v="12" actId="26606"/>
          <pc:sldLayoutMkLst>
            <pc:docMk/>
            <pc:sldMasterMk cId="127238099" sldId="2147483754"/>
            <pc:sldLayoutMk cId="514305720" sldId="2147483755"/>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250864066" sldId="2147483756"/>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44738412" sldId="2147483757"/>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804999186" sldId="2147483758"/>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81696352" sldId="2147483759"/>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21923669" sldId="2147483760"/>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18401428" sldId="2147483761"/>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765587425" sldId="2147483762"/>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972703447" sldId="2147483763"/>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680754823" sldId="2147483764"/>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10920840" sldId="2147483765"/>
          </pc:sldLayoutMkLst>
        </pc:sldLayoutChg>
      </pc:sldMasterChg>
      <pc:sldMasterChg chg="add replId addSldLayout">
        <pc:chgData name="abdulilah.q@outlook.com" userId="e558258b1f0d0369" providerId="LiveId" clId="{ADA99D81-B028-4AD4-ABAA-0E952828D3D8}" dt="2020-04-15T05:27:36.646" v="12" actId="26606"/>
        <pc:sldMasterMkLst>
          <pc:docMk/>
          <pc:sldMasterMk cId="610056418" sldId="2147483766"/>
        </pc:sldMasterMkLst>
        <pc:sldLayoutChg chg="add">
          <pc:chgData name="abdulilah.q@outlook.com" userId="e558258b1f0d0369" providerId="LiveId" clId="{ADA99D81-B028-4AD4-ABAA-0E952828D3D8}" dt="2020-04-15T05:27:36.646" v="12" actId="26606"/>
          <pc:sldLayoutMkLst>
            <pc:docMk/>
            <pc:sldMasterMk cId="610056418" sldId="2147483766"/>
            <pc:sldLayoutMk cId="2978342887" sldId="2147483767"/>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376167578" sldId="2147483768"/>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228538838" sldId="2147483769"/>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99524970" sldId="2147483770"/>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961596996" sldId="2147483771"/>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85287656" sldId="2147483772"/>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112055698" sldId="2147483773"/>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426147447" sldId="2147483774"/>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247777050" sldId="2147483775"/>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2325190989" sldId="2147483776"/>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12196714" sldId="2147483777"/>
          </pc:sldLayoutMkLst>
        </pc:sldLayoutChg>
      </pc:sldMasterChg>
      <pc:sldMasterChg chg="add del addSldLayout delSldLayout">
        <pc:chgData name="abdulilah.q@outlook.com" userId="e558258b1f0d0369" providerId="LiveId" clId="{ADA99D81-B028-4AD4-ABAA-0E952828D3D8}" dt="2020-04-15T05:27:36.584" v="11" actId="26606"/>
        <pc:sldMasterMkLst>
          <pc:docMk/>
          <pc:sldMasterMk cId="799003404" sldId="2147483793"/>
        </pc:sldMasterMkLst>
        <pc:sldLayoutChg chg="add del">
          <pc:chgData name="abdulilah.q@outlook.com" userId="e558258b1f0d0369" providerId="LiveId" clId="{ADA99D81-B028-4AD4-ABAA-0E952828D3D8}" dt="2020-04-15T05:27:36.584" v="11" actId="26606"/>
          <pc:sldLayoutMkLst>
            <pc:docMk/>
            <pc:sldMasterMk cId="799003404" sldId="2147483793"/>
            <pc:sldLayoutMk cId="272527907" sldId="2147483782"/>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286048879" sldId="2147483783"/>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40230463" sldId="2147483784"/>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064405617" sldId="2147483785"/>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610556720" sldId="2147483786"/>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552775109" sldId="2147483787"/>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60105833" sldId="2147483788"/>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462416771" sldId="2147483789"/>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37024829" sldId="2147483790"/>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943292452" sldId="2147483791"/>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949509429" sldId="2147483792"/>
          </pc:sldLayoutMkLst>
        </pc:sldLayoutChg>
      </pc:sldMasterChg>
      <pc:sldMasterChg chg="add del addSldLayout delSldLayout">
        <pc:chgData name="abdulilah.q@outlook.com" userId="e558258b1f0d0369" providerId="LiveId" clId="{ADA99D81-B028-4AD4-ABAA-0E952828D3D8}" dt="2020-04-15T05:27:35.035" v="9" actId="26606"/>
        <pc:sldMasterMkLst>
          <pc:docMk/>
          <pc:sldMasterMk cId="3047561321" sldId="2147483812"/>
        </pc:sldMasterMkLst>
        <pc:sldLayoutChg chg="add del">
          <pc:chgData name="abdulilah.q@outlook.com" userId="e558258b1f0d0369" providerId="LiveId" clId="{ADA99D81-B028-4AD4-ABAA-0E952828D3D8}" dt="2020-04-15T05:27:35.035" v="9" actId="26606"/>
          <pc:sldLayoutMkLst>
            <pc:docMk/>
            <pc:sldMasterMk cId="3047561321" sldId="2147483812"/>
            <pc:sldLayoutMk cId="893881166" sldId="214748379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50567774" sldId="214748379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10155559" sldId="214748379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372671536" sldId="214748379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7472383" sldId="214748379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01866472" sldId="214748380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4085258591" sldId="2147483801"/>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139639" sldId="2147483802"/>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63699912" sldId="2147483803"/>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2030113" sldId="2147483804"/>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18484922" sldId="214748380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95466321" sldId="214748380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249721184" sldId="214748380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4049969" sldId="214748380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54970650" sldId="214748380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60210696" sldId="214748381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54494855" sldId="2147483811"/>
          </pc:sldLayoutMkLst>
        </pc:sldLayoutChg>
      </pc:sldMasterChg>
      <pc:sldMasterChg chg="add del addSldLayout delSldLayout">
        <pc:chgData name="abdulilah.q@outlook.com" userId="e558258b1f0d0369" providerId="LiveId" clId="{ADA99D81-B028-4AD4-ABAA-0E952828D3D8}" dt="2020-04-15T05:27:33.098" v="7" actId="26606"/>
        <pc:sldMasterMkLst>
          <pc:docMk/>
          <pc:sldMasterMk cId="1118463901" sldId="2147483825"/>
        </pc:sldMasterMkLst>
        <pc:sldLayoutChg chg="add del">
          <pc:chgData name="abdulilah.q@outlook.com" userId="e558258b1f0d0369" providerId="LiveId" clId="{ADA99D81-B028-4AD4-ABAA-0E952828D3D8}" dt="2020-04-15T05:27:33.098" v="7" actId="26606"/>
          <pc:sldLayoutMkLst>
            <pc:docMk/>
            <pc:sldMasterMk cId="1118463901" sldId="2147483825"/>
            <pc:sldLayoutMk cId="269751089" sldId="2147483814"/>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2574720046" sldId="2147483815"/>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303184064" sldId="2147483816"/>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938081524" sldId="2147483817"/>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83363613" sldId="2147483818"/>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15387146" sldId="2147483819"/>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43362093" sldId="2147483820"/>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051164501" sldId="2147483821"/>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26392449" sldId="2147483822"/>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994393543" sldId="2147483823"/>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969541867" sldId="2147483824"/>
          </pc:sldLayoutMkLst>
        </pc:sldLayoutChg>
      </pc:sldMasterChg>
      <pc:sldMasterChg chg="add del addSldLayout delSldLayout">
        <pc:chgData name="abdulilah.q@outlook.com" userId="e558258b1f0d0369" providerId="LiveId" clId="{ADA99D81-B028-4AD4-ABAA-0E952828D3D8}" dt="2020-04-15T05:27:30.548" v="5" actId="26606"/>
        <pc:sldMasterMkLst>
          <pc:docMk/>
          <pc:sldMasterMk cId="3548858157" sldId="2147483838"/>
        </pc:sldMasterMkLst>
        <pc:sldLayoutChg chg="add del">
          <pc:chgData name="abdulilah.q@outlook.com" userId="e558258b1f0d0369" providerId="LiveId" clId="{ADA99D81-B028-4AD4-ABAA-0E952828D3D8}" dt="2020-04-15T05:27:30.548" v="5" actId="26606"/>
          <pc:sldLayoutMkLst>
            <pc:docMk/>
            <pc:sldMasterMk cId="3548858157" sldId="2147483838"/>
            <pc:sldLayoutMk cId="3752160440" sldId="2147483827"/>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272591942" sldId="2147483828"/>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6335567" sldId="2147483829"/>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4017829819" sldId="2147483830"/>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596095275" sldId="2147483831"/>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940101697" sldId="2147483832"/>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1950683030" sldId="2147483833"/>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397830507" sldId="2147483834"/>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073668748" sldId="2147483835"/>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0512936" sldId="2147483836"/>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948419253" sldId="2147483837"/>
          </pc:sldLayoutMkLst>
        </pc:sldLayoutChg>
      </pc:sldMasterChg>
      <pc:sldMasterChg chg="add del addSldLayout delSldLayout">
        <pc:chgData name="abdulilah.q@outlook.com" userId="e558258b1f0d0369" providerId="LiveId" clId="{ADA99D81-B028-4AD4-ABAA-0E952828D3D8}" dt="2020-04-15T05:27:29.634" v="3" actId="26606"/>
        <pc:sldMasterMkLst>
          <pc:docMk/>
          <pc:sldMasterMk cId="4093698254" sldId="2147483851"/>
        </pc:sldMasterMkLst>
        <pc:sldLayoutChg chg="add del">
          <pc:chgData name="abdulilah.q@outlook.com" userId="e558258b1f0d0369" providerId="LiveId" clId="{ADA99D81-B028-4AD4-ABAA-0E952828D3D8}" dt="2020-04-15T05:27:29.634" v="3" actId="26606"/>
          <pc:sldLayoutMkLst>
            <pc:docMk/>
            <pc:sldMasterMk cId="4093698254" sldId="2147483851"/>
            <pc:sldLayoutMk cId="77399061" sldId="2147483840"/>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72345773" sldId="2147483841"/>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4217150188" sldId="2147483842"/>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38043935" sldId="2147483843"/>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51573919" sldId="2147483844"/>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44450305" sldId="2147483845"/>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792095130" sldId="2147483846"/>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53555916" sldId="2147483847"/>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594028265" sldId="2147483848"/>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2326101035" sldId="2147483849"/>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28945997" sldId="2147483850"/>
          </pc:sldLayoutMkLst>
        </pc:sldLayoutChg>
      </pc:sldMasterChg>
      <pc:sldMasterChg chg="add del addSldLayout delSldLayout">
        <pc:chgData name="abdulilah.q@outlook.com" userId="e558258b1f0d0369" providerId="LiveId" clId="{ADA99D81-B028-4AD4-ABAA-0E952828D3D8}" dt="2020-04-15T05:27:28.832" v="1" actId="26606"/>
        <pc:sldMasterMkLst>
          <pc:docMk/>
          <pc:sldMasterMk cId="811688264" sldId="2147483864"/>
        </pc:sldMasterMkLst>
        <pc:sldLayoutChg chg="add del">
          <pc:chgData name="abdulilah.q@outlook.com" userId="e558258b1f0d0369" providerId="LiveId" clId="{ADA99D81-B028-4AD4-ABAA-0E952828D3D8}" dt="2020-04-15T05:27:28.832" v="1" actId="26606"/>
          <pc:sldLayoutMkLst>
            <pc:docMk/>
            <pc:sldMasterMk cId="811688264" sldId="2147483864"/>
            <pc:sldLayoutMk cId="978117993" sldId="2147483853"/>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14394865" sldId="2147483854"/>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04498870" sldId="2147483855"/>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111668649" sldId="2147483856"/>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715396944" sldId="2147483857"/>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818601633" sldId="2147483858"/>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54653395" sldId="2147483859"/>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963023416" sldId="2147483860"/>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155717066" sldId="2147483861"/>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80113637" sldId="2147483862"/>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548315590" sldId="2147483863"/>
          </pc:sldLayoutMkLst>
        </pc:sldLayoutChg>
      </pc:sldMasterChg>
      <pc:sldMasterChg chg="add del addSldLayout delSldLayout">
        <pc:chgData name="abdulilah.q@outlook.com" userId="e558258b1f0d0369" providerId="LiveId" clId="{ADA99D81-B028-4AD4-ABAA-0E952828D3D8}" dt="2020-04-15T05:27:50.360" v="17" actId="26606"/>
        <pc:sldMasterMkLst>
          <pc:docMk/>
          <pc:sldMasterMk cId="4113689440" sldId="2147483873"/>
        </pc:sldMasterMkLst>
        <pc:sldLayoutChg chg="add del">
          <pc:chgData name="abdulilah.q@outlook.com" userId="e558258b1f0d0369" providerId="LiveId" clId="{ADA99D81-B028-4AD4-ABAA-0E952828D3D8}" dt="2020-04-15T05:27:50.360" v="17" actId="26606"/>
          <pc:sldLayoutMkLst>
            <pc:docMk/>
            <pc:sldMasterMk cId="4113689440" sldId="2147483873"/>
            <pc:sldLayoutMk cId="4131733950" sldId="2147483874"/>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878195078" sldId="2147483875"/>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91393227" sldId="2147483876"/>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1502589402" sldId="2147483877"/>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62888712" sldId="2147483878"/>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265690507" sldId="2147483879"/>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40474907" sldId="2147483880"/>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005936759" sldId="2147483881"/>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087082367" sldId="2147483882"/>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503674727" sldId="2147483883"/>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3104451513" sldId="2147483884"/>
          </pc:sldLayoutMkLst>
        </pc:sldLayoutChg>
      </pc:sldMasterChg>
      <pc:sldMasterChg chg="add replId addSldLayout">
        <pc:chgData name="abdulilah.q@outlook.com" userId="e558258b1f0d0369" providerId="LiveId" clId="{ADA99D81-B028-4AD4-ABAA-0E952828D3D8}" dt="2020-04-15T05:27:50.360" v="17" actId="26606"/>
        <pc:sldMasterMkLst>
          <pc:docMk/>
          <pc:sldMasterMk cId="3375087330" sldId="2147483885"/>
        </pc:sldMasterMkLst>
        <pc:sldLayoutChg chg="add">
          <pc:chgData name="abdulilah.q@outlook.com" userId="e558258b1f0d0369" providerId="LiveId" clId="{ADA99D81-B028-4AD4-ABAA-0E952828D3D8}" dt="2020-04-15T05:27:50.360" v="17" actId="26606"/>
          <pc:sldLayoutMkLst>
            <pc:docMk/>
            <pc:sldMasterMk cId="3375087330" sldId="2147483885"/>
            <pc:sldLayoutMk cId="2672668546" sldId="2147483886"/>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401183962" sldId="2147483887"/>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225047164" sldId="2147483888"/>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6991169" sldId="2147483889"/>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897219118" sldId="2147483890"/>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520534491" sldId="2147483891"/>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350582184" sldId="2147483892"/>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3101953908" sldId="2147483893"/>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924637688" sldId="2147483894"/>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731351715" sldId="2147483895"/>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8129127" sldId="2147483896"/>
          </pc:sldLayoutMkLst>
        </pc:sldLayoutChg>
      </pc:sldMasterChg>
      <pc:sldMasterChg chg="add del addSldLayout delSldLayout">
        <pc:chgData name="abdulilah.q@outlook.com" userId="e558258b1f0d0369" providerId="LiveId" clId="{ADA99D81-B028-4AD4-ABAA-0E952828D3D8}" dt="2020-04-15T05:27:50.277" v="16" actId="26606"/>
        <pc:sldMasterMkLst>
          <pc:docMk/>
          <pc:sldMasterMk cId="223306111" sldId="2147483898"/>
        </pc:sldMasterMkLst>
        <pc:sldLayoutChg chg="add del">
          <pc:chgData name="abdulilah.q@outlook.com" userId="e558258b1f0d0369" providerId="LiveId" clId="{ADA99D81-B028-4AD4-ABAA-0E952828D3D8}" dt="2020-04-15T05:27:50.277" v="16" actId="26606"/>
          <pc:sldLayoutMkLst>
            <pc:docMk/>
            <pc:sldMasterMk cId="223306111" sldId="2147483898"/>
            <pc:sldLayoutMk cId="3995400414" sldId="2147483887"/>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831708218" sldId="2147483888"/>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204747702" sldId="2147483889"/>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542599358" sldId="2147483890"/>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448862214" sldId="2147483891"/>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058886126" sldId="2147483892"/>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819009683" sldId="2147483893"/>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079980455" sldId="2147483894"/>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3784795" sldId="2147483895"/>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2394491" sldId="2147483896"/>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3998045013" sldId="2147483897"/>
          </pc:sldLayoutMkLst>
        </pc:sldLayoutChg>
      </pc:sldMasterChg>
      <pc:sldMasterChg chg="del delSldLayout">
        <pc:chgData name="abdulilah.q@outlook.com" userId="e558258b1f0d0369" providerId="LiveId" clId="{ADA99D81-B028-4AD4-ABAA-0E952828D3D8}" dt="2020-04-15T05:30:34.502" v="23" actId="26606"/>
        <pc:sldMasterMkLst>
          <pc:docMk/>
          <pc:sldMasterMk cId="1983541146" sldId="2147484106"/>
        </pc:sldMasterMkLst>
        <pc:sldLayoutChg chg="del">
          <pc:chgData name="abdulilah.q@outlook.com" userId="e558258b1f0d0369" providerId="LiveId" clId="{ADA99D81-B028-4AD4-ABAA-0E952828D3D8}" dt="2020-04-15T05:30:34.502" v="23" actId="26606"/>
          <pc:sldLayoutMkLst>
            <pc:docMk/>
            <pc:sldMasterMk cId="1983541146" sldId="2147484106"/>
            <pc:sldLayoutMk cId="2950537702" sldId="2147484107"/>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30538975" sldId="2147484108"/>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98371779" sldId="2147484109"/>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844898811" sldId="2147484110"/>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1445172588" sldId="2147484111"/>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145146785" sldId="2147484112"/>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02681973" sldId="2147484113"/>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03369328" sldId="2147484114"/>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638240543" sldId="2147484115"/>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954855753" sldId="2147484116"/>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31771091" sldId="2147484117"/>
          </pc:sldLayoutMkLst>
        </pc:sldLayoutChg>
      </pc:sldMasterChg>
      <pc:sldMasterChg chg="add replId addSldLayout">
        <pc:chgData name="abdulilah.q@outlook.com" userId="e558258b1f0d0369" providerId="LiveId" clId="{ADA99D81-B028-4AD4-ABAA-0E952828D3D8}" dt="2020-04-15T05:30:34.502" v="23" actId="26606"/>
        <pc:sldMasterMkLst>
          <pc:docMk/>
          <pc:sldMasterMk cId="2851395824" sldId="2147484118"/>
        </pc:sldMasterMkLst>
        <pc:sldLayoutChg chg="add">
          <pc:chgData name="abdulilah.q@outlook.com" userId="e558258b1f0d0369" providerId="LiveId" clId="{ADA99D81-B028-4AD4-ABAA-0E952828D3D8}" dt="2020-04-15T05:30:34.502" v="23" actId="26606"/>
          <pc:sldLayoutMkLst>
            <pc:docMk/>
            <pc:sldMasterMk cId="2851395824" sldId="2147484118"/>
            <pc:sldLayoutMk cId="3515185217" sldId="2147484119"/>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84006852" sldId="2147484120"/>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30439998" sldId="2147484121"/>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4232569943" sldId="2147484122"/>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580015351" sldId="2147484123"/>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781208679" sldId="2147484124"/>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582239157" sldId="2147484125"/>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941229497" sldId="2147484126"/>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720955246" sldId="2147484127"/>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021939262" sldId="2147484128"/>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600699894" sldId="214748412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31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762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65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24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5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89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95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4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20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84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39687"/>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35.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08BD-D9D0-4E8B-B549-5F28951DD9F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04B9B3-7730-4C19-8658-46F54AE3CC5B}"/>
              </a:ext>
            </a:extLst>
          </p:cNvPr>
          <p:cNvSpPr>
            <a:spLocks noGrp="1"/>
          </p:cNvSpPr>
          <p:nvPr>
            <p:ph type="subTitle"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F86CF7A2-6757-4FE3-9717-003D9BF7A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7C80DD5C-5E1B-4E4D-B4D4-F5CC3BB37D8E}"/>
              </a:ext>
            </a:extLst>
          </p:cNvPr>
          <p:cNvSpPr/>
          <p:nvPr/>
        </p:nvSpPr>
        <p:spPr>
          <a:xfrm>
            <a:off x="226503" y="5315390"/>
            <a:ext cx="6434356" cy="1542610"/>
          </a:xfrm>
          <a:prstGeom prst="rect">
            <a:avLst/>
          </a:prstGeom>
          <a:solidFill>
            <a:srgbClr val="00A2E8"/>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4000" b="1" dirty="0">
                <a:solidFill>
                  <a:schemeClr val="tx1"/>
                </a:solidFill>
                <a:latin typeface="Arial" panose="020B0604020202020204" pitchFamily="34" charset="0"/>
                <a:cs typeface="Arial" panose="020B0604020202020204" pitchFamily="34" charset="0"/>
              </a:rPr>
              <a:t>Student Attendance Tracking System (SATS) </a:t>
            </a:r>
          </a:p>
        </p:txBody>
      </p:sp>
    </p:spTree>
    <p:extLst>
      <p:ext uri="{BB962C8B-B14F-4D97-AF65-F5344CB8AC3E}">
        <p14:creationId xmlns:p14="http://schemas.microsoft.com/office/powerpoint/2010/main" val="16734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F09A9C-D21C-410E-90D5-3F1CCFBDE78F}"/>
              </a:ext>
            </a:extLst>
          </p:cNvPr>
          <p:cNvSpPr/>
          <p:nvPr/>
        </p:nvSpPr>
        <p:spPr>
          <a:xfrm>
            <a:off x="0" y="0"/>
            <a:ext cx="298334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AB4398E1-9856-4BB4-9F23-0C4864AC49C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7781" y="2849492"/>
            <a:ext cx="2687782" cy="2387526"/>
          </a:xfrm>
          <a:prstGeom prst="rect">
            <a:avLst/>
          </a:prstGeom>
        </p:spPr>
      </p:pic>
      <p:sp>
        <p:nvSpPr>
          <p:cNvPr id="4" name="Rectangle 3">
            <a:extLst>
              <a:ext uri="{FF2B5EF4-FFF2-40B4-BE49-F238E27FC236}">
                <a16:creationId xmlns:a16="http://schemas.microsoft.com/office/drawing/2014/main" id="{8C97785B-54BA-4BBB-A3F8-278A29CACEB5}"/>
              </a:ext>
            </a:extLst>
          </p:cNvPr>
          <p:cNvSpPr/>
          <p:nvPr/>
        </p:nvSpPr>
        <p:spPr>
          <a:xfrm>
            <a:off x="2983344" y="0"/>
            <a:ext cx="920865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B97EC3-654A-4821-B0E9-70E25D9FCBF9}"/>
              </a:ext>
            </a:extLst>
          </p:cNvPr>
          <p:cNvSpPr/>
          <p:nvPr/>
        </p:nvSpPr>
        <p:spPr>
          <a:xfrm>
            <a:off x="2983341" y="4657439"/>
            <a:ext cx="9208657" cy="220056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2AADA8-AD5B-4566-B6A4-974C76A3AF6E}"/>
              </a:ext>
            </a:extLst>
          </p:cNvPr>
          <p:cNvSpPr/>
          <p:nvPr/>
        </p:nvSpPr>
        <p:spPr>
          <a:xfrm>
            <a:off x="2983340" y="2269913"/>
            <a:ext cx="9208657" cy="2387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68144AC-FB09-4F9D-8D79-15320DDA2397}"/>
              </a:ext>
            </a:extLst>
          </p:cNvPr>
          <p:cNvSpPr/>
          <p:nvPr/>
        </p:nvSpPr>
        <p:spPr>
          <a:xfrm>
            <a:off x="2983338" y="0"/>
            <a:ext cx="9208657" cy="22998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plate&#10;&#10;Description automatically generated">
            <a:extLst>
              <a:ext uri="{FF2B5EF4-FFF2-40B4-BE49-F238E27FC236}">
                <a16:creationId xmlns:a16="http://schemas.microsoft.com/office/drawing/2014/main" id="{3189AA45-4B84-485A-BAEA-3C9F651B6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334" y="146665"/>
            <a:ext cx="2456872" cy="2006523"/>
          </a:xfrm>
          <a:prstGeom prst="rect">
            <a:avLst/>
          </a:prstGeom>
        </p:spPr>
      </p:pic>
      <p:pic>
        <p:nvPicPr>
          <p:cNvPr id="17" name="Picture 16" descr="A close up of a sign&#10;&#10;Description automatically generated">
            <a:extLst>
              <a:ext uri="{FF2B5EF4-FFF2-40B4-BE49-F238E27FC236}">
                <a16:creationId xmlns:a16="http://schemas.microsoft.com/office/drawing/2014/main" id="{2201847A-A353-4D2D-B9F9-C11A91A8D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542" y="4764418"/>
            <a:ext cx="1791860" cy="1933684"/>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17F36DBE-FD76-4DD6-BDCD-41AA4704F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8858" y="2496834"/>
            <a:ext cx="1985824" cy="1933685"/>
          </a:xfrm>
          <a:prstGeom prst="rect">
            <a:avLst/>
          </a:prstGeom>
        </p:spPr>
      </p:pic>
      <p:sp>
        <p:nvSpPr>
          <p:cNvPr id="22" name="TextBox 21">
            <a:extLst>
              <a:ext uri="{FF2B5EF4-FFF2-40B4-BE49-F238E27FC236}">
                <a16:creationId xmlns:a16="http://schemas.microsoft.com/office/drawing/2014/main" id="{E10CE438-CFB9-4E25-9C10-9510AF28DDFB}"/>
              </a:ext>
            </a:extLst>
          </p:cNvPr>
          <p:cNvSpPr txBox="1"/>
          <p:nvPr/>
        </p:nvSpPr>
        <p:spPr>
          <a:xfrm>
            <a:off x="5689600" y="826760"/>
            <a:ext cx="5902037"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Database</a:t>
            </a:r>
            <a:r>
              <a:rPr lang="en-US" dirty="0">
                <a:latin typeface="Arial" panose="020B0604020202020204" pitchFamily="34" charset="0"/>
                <a:cs typeface="Arial" panose="020B0604020202020204" pitchFamily="34" charset="0"/>
              </a:rPr>
              <a:t> storing student's information First name, Last name and student ID.</a:t>
            </a:r>
          </a:p>
        </p:txBody>
      </p:sp>
      <p:sp>
        <p:nvSpPr>
          <p:cNvPr id="23" name="TextBox 22">
            <a:extLst>
              <a:ext uri="{FF2B5EF4-FFF2-40B4-BE49-F238E27FC236}">
                <a16:creationId xmlns:a16="http://schemas.microsoft.com/office/drawing/2014/main" id="{8E6F0DD9-BE35-4C5F-95B3-97F9C618BBEA}"/>
              </a:ext>
            </a:extLst>
          </p:cNvPr>
          <p:cNvSpPr txBox="1"/>
          <p:nvPr/>
        </p:nvSpPr>
        <p:spPr>
          <a:xfrm>
            <a:off x="5606472" y="5440595"/>
            <a:ext cx="5828145"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Excel file </a:t>
            </a:r>
            <a:r>
              <a:rPr lang="en-US" dirty="0">
                <a:latin typeface="Arial" panose="020B0604020202020204" pitchFamily="34" charset="0"/>
                <a:cs typeface="Arial" panose="020B0604020202020204" pitchFamily="34" charset="0"/>
              </a:rPr>
              <a:t>compares the data from the scanning device with database, after it goes under a process, finally save it.</a:t>
            </a:r>
          </a:p>
        </p:txBody>
      </p:sp>
      <p:sp>
        <p:nvSpPr>
          <p:cNvPr id="24" name="TextBox 23">
            <a:extLst>
              <a:ext uri="{FF2B5EF4-FFF2-40B4-BE49-F238E27FC236}">
                <a16:creationId xmlns:a16="http://schemas.microsoft.com/office/drawing/2014/main" id="{19ABA289-6477-4B1C-8ADE-EEC5AA5330C3}"/>
              </a:ext>
            </a:extLst>
          </p:cNvPr>
          <p:cNvSpPr txBox="1"/>
          <p:nvPr/>
        </p:nvSpPr>
        <p:spPr>
          <a:xfrm>
            <a:off x="5689599" y="3002011"/>
            <a:ext cx="4978412"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Compare and check </a:t>
            </a:r>
            <a:r>
              <a:rPr lang="en-US" dirty="0">
                <a:latin typeface="Arial" panose="020B0604020202020204" pitchFamily="34" charset="0"/>
                <a:cs typeface="Arial" panose="020B0604020202020204" pitchFamily="34" charset="0"/>
              </a:rPr>
              <a:t>when the scanner scan’s a badge the system checks the ID of the badge in the database.</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FB70A6-540E-4C05-9201-0F66297EF0C0}"/>
              </a:ext>
            </a:extLst>
          </p:cNvPr>
          <p:cNvSpPr txBox="1"/>
          <p:nvPr/>
        </p:nvSpPr>
        <p:spPr>
          <a:xfrm>
            <a:off x="-1099128" y="1748133"/>
            <a:ext cx="51816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SATS Functional Requirements</a:t>
            </a:r>
          </a:p>
        </p:txBody>
      </p:sp>
    </p:spTree>
    <p:extLst>
      <p:ext uri="{BB962C8B-B14F-4D97-AF65-F5344CB8AC3E}">
        <p14:creationId xmlns:p14="http://schemas.microsoft.com/office/powerpoint/2010/main" val="421814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AEBAE-A405-46C3-9EC1-01E88C229DCF}"/>
              </a:ext>
            </a:extLst>
          </p:cNvPr>
          <p:cNvSpPr/>
          <p:nvPr/>
        </p:nvSpPr>
        <p:spPr>
          <a:xfrm>
            <a:off x="1" y="0"/>
            <a:ext cx="328848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D2EB3AD-6D95-4439-92D6-88BFBF74F1F5}"/>
              </a:ext>
            </a:extLst>
          </p:cNvPr>
          <p:cNvSpPr/>
          <p:nvPr/>
        </p:nvSpPr>
        <p:spPr>
          <a:xfrm>
            <a:off x="3288485" y="0"/>
            <a:ext cx="8903516" cy="6858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C66008-054D-40E4-A449-2275D37AD1E3}"/>
              </a:ext>
            </a:extLst>
          </p:cNvPr>
          <p:cNvSpPr txBox="1"/>
          <p:nvPr/>
        </p:nvSpPr>
        <p:spPr>
          <a:xfrm>
            <a:off x="-306198" y="1543575"/>
            <a:ext cx="3900880"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SATS Non-Functional Requirement </a:t>
            </a:r>
          </a:p>
        </p:txBody>
      </p:sp>
      <p:pic>
        <p:nvPicPr>
          <p:cNvPr id="6" name="Picture 5" descr="A picture containing drawing, computer&#10;&#10;Description automatically generated">
            <a:extLst>
              <a:ext uri="{FF2B5EF4-FFF2-40B4-BE49-F238E27FC236}">
                <a16:creationId xmlns:a16="http://schemas.microsoft.com/office/drawing/2014/main" id="{6437E171-2AD1-49FD-BEFB-7ECFEAF86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2" y="2860645"/>
            <a:ext cx="2554447" cy="251669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C179B45-3431-46E6-91D5-21AB44AD9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44" y="1146374"/>
            <a:ext cx="1625397" cy="1625397"/>
          </a:xfrm>
          <a:prstGeom prst="rect">
            <a:avLst/>
          </a:prstGeom>
        </p:spPr>
      </p:pic>
      <p:sp>
        <p:nvSpPr>
          <p:cNvPr id="9" name="TextBox 8">
            <a:extLst>
              <a:ext uri="{FF2B5EF4-FFF2-40B4-BE49-F238E27FC236}">
                <a16:creationId xmlns:a16="http://schemas.microsoft.com/office/drawing/2014/main" id="{BAC9A316-BC6E-4D25-A4E5-1D167701BA3F}"/>
              </a:ext>
            </a:extLst>
          </p:cNvPr>
          <p:cNvSpPr txBox="1"/>
          <p:nvPr/>
        </p:nvSpPr>
        <p:spPr>
          <a:xfrm>
            <a:off x="3921155" y="3429000"/>
            <a:ext cx="763817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Database with </a:t>
            </a:r>
            <a:r>
              <a:rPr lang="en-US" sz="2000" b="1" dirty="0">
                <a:latin typeface="Arial" panose="020B0604020202020204" pitchFamily="34" charset="0"/>
                <a:cs typeface="Arial" panose="020B0604020202020204" pitchFamily="34" charset="0"/>
              </a:rPr>
              <a:t>good capacity </a:t>
            </a:r>
            <a:r>
              <a:rPr lang="en-US" sz="2000" dirty="0">
                <a:latin typeface="Arial" panose="020B0604020202020204" pitchFamily="34" charset="0"/>
                <a:cs typeface="Arial" panose="020B0604020202020204" pitchFamily="34" charset="0"/>
              </a:rPr>
              <a:t>to store all student's information. </a:t>
            </a:r>
          </a:p>
        </p:txBody>
      </p:sp>
    </p:spTree>
    <p:extLst>
      <p:ext uri="{BB962C8B-B14F-4D97-AF65-F5344CB8AC3E}">
        <p14:creationId xmlns:p14="http://schemas.microsoft.com/office/powerpoint/2010/main" val="403079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064620"/>
            <a:ext cx="612395" cy="528509"/>
          </a:xfrm>
          <a:prstGeom prst="rect">
            <a:avLst/>
          </a:prstGeom>
        </p:spPr>
      </p:pic>
    </p:spTree>
    <p:extLst>
      <p:ext uri="{BB962C8B-B14F-4D97-AF65-F5344CB8AC3E}">
        <p14:creationId xmlns:p14="http://schemas.microsoft.com/office/powerpoint/2010/main" val="409935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8219CE-41F6-462E-98F6-5F733C0B71EB}"/>
              </a:ext>
            </a:extLst>
          </p:cNvPr>
          <p:cNvSpPr/>
          <p:nvPr/>
        </p:nvSpPr>
        <p:spPr>
          <a:xfrm>
            <a:off x="0" y="0"/>
            <a:ext cx="3325091" cy="6858000"/>
          </a:xfrm>
          <a:prstGeom prst="rect">
            <a:avLst/>
          </a:prstGeom>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DB80FF8-8817-4126-8BE5-F231491309EB}"/>
              </a:ext>
            </a:extLst>
          </p:cNvPr>
          <p:cNvSpPr txBox="1"/>
          <p:nvPr/>
        </p:nvSpPr>
        <p:spPr>
          <a:xfrm>
            <a:off x="0" y="1384183"/>
            <a:ext cx="4605556"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Use Case Diagram</a:t>
            </a:r>
          </a:p>
        </p:txBody>
      </p:sp>
      <p:sp>
        <p:nvSpPr>
          <p:cNvPr id="5" name="TextBox 4">
            <a:extLst>
              <a:ext uri="{FF2B5EF4-FFF2-40B4-BE49-F238E27FC236}">
                <a16:creationId xmlns:a16="http://schemas.microsoft.com/office/drawing/2014/main" id="{0E5C73D7-102C-497D-8292-E2B83E92CB52}"/>
              </a:ext>
            </a:extLst>
          </p:cNvPr>
          <p:cNvSpPr txBox="1"/>
          <p:nvPr/>
        </p:nvSpPr>
        <p:spPr>
          <a:xfrm>
            <a:off x="152526" y="2002167"/>
            <a:ext cx="285225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It’s a representation of user interaction with the system in SATS.</a:t>
            </a:r>
          </a:p>
        </p:txBody>
      </p:sp>
      <p:pic>
        <p:nvPicPr>
          <p:cNvPr id="7" name="Picture 6" descr="A close up of a sign&#10;&#10;Description automatically generated">
            <a:extLst>
              <a:ext uri="{FF2B5EF4-FFF2-40B4-BE49-F238E27FC236}">
                <a16:creationId xmlns:a16="http://schemas.microsoft.com/office/drawing/2014/main" id="{42429400-407A-44B8-8812-FD7ECDA2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83" y="3531765"/>
            <a:ext cx="2277941" cy="2000969"/>
          </a:xfrm>
          <a:prstGeom prst="rect">
            <a:avLst/>
          </a:prstGeom>
        </p:spPr>
      </p:pic>
      <p:sp>
        <p:nvSpPr>
          <p:cNvPr id="8" name="Rectangle 7">
            <a:extLst>
              <a:ext uri="{FF2B5EF4-FFF2-40B4-BE49-F238E27FC236}">
                <a16:creationId xmlns:a16="http://schemas.microsoft.com/office/drawing/2014/main" id="{562389A1-E788-4C7B-89E4-E31A3DBABCF6}"/>
              </a:ext>
            </a:extLst>
          </p:cNvPr>
          <p:cNvSpPr/>
          <p:nvPr/>
        </p:nvSpPr>
        <p:spPr>
          <a:xfrm>
            <a:off x="3325091" y="0"/>
            <a:ext cx="886690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game, table, man, white&#10;&#10;Description automatically generated">
            <a:extLst>
              <a:ext uri="{FF2B5EF4-FFF2-40B4-BE49-F238E27FC236}">
                <a16:creationId xmlns:a16="http://schemas.microsoft.com/office/drawing/2014/main" id="{FA70B197-8045-4EAC-B878-99296671B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735165"/>
            <a:ext cx="1838582" cy="2534004"/>
          </a:xfrm>
          <a:prstGeom prst="rect">
            <a:avLst/>
          </a:prstGeom>
        </p:spPr>
      </p:pic>
      <p:pic>
        <p:nvPicPr>
          <p:cNvPr id="31" name="Picture 30" descr="A picture containing game, table, man, white&#10;&#10;Description automatically generated">
            <a:extLst>
              <a:ext uri="{FF2B5EF4-FFF2-40B4-BE49-F238E27FC236}">
                <a16:creationId xmlns:a16="http://schemas.microsoft.com/office/drawing/2014/main" id="{54AA39CC-3EE2-46C0-9AC1-D9BB661AC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3800073"/>
            <a:ext cx="1838582" cy="2534004"/>
          </a:xfrm>
          <a:prstGeom prst="rect">
            <a:avLst/>
          </a:prstGeom>
        </p:spPr>
      </p:pic>
      <p:sp>
        <p:nvSpPr>
          <p:cNvPr id="36" name="Oval 35">
            <a:extLst>
              <a:ext uri="{FF2B5EF4-FFF2-40B4-BE49-F238E27FC236}">
                <a16:creationId xmlns:a16="http://schemas.microsoft.com/office/drawing/2014/main" id="{0B8A67F1-8DC1-4462-9CAA-184C8BE3D9BF}"/>
              </a:ext>
            </a:extLst>
          </p:cNvPr>
          <p:cNvSpPr/>
          <p:nvPr/>
        </p:nvSpPr>
        <p:spPr>
          <a:xfrm>
            <a:off x="7762875" y="279834"/>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Start the system</a:t>
            </a:r>
          </a:p>
        </p:txBody>
      </p:sp>
      <p:sp>
        <p:nvSpPr>
          <p:cNvPr id="37" name="Oval 36">
            <a:extLst>
              <a:ext uri="{FF2B5EF4-FFF2-40B4-BE49-F238E27FC236}">
                <a16:creationId xmlns:a16="http://schemas.microsoft.com/office/drawing/2014/main" id="{B3B1DC5F-9678-4A55-AEC6-EBE1F33D5B53}"/>
              </a:ext>
            </a:extLst>
          </p:cNvPr>
          <p:cNvSpPr/>
          <p:nvPr/>
        </p:nvSpPr>
        <p:spPr>
          <a:xfrm>
            <a:off x="7762875" y="1192876"/>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Access student data</a:t>
            </a:r>
          </a:p>
        </p:txBody>
      </p:sp>
      <p:sp>
        <p:nvSpPr>
          <p:cNvPr id="38" name="Oval 37">
            <a:extLst>
              <a:ext uri="{FF2B5EF4-FFF2-40B4-BE49-F238E27FC236}">
                <a16:creationId xmlns:a16="http://schemas.microsoft.com/office/drawing/2014/main" id="{DC3DBE69-61C1-4343-93DF-03C386D76216}"/>
              </a:ext>
            </a:extLst>
          </p:cNvPr>
          <p:cNvSpPr/>
          <p:nvPr/>
        </p:nvSpPr>
        <p:spPr>
          <a:xfrm>
            <a:off x="7762875" y="2105918"/>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View data</a:t>
            </a:r>
          </a:p>
        </p:txBody>
      </p:sp>
      <p:sp>
        <p:nvSpPr>
          <p:cNvPr id="39" name="Oval 38">
            <a:extLst>
              <a:ext uri="{FF2B5EF4-FFF2-40B4-BE49-F238E27FC236}">
                <a16:creationId xmlns:a16="http://schemas.microsoft.com/office/drawing/2014/main" id="{755709E9-EE30-40BB-806B-E30AD0C22320}"/>
              </a:ext>
            </a:extLst>
          </p:cNvPr>
          <p:cNvSpPr/>
          <p:nvPr/>
        </p:nvSpPr>
        <p:spPr>
          <a:xfrm>
            <a:off x="7762875" y="3019352"/>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Professor can stop the system as optional</a:t>
            </a:r>
          </a:p>
        </p:txBody>
      </p:sp>
      <p:sp>
        <p:nvSpPr>
          <p:cNvPr id="41" name="TextBox 40">
            <a:extLst>
              <a:ext uri="{FF2B5EF4-FFF2-40B4-BE49-F238E27FC236}">
                <a16:creationId xmlns:a16="http://schemas.microsoft.com/office/drawing/2014/main" id="{350F74C9-6415-4EED-BE20-55F1F92697F7}"/>
              </a:ext>
            </a:extLst>
          </p:cNvPr>
          <p:cNvSpPr txBox="1"/>
          <p:nvPr/>
        </p:nvSpPr>
        <p:spPr>
          <a:xfrm>
            <a:off x="3747910" y="3085345"/>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Professor</a:t>
            </a:r>
          </a:p>
          <a:p>
            <a:endParaRPr lang="en-US" dirty="0"/>
          </a:p>
        </p:txBody>
      </p:sp>
      <p:sp>
        <p:nvSpPr>
          <p:cNvPr id="42" name="TextBox 41">
            <a:extLst>
              <a:ext uri="{FF2B5EF4-FFF2-40B4-BE49-F238E27FC236}">
                <a16:creationId xmlns:a16="http://schemas.microsoft.com/office/drawing/2014/main" id="{1DABD02B-B50E-4F4F-B7E1-23C6B37950BE}"/>
              </a:ext>
            </a:extLst>
          </p:cNvPr>
          <p:cNvSpPr txBox="1"/>
          <p:nvPr/>
        </p:nvSpPr>
        <p:spPr>
          <a:xfrm>
            <a:off x="3823981" y="6010911"/>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Student</a:t>
            </a:r>
          </a:p>
          <a:p>
            <a:endParaRPr lang="en-US" dirty="0"/>
          </a:p>
        </p:txBody>
      </p:sp>
      <p:sp>
        <p:nvSpPr>
          <p:cNvPr id="43" name="Oval 42">
            <a:extLst>
              <a:ext uri="{FF2B5EF4-FFF2-40B4-BE49-F238E27FC236}">
                <a16:creationId xmlns:a16="http://schemas.microsoft.com/office/drawing/2014/main" id="{283CF638-4281-42AD-88CE-55158113020D}"/>
              </a:ext>
            </a:extLst>
          </p:cNvPr>
          <p:cNvSpPr/>
          <p:nvPr/>
        </p:nvSpPr>
        <p:spPr>
          <a:xfrm>
            <a:off x="7762875" y="4666815"/>
            <a:ext cx="3263531" cy="64901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Scan badge</a:t>
            </a:r>
          </a:p>
        </p:txBody>
      </p:sp>
      <p:cxnSp>
        <p:nvCxnSpPr>
          <p:cNvPr id="45" name="Straight Connector 44">
            <a:extLst>
              <a:ext uri="{FF2B5EF4-FFF2-40B4-BE49-F238E27FC236}">
                <a16:creationId xmlns:a16="http://schemas.microsoft.com/office/drawing/2014/main" id="{9CC3405C-3D6D-4A7E-B44F-D275D86838F0}"/>
              </a:ext>
            </a:extLst>
          </p:cNvPr>
          <p:cNvCxnSpPr>
            <a:cxnSpLocks/>
            <a:endCxn id="36" idx="2"/>
          </p:cNvCxnSpPr>
          <p:nvPr/>
        </p:nvCxnSpPr>
        <p:spPr>
          <a:xfrm flipV="1">
            <a:off x="5425690" y="604343"/>
            <a:ext cx="2337185" cy="926094"/>
          </a:xfrm>
          <a:prstGeom prst="line">
            <a:avLst/>
          </a:prstGeom>
          <a:ln w="6350">
            <a:solidFill>
              <a:schemeClr val="tx1"/>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4693880-8BFD-4F02-8344-3FE9101316BF}"/>
              </a:ext>
            </a:extLst>
          </p:cNvPr>
          <p:cNvCxnSpPr>
            <a:cxnSpLocks/>
            <a:endCxn id="37" idx="2"/>
          </p:cNvCxnSpPr>
          <p:nvPr/>
        </p:nvCxnSpPr>
        <p:spPr>
          <a:xfrm flipV="1">
            <a:off x="5435415" y="1517385"/>
            <a:ext cx="2327460" cy="795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C5EB36C-25EF-4587-BEE4-9F206233BC9C}"/>
              </a:ext>
            </a:extLst>
          </p:cNvPr>
          <p:cNvCxnSpPr>
            <a:cxnSpLocks/>
          </p:cNvCxnSpPr>
          <p:nvPr/>
        </p:nvCxnSpPr>
        <p:spPr>
          <a:xfrm>
            <a:off x="5425690" y="1525343"/>
            <a:ext cx="2332855" cy="1818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F0DC3A2-ECD5-46D6-956E-D925C6537FAE}"/>
              </a:ext>
            </a:extLst>
          </p:cNvPr>
          <p:cNvCxnSpPr>
            <a:cxnSpLocks/>
          </p:cNvCxnSpPr>
          <p:nvPr/>
        </p:nvCxnSpPr>
        <p:spPr>
          <a:xfrm>
            <a:off x="5425690" y="1525343"/>
            <a:ext cx="2332855" cy="908119"/>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9A95955-46C1-4D01-8D7E-14485211BDAA}"/>
              </a:ext>
            </a:extLst>
          </p:cNvPr>
          <p:cNvCxnSpPr>
            <a:cxnSpLocks/>
            <a:endCxn id="43" idx="2"/>
          </p:cNvCxnSpPr>
          <p:nvPr/>
        </p:nvCxnSpPr>
        <p:spPr>
          <a:xfrm>
            <a:off x="5435415" y="4594789"/>
            <a:ext cx="2327460" cy="396535"/>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6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72583F-D2F7-431B-9395-176B3A4AB05F}"/>
              </a:ext>
            </a:extLst>
          </p:cNvPr>
          <p:cNvSpPr/>
          <p:nvPr/>
        </p:nvSpPr>
        <p:spPr>
          <a:xfrm>
            <a:off x="0" y="0"/>
            <a:ext cx="35988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5B443F-17E6-47A6-ADCA-673AB3F695DC}"/>
              </a:ext>
            </a:extLst>
          </p:cNvPr>
          <p:cNvSpPr/>
          <p:nvPr/>
        </p:nvSpPr>
        <p:spPr>
          <a:xfrm>
            <a:off x="3598877" y="0"/>
            <a:ext cx="85931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AD8EF5-95BE-4EB1-9B27-48650D4C7F78}"/>
              </a:ext>
            </a:extLst>
          </p:cNvPr>
          <p:cNvSpPr txBox="1"/>
          <p:nvPr/>
        </p:nvSpPr>
        <p:spPr>
          <a:xfrm>
            <a:off x="96982" y="1163781"/>
            <a:ext cx="3404913" cy="523220"/>
          </a:xfrm>
          <a:prstGeom prst="rect">
            <a:avLst/>
          </a:prstGeom>
          <a:noFill/>
          <a:ln>
            <a:solidFill>
              <a:schemeClr val="accent1"/>
            </a:solidFill>
          </a:ln>
        </p:spPr>
        <p:txBody>
          <a:bodyPr wrap="square" rtlCol="0">
            <a:spAutoFit/>
          </a:bodyPr>
          <a:lstStyle/>
          <a:p>
            <a:pPr algn="ctr"/>
            <a:r>
              <a:rPr lang="en-US" sz="2800" b="1" dirty="0">
                <a:latin typeface="Arial" panose="020B0604020202020204" pitchFamily="34" charset="0"/>
                <a:cs typeface="Arial" panose="020B0604020202020204" pitchFamily="34" charset="0"/>
              </a:rPr>
              <a:t>Activity Diagram</a:t>
            </a:r>
          </a:p>
        </p:txBody>
      </p:sp>
      <p:sp>
        <p:nvSpPr>
          <p:cNvPr id="7" name="TextBox 6">
            <a:extLst>
              <a:ext uri="{FF2B5EF4-FFF2-40B4-BE49-F238E27FC236}">
                <a16:creationId xmlns:a16="http://schemas.microsoft.com/office/drawing/2014/main" id="{51233EE6-9A99-4853-A6CA-291C6792C7EF}"/>
              </a:ext>
            </a:extLst>
          </p:cNvPr>
          <p:cNvSpPr txBox="1"/>
          <p:nvPr/>
        </p:nvSpPr>
        <p:spPr>
          <a:xfrm>
            <a:off x="159390" y="2097054"/>
            <a:ext cx="340491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activities involved when the system start scanning  in SATS.</a:t>
            </a:r>
          </a:p>
        </p:txBody>
      </p:sp>
      <p:pic>
        <p:nvPicPr>
          <p:cNvPr id="13" name="Picture 12" descr="A picture containing drawing&#10;&#10;Description automatically generated">
            <a:extLst>
              <a:ext uri="{FF2B5EF4-FFF2-40B4-BE49-F238E27FC236}">
                <a16:creationId xmlns:a16="http://schemas.microsoft.com/office/drawing/2014/main" id="{5CCF1C37-FA2D-4BD2-8F87-13578E3F4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54" y="3429000"/>
            <a:ext cx="2132568" cy="2184391"/>
          </a:xfrm>
          <a:prstGeom prst="rect">
            <a:avLst/>
          </a:prstGeom>
        </p:spPr>
      </p:pic>
      <p:pic>
        <p:nvPicPr>
          <p:cNvPr id="14" name="Picture 13">
            <a:extLst>
              <a:ext uri="{FF2B5EF4-FFF2-40B4-BE49-F238E27FC236}">
                <a16:creationId xmlns:a16="http://schemas.microsoft.com/office/drawing/2014/main" id="{684C9D68-80CB-4AE8-9FBC-17F2F38D79E2}"/>
              </a:ext>
            </a:extLst>
          </p:cNvPr>
          <p:cNvPicPr>
            <a:picLocks noChangeAspect="1"/>
          </p:cNvPicPr>
          <p:nvPr/>
        </p:nvPicPr>
        <p:blipFill>
          <a:blip r:embed="rId3"/>
          <a:stretch>
            <a:fillRect/>
          </a:stretch>
        </p:blipFill>
        <p:spPr>
          <a:xfrm>
            <a:off x="3564303" y="0"/>
            <a:ext cx="8627698" cy="6857999"/>
          </a:xfrm>
          <a:prstGeom prst="rect">
            <a:avLst/>
          </a:prstGeom>
        </p:spPr>
      </p:pic>
    </p:spTree>
    <p:extLst>
      <p:ext uri="{BB962C8B-B14F-4D97-AF65-F5344CB8AC3E}">
        <p14:creationId xmlns:p14="http://schemas.microsoft.com/office/powerpoint/2010/main" val="25874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A51E12-A631-4E97-9554-19525C881229}"/>
              </a:ext>
            </a:extLst>
          </p:cNvPr>
          <p:cNvSpPr/>
          <p:nvPr/>
        </p:nvSpPr>
        <p:spPr>
          <a:xfrm>
            <a:off x="3196206" y="0"/>
            <a:ext cx="9078344"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4DEF9-1B99-4ABD-86BD-4C102C4CB7BA}"/>
              </a:ext>
            </a:extLst>
          </p:cNvPr>
          <p:cNvSpPr/>
          <p:nvPr/>
        </p:nvSpPr>
        <p:spPr>
          <a:xfrm>
            <a:off x="0" y="0"/>
            <a:ext cx="31962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381CE5-C985-43D5-9E0D-2CB445384469}"/>
              </a:ext>
            </a:extLst>
          </p:cNvPr>
          <p:cNvSpPr txBox="1"/>
          <p:nvPr/>
        </p:nvSpPr>
        <p:spPr>
          <a:xfrm>
            <a:off x="0" y="1132514"/>
            <a:ext cx="3196206"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Flowchart</a:t>
            </a:r>
          </a:p>
        </p:txBody>
      </p:sp>
      <p:sp>
        <p:nvSpPr>
          <p:cNvPr id="6" name="TextBox 5">
            <a:extLst>
              <a:ext uri="{FF2B5EF4-FFF2-40B4-BE49-F238E27FC236}">
                <a16:creationId xmlns:a16="http://schemas.microsoft.com/office/drawing/2014/main" id="{48A2D41A-F500-4BDB-8090-2B2937A8938C}"/>
              </a:ext>
            </a:extLst>
          </p:cNvPr>
          <p:cNvSpPr txBox="1"/>
          <p:nvPr/>
        </p:nvSpPr>
        <p:spPr>
          <a:xfrm>
            <a:off x="0" y="2298584"/>
            <a:ext cx="319620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details of the </a:t>
            </a:r>
            <a:r>
              <a:rPr lang="en-US" dirty="0" err="1">
                <a:latin typeface="Arial" panose="020B0604020202020204" pitchFamily="34" charset="0"/>
                <a:cs typeface="Arial" panose="020B0604020202020204" pitchFamily="34" charset="0"/>
              </a:rPr>
              <a:t>checkByID</a:t>
            </a:r>
            <a:r>
              <a:rPr lang="en-US" dirty="0">
                <a:latin typeface="Arial" panose="020B0604020202020204" pitchFamily="34" charset="0"/>
                <a:cs typeface="Arial" panose="020B0604020202020204" pitchFamily="34" charset="0"/>
              </a:rPr>
              <a:t>(String id) method that manipulate the database.</a:t>
            </a:r>
          </a:p>
        </p:txBody>
      </p:sp>
      <p:pic>
        <p:nvPicPr>
          <p:cNvPr id="8" name="Picture 7" descr="A picture containing train, clock&#10;&#10;Description automatically generated">
            <a:extLst>
              <a:ext uri="{FF2B5EF4-FFF2-40B4-BE49-F238E27FC236}">
                <a16:creationId xmlns:a16="http://schemas.microsoft.com/office/drawing/2014/main" id="{6594587F-C9CC-4B2F-A4F1-D14D19573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81" y="3716864"/>
            <a:ext cx="1947644" cy="2009163"/>
          </a:xfrm>
          <a:prstGeom prst="rect">
            <a:avLst/>
          </a:prstGeom>
        </p:spPr>
      </p:pic>
      <p:sp>
        <p:nvSpPr>
          <p:cNvPr id="3" name="Oval 2">
            <a:extLst>
              <a:ext uri="{FF2B5EF4-FFF2-40B4-BE49-F238E27FC236}">
                <a16:creationId xmlns:a16="http://schemas.microsoft.com/office/drawing/2014/main" id="{337DD296-0257-476A-9F02-72B736EEDE40}"/>
              </a:ext>
            </a:extLst>
          </p:cNvPr>
          <p:cNvSpPr/>
          <p:nvPr/>
        </p:nvSpPr>
        <p:spPr>
          <a:xfrm>
            <a:off x="6490283" y="234892"/>
            <a:ext cx="2371287" cy="5452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Start check(String ID)</a:t>
            </a:r>
          </a:p>
        </p:txBody>
      </p:sp>
      <p:cxnSp>
        <p:nvCxnSpPr>
          <p:cNvPr id="10" name="Straight Arrow Connector 9">
            <a:extLst>
              <a:ext uri="{FF2B5EF4-FFF2-40B4-BE49-F238E27FC236}">
                <a16:creationId xmlns:a16="http://schemas.microsoft.com/office/drawing/2014/main" id="{BA244EF4-84B7-40FD-A135-B724F5C02C91}"/>
              </a:ext>
            </a:extLst>
          </p:cNvPr>
          <p:cNvCxnSpPr>
            <a:cxnSpLocks/>
          </p:cNvCxnSpPr>
          <p:nvPr/>
        </p:nvCxnSpPr>
        <p:spPr>
          <a:xfrm>
            <a:off x="7675927" y="780176"/>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3490677-773E-4356-9A84-2AEAFB591C1D}"/>
              </a:ext>
            </a:extLst>
          </p:cNvPr>
          <p:cNvSpPr/>
          <p:nvPr/>
        </p:nvSpPr>
        <p:spPr>
          <a:xfrm>
            <a:off x="5240673" y="1132514"/>
            <a:ext cx="4870505" cy="545284"/>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ResultSet q=stmtatment.executeQuery(“SELECT id FROM student”);</a:t>
            </a:r>
          </a:p>
        </p:txBody>
      </p:sp>
      <p:cxnSp>
        <p:nvCxnSpPr>
          <p:cNvPr id="14" name="Straight Arrow Connector 13">
            <a:extLst>
              <a:ext uri="{FF2B5EF4-FFF2-40B4-BE49-F238E27FC236}">
                <a16:creationId xmlns:a16="http://schemas.microsoft.com/office/drawing/2014/main" id="{186A7BB7-C55F-4209-8D8B-9495CA19DAC4}"/>
              </a:ext>
            </a:extLst>
          </p:cNvPr>
          <p:cNvCxnSpPr>
            <a:stCxn id="12" idx="2"/>
          </p:cNvCxnSpPr>
          <p:nvPr/>
        </p:nvCxnSpPr>
        <p:spPr>
          <a:xfrm flipH="1">
            <a:off x="7675925" y="1677798"/>
            <a:ext cx="1"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iamond 14">
            <a:extLst>
              <a:ext uri="{FF2B5EF4-FFF2-40B4-BE49-F238E27FC236}">
                <a16:creationId xmlns:a16="http://schemas.microsoft.com/office/drawing/2014/main" id="{46243D71-70C8-4023-B31E-743B368EFD73}"/>
              </a:ext>
            </a:extLst>
          </p:cNvPr>
          <p:cNvSpPr/>
          <p:nvPr/>
        </p:nvSpPr>
        <p:spPr>
          <a:xfrm>
            <a:off x="6946505" y="2040717"/>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q.next()</a:t>
            </a:r>
          </a:p>
        </p:txBody>
      </p:sp>
      <p:cxnSp>
        <p:nvCxnSpPr>
          <p:cNvPr id="17" name="Straight Arrow Connector 16">
            <a:extLst>
              <a:ext uri="{FF2B5EF4-FFF2-40B4-BE49-F238E27FC236}">
                <a16:creationId xmlns:a16="http://schemas.microsoft.com/office/drawing/2014/main" id="{F0C2F2B3-7B0A-47D5-AC5E-C00390D962B5}"/>
              </a:ext>
            </a:extLst>
          </p:cNvPr>
          <p:cNvCxnSpPr>
            <a:cxnSpLocks/>
          </p:cNvCxnSpPr>
          <p:nvPr/>
        </p:nvCxnSpPr>
        <p:spPr>
          <a:xfrm>
            <a:off x="7675924" y="2974628"/>
            <a:ext cx="0" cy="33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Diamond 18">
            <a:extLst>
              <a:ext uri="{FF2B5EF4-FFF2-40B4-BE49-F238E27FC236}">
                <a16:creationId xmlns:a16="http://schemas.microsoft.com/office/drawing/2014/main" id="{FCEDC7B3-4556-47D6-A551-6F2FA286EC3A}"/>
              </a:ext>
            </a:extLst>
          </p:cNvPr>
          <p:cNvSpPr/>
          <p:nvPr/>
        </p:nvSpPr>
        <p:spPr>
          <a:xfrm>
            <a:off x="6946504" y="3298818"/>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C892AE23-D991-4C4E-A30B-5039552E7253}"/>
              </a:ext>
            </a:extLst>
          </p:cNvPr>
          <p:cNvSpPr txBox="1"/>
          <p:nvPr/>
        </p:nvSpPr>
        <p:spPr>
          <a:xfrm>
            <a:off x="7142430" y="3616915"/>
            <a:ext cx="110334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DBid==ID</a:t>
            </a:r>
          </a:p>
        </p:txBody>
      </p:sp>
      <p:sp>
        <p:nvSpPr>
          <p:cNvPr id="21" name="TextBox 20">
            <a:extLst>
              <a:ext uri="{FF2B5EF4-FFF2-40B4-BE49-F238E27FC236}">
                <a16:creationId xmlns:a16="http://schemas.microsoft.com/office/drawing/2014/main" id="{D4189664-EEEC-4EF7-B2AE-FCBCD8B80276}"/>
              </a:ext>
            </a:extLst>
          </p:cNvPr>
          <p:cNvSpPr txBox="1"/>
          <p:nvPr/>
        </p:nvSpPr>
        <p:spPr>
          <a:xfrm>
            <a:off x="7866463" y="298008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22" name="TextBox 21">
            <a:extLst>
              <a:ext uri="{FF2B5EF4-FFF2-40B4-BE49-F238E27FC236}">
                <a16:creationId xmlns:a16="http://schemas.microsoft.com/office/drawing/2014/main" id="{4F5651DF-E1F2-4212-9D62-007159041FBC}"/>
              </a:ext>
            </a:extLst>
          </p:cNvPr>
          <p:cNvSpPr txBox="1"/>
          <p:nvPr/>
        </p:nvSpPr>
        <p:spPr>
          <a:xfrm>
            <a:off x="8648238" y="386529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27" name="Straight Connector 26">
            <a:extLst>
              <a:ext uri="{FF2B5EF4-FFF2-40B4-BE49-F238E27FC236}">
                <a16:creationId xmlns:a16="http://schemas.microsoft.com/office/drawing/2014/main" id="{9BE393C0-FA19-4543-ACCF-1307D26397C9}"/>
              </a:ext>
            </a:extLst>
          </p:cNvPr>
          <p:cNvCxnSpPr>
            <a:cxnSpLocks/>
          </p:cNvCxnSpPr>
          <p:nvPr/>
        </p:nvCxnSpPr>
        <p:spPr>
          <a:xfrm>
            <a:off x="8405343" y="3755414"/>
            <a:ext cx="107402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CAB32B7-1318-4317-97F5-41882542749F}"/>
              </a:ext>
            </a:extLst>
          </p:cNvPr>
          <p:cNvCxnSpPr>
            <a:cxnSpLocks/>
          </p:cNvCxnSpPr>
          <p:nvPr/>
        </p:nvCxnSpPr>
        <p:spPr>
          <a:xfrm>
            <a:off x="9479368" y="2501567"/>
            <a:ext cx="0" cy="125547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359D139-532F-4826-9D88-9C2C62248DEF}"/>
              </a:ext>
            </a:extLst>
          </p:cNvPr>
          <p:cNvCxnSpPr>
            <a:cxnSpLocks/>
            <a:endCxn id="15" idx="3"/>
          </p:cNvCxnSpPr>
          <p:nvPr/>
        </p:nvCxnSpPr>
        <p:spPr>
          <a:xfrm flipH="1">
            <a:off x="8405344" y="2502382"/>
            <a:ext cx="1074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27E9E434-2DB1-4DCF-A200-5DACCA4305AF}"/>
              </a:ext>
            </a:extLst>
          </p:cNvPr>
          <p:cNvSpPr/>
          <p:nvPr/>
        </p:nvSpPr>
        <p:spPr>
          <a:xfrm>
            <a:off x="6562045" y="4710094"/>
            <a:ext cx="2227756" cy="4031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True</a:t>
            </a:r>
          </a:p>
        </p:txBody>
      </p:sp>
      <p:cxnSp>
        <p:nvCxnSpPr>
          <p:cNvPr id="46" name="Straight Arrow Connector 45">
            <a:extLst>
              <a:ext uri="{FF2B5EF4-FFF2-40B4-BE49-F238E27FC236}">
                <a16:creationId xmlns:a16="http://schemas.microsoft.com/office/drawing/2014/main" id="{43C57FF4-DDB9-4B61-A819-084CBEAAAE1B}"/>
              </a:ext>
            </a:extLst>
          </p:cNvPr>
          <p:cNvCxnSpPr>
            <a:cxnSpLocks/>
            <a:stCxn id="19" idx="2"/>
          </p:cNvCxnSpPr>
          <p:nvPr/>
        </p:nvCxnSpPr>
        <p:spPr>
          <a:xfrm flipH="1">
            <a:off x="7675923" y="4222148"/>
            <a:ext cx="1" cy="499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FCD7223-4064-4860-9A06-A1952A47CC59}"/>
              </a:ext>
            </a:extLst>
          </p:cNvPr>
          <p:cNvSpPr txBox="1"/>
          <p:nvPr/>
        </p:nvSpPr>
        <p:spPr>
          <a:xfrm>
            <a:off x="7866463" y="428769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49" name="Oval 48">
            <a:extLst>
              <a:ext uri="{FF2B5EF4-FFF2-40B4-BE49-F238E27FC236}">
                <a16:creationId xmlns:a16="http://schemas.microsoft.com/office/drawing/2014/main" id="{C2A7B09D-9F3E-47EC-8395-5C9D8E97E437}"/>
              </a:ext>
            </a:extLst>
          </p:cNvPr>
          <p:cNvSpPr/>
          <p:nvPr/>
        </p:nvSpPr>
        <p:spPr>
          <a:xfrm>
            <a:off x="6873498" y="5639961"/>
            <a:ext cx="1604850" cy="608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False</a:t>
            </a:r>
          </a:p>
        </p:txBody>
      </p:sp>
      <p:cxnSp>
        <p:nvCxnSpPr>
          <p:cNvPr id="51" name="Straight Connector 50">
            <a:extLst>
              <a:ext uri="{FF2B5EF4-FFF2-40B4-BE49-F238E27FC236}">
                <a16:creationId xmlns:a16="http://schemas.microsoft.com/office/drawing/2014/main" id="{5AF3C718-9B7E-4CB0-B1A7-5AC8269BB97D}"/>
              </a:ext>
            </a:extLst>
          </p:cNvPr>
          <p:cNvCxnSpPr/>
          <p:nvPr/>
        </p:nvCxnSpPr>
        <p:spPr>
          <a:xfrm flipH="1">
            <a:off x="4442691" y="2500752"/>
            <a:ext cx="2503813"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594BAF1-873E-4195-A63F-F9BDA5D132F2}"/>
              </a:ext>
            </a:extLst>
          </p:cNvPr>
          <p:cNvSpPr txBox="1"/>
          <p:nvPr/>
        </p:nvSpPr>
        <p:spPr>
          <a:xfrm>
            <a:off x="4464023" y="212744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54" name="Straight Connector 53">
            <a:extLst>
              <a:ext uri="{FF2B5EF4-FFF2-40B4-BE49-F238E27FC236}">
                <a16:creationId xmlns:a16="http://schemas.microsoft.com/office/drawing/2014/main" id="{0EB3D5C9-FC9D-45C8-8997-13D35E5F5F7B}"/>
              </a:ext>
            </a:extLst>
          </p:cNvPr>
          <p:cNvCxnSpPr/>
          <p:nvPr/>
        </p:nvCxnSpPr>
        <p:spPr>
          <a:xfrm>
            <a:off x="4442690" y="2500752"/>
            <a:ext cx="0" cy="344335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A4E5518-D03D-4242-831A-D2DD431F2949}"/>
              </a:ext>
            </a:extLst>
          </p:cNvPr>
          <p:cNvCxnSpPr>
            <a:endCxn id="49" idx="2"/>
          </p:cNvCxnSpPr>
          <p:nvPr/>
        </p:nvCxnSpPr>
        <p:spPr>
          <a:xfrm>
            <a:off x="4442691" y="5944111"/>
            <a:ext cx="2430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5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38794C-5951-4CC3-910A-C520B4B501B1}"/>
              </a:ext>
            </a:extLst>
          </p:cNvPr>
          <p:cNvSpPr/>
          <p:nvPr/>
        </p:nvSpPr>
        <p:spPr>
          <a:xfrm>
            <a:off x="0" y="0"/>
            <a:ext cx="32045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C1A586-EC92-4DC4-9EAD-8C3143055345}"/>
              </a:ext>
            </a:extLst>
          </p:cNvPr>
          <p:cNvSpPr/>
          <p:nvPr/>
        </p:nvSpPr>
        <p:spPr>
          <a:xfrm>
            <a:off x="3204594" y="0"/>
            <a:ext cx="89874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570F9-501D-436C-93A1-FBAEBAD4BD2A}"/>
              </a:ext>
            </a:extLst>
          </p:cNvPr>
          <p:cNvSpPr txBox="1"/>
          <p:nvPr/>
        </p:nvSpPr>
        <p:spPr>
          <a:xfrm>
            <a:off x="0" y="464080"/>
            <a:ext cx="3204593" cy="1569660"/>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SATS Architectural Pattern</a:t>
            </a:r>
          </a:p>
        </p:txBody>
      </p:sp>
      <p:pic>
        <p:nvPicPr>
          <p:cNvPr id="10" name="Picture 9" descr="A close up of a sign&#10;&#10;Description automatically generated">
            <a:extLst>
              <a:ext uri="{FF2B5EF4-FFF2-40B4-BE49-F238E27FC236}">
                <a16:creationId xmlns:a16="http://schemas.microsoft.com/office/drawing/2014/main" id="{FE7A606D-4438-4F8B-9A31-124C7A9E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49" y="3597871"/>
            <a:ext cx="2207491" cy="2011219"/>
          </a:xfrm>
          <a:prstGeom prst="rect">
            <a:avLst/>
          </a:prstGeom>
        </p:spPr>
      </p:pic>
      <p:sp>
        <p:nvSpPr>
          <p:cNvPr id="11" name="TextBox 10">
            <a:extLst>
              <a:ext uri="{FF2B5EF4-FFF2-40B4-BE49-F238E27FC236}">
                <a16:creationId xmlns:a16="http://schemas.microsoft.com/office/drawing/2014/main" id="{14A12CB2-B6A6-4785-A7E4-38058E26E932}"/>
              </a:ext>
            </a:extLst>
          </p:cNvPr>
          <p:cNvSpPr txBox="1"/>
          <p:nvPr/>
        </p:nvSpPr>
        <p:spPr>
          <a:xfrm>
            <a:off x="0" y="2206931"/>
            <a:ext cx="320459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MVS pattern implementation  </a:t>
            </a:r>
          </a:p>
        </p:txBody>
      </p:sp>
      <p:pic>
        <p:nvPicPr>
          <p:cNvPr id="13" name="Picture 12" descr="A screenshot of a social media post&#10;&#10;Description automatically generated">
            <a:extLst>
              <a:ext uri="{FF2B5EF4-FFF2-40B4-BE49-F238E27FC236}">
                <a16:creationId xmlns:a16="http://schemas.microsoft.com/office/drawing/2014/main" id="{E014EB4B-9937-4452-87D4-411DFF4A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591" y="0"/>
            <a:ext cx="8987411" cy="6857999"/>
          </a:xfrm>
          <a:prstGeom prst="rect">
            <a:avLst/>
          </a:prstGeom>
        </p:spPr>
      </p:pic>
    </p:spTree>
    <p:extLst>
      <p:ext uri="{BB962C8B-B14F-4D97-AF65-F5344CB8AC3E}">
        <p14:creationId xmlns:p14="http://schemas.microsoft.com/office/powerpoint/2010/main" val="33213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954350"/>
            <a:ext cx="612395" cy="528509"/>
          </a:xfrm>
          <a:prstGeom prst="rect">
            <a:avLst/>
          </a:prstGeom>
        </p:spPr>
      </p:pic>
    </p:spTree>
    <p:extLst>
      <p:ext uri="{BB962C8B-B14F-4D97-AF65-F5344CB8AC3E}">
        <p14:creationId xmlns:p14="http://schemas.microsoft.com/office/powerpoint/2010/main" val="78521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34B5D-584C-4A58-BDCC-368B8D1901D3}"/>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72FC18-1ACD-4112-8ED3-014FD47F6916}"/>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4" name="TextBox 3">
            <a:extLst>
              <a:ext uri="{FF2B5EF4-FFF2-40B4-BE49-F238E27FC236}">
                <a16:creationId xmlns:a16="http://schemas.microsoft.com/office/drawing/2014/main" id="{5F9A3A60-ED27-4B92-A5F6-605C0B86D09A}"/>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 </a:t>
            </a:r>
            <a:r>
              <a:rPr lang="en-US" b="1" u="sng" dirty="0">
                <a:latin typeface="Arial" panose="020B0604020202020204" pitchFamily="34" charset="0"/>
                <a:cs typeface="Arial" panose="020B0604020202020204" pitchFamily="34" charset="0"/>
              </a:rPr>
              <a:t>Database</a:t>
            </a:r>
            <a:endParaRPr lang="en-US" u="sng" dirty="0"/>
          </a:p>
        </p:txBody>
      </p:sp>
      <p:pic>
        <p:nvPicPr>
          <p:cNvPr id="5" name="Picture 4" descr="A picture containing plate&#10;&#10;Description automatically generated">
            <a:extLst>
              <a:ext uri="{FF2B5EF4-FFF2-40B4-BE49-F238E27FC236}">
                <a16:creationId xmlns:a16="http://schemas.microsoft.com/office/drawing/2014/main" id="{D10873B6-A949-4229-B569-1DFCEF8A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50" y="3375555"/>
            <a:ext cx="2786501" cy="2496947"/>
          </a:xfrm>
          <a:prstGeom prst="rect">
            <a:avLst/>
          </a:prstGeom>
        </p:spPr>
      </p:pic>
      <p:sp>
        <p:nvSpPr>
          <p:cNvPr id="6" name="Rectangle 5">
            <a:extLst>
              <a:ext uri="{FF2B5EF4-FFF2-40B4-BE49-F238E27FC236}">
                <a16:creationId xmlns:a16="http://schemas.microsoft.com/office/drawing/2014/main" id="{83A7068B-ED40-4B6E-A285-B3CDCB8E4116}"/>
              </a:ext>
            </a:extLst>
          </p:cNvPr>
          <p:cNvSpPr/>
          <p:nvPr/>
        </p:nvSpPr>
        <p:spPr>
          <a:xfrm>
            <a:off x="3214255"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046D6FC-76B4-4D3D-B179-477A2141AB4E}"/>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CDC6EF0-AF82-45FB-A402-66FB066EDD03}"/>
              </a:ext>
            </a:extLst>
          </p:cNvPr>
          <p:cNvSpPr/>
          <p:nvPr/>
        </p:nvSpPr>
        <p:spPr>
          <a:xfrm>
            <a:off x="3214253" y="832472"/>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9" name="TextBox 8">
            <a:extLst>
              <a:ext uri="{FF2B5EF4-FFF2-40B4-BE49-F238E27FC236}">
                <a16:creationId xmlns:a16="http://schemas.microsoft.com/office/drawing/2014/main" id="{BE5F18F4-63B3-41FA-8EFF-DD8D3DA20768}"/>
              </a:ext>
            </a:extLst>
          </p:cNvPr>
          <p:cNvSpPr txBox="1"/>
          <p:nvPr/>
        </p:nvSpPr>
        <p:spPr>
          <a:xfrm>
            <a:off x="5350598" y="253497"/>
            <a:ext cx="45720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Public void created(String Path)</a:t>
            </a:r>
          </a:p>
        </p:txBody>
      </p:sp>
      <p:pic>
        <p:nvPicPr>
          <p:cNvPr id="13" name="Picture 12" descr="A screenshot of a cell phone&#10;&#10;Description automatically generated">
            <a:extLst>
              <a:ext uri="{FF2B5EF4-FFF2-40B4-BE49-F238E27FC236}">
                <a16:creationId xmlns:a16="http://schemas.microsoft.com/office/drawing/2014/main" id="{CAA0EB84-F477-40C4-B4F9-9C2F70B60841}"/>
              </a:ext>
            </a:extLst>
          </p:cNvPr>
          <p:cNvPicPr>
            <a:picLocks noChangeAspect="1"/>
          </p:cNvPicPr>
          <p:nvPr/>
        </p:nvPicPr>
        <p:blipFill rotWithShape="1">
          <a:blip r:embed="rId3">
            <a:extLst>
              <a:ext uri="{28A0092B-C50C-407E-A947-70E740481C1C}">
                <a14:useLocalDpi xmlns:a14="http://schemas.microsoft.com/office/drawing/2010/main" val="0"/>
              </a:ext>
            </a:extLst>
          </a:blip>
          <a:srcRect l="5097" r="52820" b="76583"/>
          <a:stretch/>
        </p:blipFill>
        <p:spPr>
          <a:xfrm>
            <a:off x="3249081" y="5432986"/>
            <a:ext cx="8942916" cy="1396993"/>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AD1E7016-2B50-4671-88C3-FF631731865E}"/>
              </a:ext>
            </a:extLst>
          </p:cNvPr>
          <p:cNvPicPr>
            <a:picLocks noChangeAspect="1"/>
          </p:cNvPicPr>
          <p:nvPr/>
        </p:nvPicPr>
        <p:blipFill rotWithShape="1">
          <a:blip r:embed="rId4">
            <a:extLst>
              <a:ext uri="{28A0092B-C50C-407E-A947-70E740481C1C}">
                <a14:useLocalDpi xmlns:a14="http://schemas.microsoft.com/office/drawing/2010/main" val="0"/>
              </a:ext>
            </a:extLst>
          </a:blip>
          <a:srcRect l="6127" r="51278" b="71136"/>
          <a:stretch/>
        </p:blipFill>
        <p:spPr>
          <a:xfrm>
            <a:off x="3257787" y="3451964"/>
            <a:ext cx="8925503" cy="1277256"/>
          </a:xfrm>
          <a:prstGeom prst="rect">
            <a:avLst/>
          </a:prstGeom>
        </p:spPr>
      </p:pic>
      <p:sp>
        <p:nvSpPr>
          <p:cNvPr id="19" name="Rectangle 18">
            <a:extLst>
              <a:ext uri="{FF2B5EF4-FFF2-40B4-BE49-F238E27FC236}">
                <a16:creationId xmlns:a16="http://schemas.microsoft.com/office/drawing/2014/main" id="{96B48B4D-0383-4289-B09E-41973832067F}"/>
              </a:ext>
            </a:extLst>
          </p:cNvPr>
          <p:cNvSpPr/>
          <p:nvPr/>
        </p:nvSpPr>
        <p:spPr>
          <a:xfrm>
            <a:off x="7703129" y="832471"/>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jdbc:sqlite:info.db</a:t>
            </a:r>
          </a:p>
        </p:txBody>
      </p:sp>
      <p:pic>
        <p:nvPicPr>
          <p:cNvPr id="22" name="Picture 21" descr="A screenshot of a cell phone&#10;&#10;Description automatically generated">
            <a:extLst>
              <a:ext uri="{FF2B5EF4-FFF2-40B4-BE49-F238E27FC236}">
                <a16:creationId xmlns:a16="http://schemas.microsoft.com/office/drawing/2014/main" id="{46692287-25D4-4EA3-9595-AAF25DD6EBCB}"/>
              </a:ext>
            </a:extLst>
          </p:cNvPr>
          <p:cNvPicPr>
            <a:picLocks noChangeAspect="1"/>
          </p:cNvPicPr>
          <p:nvPr/>
        </p:nvPicPr>
        <p:blipFill rotWithShape="1">
          <a:blip r:embed="rId5">
            <a:extLst>
              <a:ext uri="{28A0092B-C50C-407E-A947-70E740481C1C}">
                <a14:useLocalDpi xmlns:a14="http://schemas.microsoft.com/office/drawing/2010/main" val="0"/>
              </a:ext>
            </a:extLst>
          </a:blip>
          <a:srcRect l="3418" r="52910" b="65591"/>
          <a:stretch/>
        </p:blipFill>
        <p:spPr>
          <a:xfrm>
            <a:off x="3214253" y="1671476"/>
            <a:ext cx="8942916" cy="1277256"/>
          </a:xfrm>
          <a:prstGeom prst="rect">
            <a:avLst/>
          </a:prstGeom>
        </p:spPr>
      </p:pic>
      <p:sp>
        <p:nvSpPr>
          <p:cNvPr id="14" name="Rectangle 13">
            <a:extLst>
              <a:ext uri="{FF2B5EF4-FFF2-40B4-BE49-F238E27FC236}">
                <a16:creationId xmlns:a16="http://schemas.microsoft.com/office/drawing/2014/main" id="{1E15CE9B-56DF-4EF1-BE57-1F6F06582C8A}"/>
              </a:ext>
            </a:extLst>
          </p:cNvPr>
          <p:cNvSpPr/>
          <p:nvPr/>
        </p:nvSpPr>
        <p:spPr>
          <a:xfrm>
            <a:off x="3214250" y="2667734"/>
            <a:ext cx="4523704"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20" name="Rectangle 19">
            <a:extLst>
              <a:ext uri="{FF2B5EF4-FFF2-40B4-BE49-F238E27FC236}">
                <a16:creationId xmlns:a16="http://schemas.microsoft.com/office/drawing/2014/main" id="{76ADC499-AD4C-429B-B6D1-17C5777F291C}"/>
              </a:ext>
            </a:extLst>
          </p:cNvPr>
          <p:cNvSpPr/>
          <p:nvPr/>
        </p:nvSpPr>
        <p:spPr>
          <a:xfrm>
            <a:off x="7729247" y="2667734"/>
            <a:ext cx="4454043"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jdbc:sqlite:info.db</a:t>
            </a:r>
          </a:p>
        </p:txBody>
      </p:sp>
      <p:sp>
        <p:nvSpPr>
          <p:cNvPr id="23" name="Rectangle 22">
            <a:extLst>
              <a:ext uri="{FF2B5EF4-FFF2-40B4-BE49-F238E27FC236}">
                <a16:creationId xmlns:a16="http://schemas.microsoft.com/office/drawing/2014/main" id="{4E7335AD-A2BD-4A5D-A11B-618A897F0FB2}"/>
              </a:ext>
            </a:extLst>
          </p:cNvPr>
          <p:cNvSpPr/>
          <p:nvPr/>
        </p:nvSpPr>
        <p:spPr>
          <a:xfrm>
            <a:off x="3214250" y="4681135"/>
            <a:ext cx="454181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24" name="Rectangle 23">
            <a:extLst>
              <a:ext uri="{FF2B5EF4-FFF2-40B4-BE49-F238E27FC236}">
                <a16:creationId xmlns:a16="http://schemas.microsoft.com/office/drawing/2014/main" id="{B447A582-66F6-41EA-87F6-EEB9E68FF099}"/>
              </a:ext>
            </a:extLst>
          </p:cNvPr>
          <p:cNvSpPr/>
          <p:nvPr/>
        </p:nvSpPr>
        <p:spPr>
          <a:xfrm>
            <a:off x="7729246" y="4676933"/>
            <a:ext cx="4454043"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Jdbc:sqlitfe:ignfo.d</a:t>
            </a:r>
          </a:p>
        </p:txBody>
      </p:sp>
    </p:spTree>
    <p:extLst>
      <p:ext uri="{BB962C8B-B14F-4D97-AF65-F5344CB8AC3E}">
        <p14:creationId xmlns:p14="http://schemas.microsoft.com/office/powerpoint/2010/main" val="416697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25B29-20FB-4A9C-8B61-5BF6FCFB76B4}"/>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FEDA44C-D53E-4E1C-8AC4-FD56A95B19D3}"/>
              </a:ext>
            </a:extLst>
          </p:cNvPr>
          <p:cNvSpPr/>
          <p:nvPr/>
        </p:nvSpPr>
        <p:spPr>
          <a:xfrm>
            <a:off x="3214254"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0436C0F-72ED-4546-999D-EDD2A548D3F8}"/>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9" name="Rectangle 8">
            <a:extLst>
              <a:ext uri="{FF2B5EF4-FFF2-40B4-BE49-F238E27FC236}">
                <a16:creationId xmlns:a16="http://schemas.microsoft.com/office/drawing/2014/main" id="{82740721-9BBF-4166-92B0-4E5B4955EAE1}"/>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FBFA53-4B8D-42BE-A091-D6EB7E286A86}"/>
              </a:ext>
            </a:extLst>
          </p:cNvPr>
          <p:cNvSpPr txBox="1"/>
          <p:nvPr/>
        </p:nvSpPr>
        <p:spPr>
          <a:xfrm>
            <a:off x="4357000" y="289042"/>
            <a:ext cx="70215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Public Boolean checkStudent(String id, String fname, String lname)</a:t>
            </a:r>
          </a:p>
        </p:txBody>
      </p:sp>
      <p:sp>
        <p:nvSpPr>
          <p:cNvPr id="10" name="Rectangle 9">
            <a:extLst>
              <a:ext uri="{FF2B5EF4-FFF2-40B4-BE49-F238E27FC236}">
                <a16:creationId xmlns:a16="http://schemas.microsoft.com/office/drawing/2014/main" id="{79C89E62-44CC-4C4C-B20A-A872EA37FC0B}"/>
              </a:ext>
            </a:extLst>
          </p:cNvPr>
          <p:cNvSpPr/>
          <p:nvPr/>
        </p:nvSpPr>
        <p:spPr>
          <a:xfrm>
            <a:off x="3214253" y="816945"/>
            <a:ext cx="8977744"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16F4B7-2D0D-4065-B0D3-D876E8735B8A}"/>
              </a:ext>
            </a:extLst>
          </p:cNvPr>
          <p:cNvSpPr/>
          <p:nvPr/>
        </p:nvSpPr>
        <p:spPr>
          <a:xfrm>
            <a:off x="3214256" y="81694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00AF4EC-5ED9-473A-967E-984D696DA801}"/>
              </a:ext>
            </a:extLst>
          </p:cNvPr>
          <p:cNvSpPr txBox="1"/>
          <p:nvPr/>
        </p:nvSpPr>
        <p:spPr>
          <a:xfrm>
            <a:off x="3699545" y="1048515"/>
            <a:ext cx="390927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First Input From Scan Reader </a:t>
            </a:r>
            <a:endParaRPr lang="en-US" dirty="0"/>
          </a:p>
        </p:txBody>
      </p:sp>
      <p:sp>
        <p:nvSpPr>
          <p:cNvPr id="13" name="TextBox 12">
            <a:extLst>
              <a:ext uri="{FF2B5EF4-FFF2-40B4-BE49-F238E27FC236}">
                <a16:creationId xmlns:a16="http://schemas.microsoft.com/office/drawing/2014/main" id="{E93A6633-A34F-4AC0-9391-4EADB212D5A1}"/>
              </a:ext>
            </a:extLst>
          </p:cNvPr>
          <p:cNvSpPr txBox="1"/>
          <p:nvPr/>
        </p:nvSpPr>
        <p:spPr>
          <a:xfrm>
            <a:off x="8191211" y="1045539"/>
            <a:ext cx="374987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437015783, Hashem, Bajabaa</a:t>
            </a:r>
            <a:endParaRPr lang="en-US" dirty="0"/>
          </a:p>
        </p:txBody>
      </p:sp>
      <p:pic>
        <p:nvPicPr>
          <p:cNvPr id="14" name="Picture 13" descr="A close up of a device&#10;&#10;Description automatically generated">
            <a:extLst>
              <a:ext uri="{FF2B5EF4-FFF2-40B4-BE49-F238E27FC236}">
                <a16:creationId xmlns:a16="http://schemas.microsoft.com/office/drawing/2014/main" id="{D217A2A8-EF06-4DF8-BCD1-E60D5E20B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8" y="3195919"/>
            <a:ext cx="2545718" cy="2946789"/>
          </a:xfrm>
          <a:prstGeom prst="rect">
            <a:avLst/>
          </a:prstGeom>
        </p:spPr>
      </p:pic>
      <p:sp>
        <p:nvSpPr>
          <p:cNvPr id="15" name="Rectangle 14">
            <a:extLst>
              <a:ext uri="{FF2B5EF4-FFF2-40B4-BE49-F238E27FC236}">
                <a16:creationId xmlns:a16="http://schemas.microsoft.com/office/drawing/2014/main" id="{E7DD8D49-6FD3-4EE9-93C7-705A9616AA04}"/>
              </a:ext>
            </a:extLst>
          </p:cNvPr>
          <p:cNvSpPr/>
          <p:nvPr/>
        </p:nvSpPr>
        <p:spPr>
          <a:xfrm>
            <a:off x="3220611" y="1659768"/>
            <a:ext cx="8977744" cy="2038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D0C528-EC87-45A3-930B-BC38BDED5C30}"/>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 </a:t>
            </a:r>
            <a:r>
              <a:rPr lang="en-US" b="1" u="sng" dirty="0">
                <a:latin typeface="Arial" panose="020B0604020202020204" pitchFamily="34" charset="0"/>
                <a:cs typeface="Arial" panose="020B0604020202020204" pitchFamily="34" charset="0"/>
              </a:rPr>
              <a:t>Compare and check</a:t>
            </a:r>
            <a:endParaRPr lang="en-US" u="sng" dirty="0"/>
          </a:p>
        </p:txBody>
      </p:sp>
      <p:sp>
        <p:nvSpPr>
          <p:cNvPr id="30" name="Rectangle 29">
            <a:extLst>
              <a:ext uri="{FF2B5EF4-FFF2-40B4-BE49-F238E27FC236}">
                <a16:creationId xmlns:a16="http://schemas.microsoft.com/office/drawing/2014/main" id="{21BE9EC2-1CBE-4C41-9222-58610D27C520}"/>
              </a:ext>
            </a:extLst>
          </p:cNvPr>
          <p:cNvSpPr/>
          <p:nvPr/>
        </p:nvSpPr>
        <p:spPr>
          <a:xfrm>
            <a:off x="5743575" y="2505075"/>
            <a:ext cx="657225" cy="219738"/>
          </a:xfrm>
          <a:prstGeom prst="rect">
            <a:avLst/>
          </a:prstGeom>
          <a:solidFill>
            <a:srgbClr val="FE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screenshot of a social media post&#10;&#10;Description automatically generated">
            <a:extLst>
              <a:ext uri="{FF2B5EF4-FFF2-40B4-BE49-F238E27FC236}">
                <a16:creationId xmlns:a16="http://schemas.microsoft.com/office/drawing/2014/main" id="{B8DEFE9E-64BF-4474-9B67-6864BAF12BEC}"/>
              </a:ext>
            </a:extLst>
          </p:cNvPr>
          <p:cNvPicPr>
            <a:picLocks noChangeAspect="1"/>
          </p:cNvPicPr>
          <p:nvPr/>
        </p:nvPicPr>
        <p:blipFill rotWithShape="1">
          <a:blip r:embed="rId3">
            <a:extLst>
              <a:ext uri="{28A0092B-C50C-407E-A947-70E740481C1C}">
                <a14:useLocalDpi xmlns:a14="http://schemas.microsoft.com/office/drawing/2010/main" val="0"/>
              </a:ext>
            </a:extLst>
          </a:blip>
          <a:srcRect l="9610" r="48514" b="59199"/>
          <a:stretch/>
        </p:blipFill>
        <p:spPr>
          <a:xfrm>
            <a:off x="3249081" y="1659767"/>
            <a:ext cx="8942916" cy="2025399"/>
          </a:xfrm>
          <a:prstGeom prst="rect">
            <a:avLst/>
          </a:prstGeom>
        </p:spPr>
      </p:pic>
      <p:pic>
        <p:nvPicPr>
          <p:cNvPr id="34" name="Picture 33" descr="A screenshot of a social media post&#10;&#10;Description automatically generated">
            <a:extLst>
              <a:ext uri="{FF2B5EF4-FFF2-40B4-BE49-F238E27FC236}">
                <a16:creationId xmlns:a16="http://schemas.microsoft.com/office/drawing/2014/main" id="{9D04E9F8-BE78-4B53-9DB4-78DA9B22EB51}"/>
              </a:ext>
            </a:extLst>
          </p:cNvPr>
          <p:cNvPicPr>
            <a:picLocks noChangeAspect="1"/>
          </p:cNvPicPr>
          <p:nvPr/>
        </p:nvPicPr>
        <p:blipFill rotWithShape="1">
          <a:blip r:embed="rId4">
            <a:extLst>
              <a:ext uri="{28A0092B-C50C-407E-A947-70E740481C1C}">
                <a14:useLocalDpi xmlns:a14="http://schemas.microsoft.com/office/drawing/2010/main" val="0"/>
              </a:ext>
            </a:extLst>
          </a:blip>
          <a:srcRect l="5601" r="52443" b="60794"/>
          <a:stretch/>
        </p:blipFill>
        <p:spPr>
          <a:xfrm>
            <a:off x="3249082" y="4565458"/>
            <a:ext cx="8942915" cy="2292542"/>
          </a:xfrm>
          <a:prstGeom prst="rect">
            <a:avLst/>
          </a:prstGeom>
        </p:spPr>
      </p:pic>
      <p:sp>
        <p:nvSpPr>
          <p:cNvPr id="17" name="Rectangle 16">
            <a:extLst>
              <a:ext uri="{FF2B5EF4-FFF2-40B4-BE49-F238E27FC236}">
                <a16:creationId xmlns:a16="http://schemas.microsoft.com/office/drawing/2014/main" id="{ED7C3256-60F1-4FDD-B7BA-CCDEFE327C14}"/>
              </a:ext>
            </a:extLst>
          </p:cNvPr>
          <p:cNvSpPr/>
          <p:nvPr/>
        </p:nvSpPr>
        <p:spPr>
          <a:xfrm>
            <a:off x="7709483" y="3709077"/>
            <a:ext cx="4495227"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439014750, Abdulialh, Alqasem</a:t>
            </a:r>
            <a:endParaRPr lang="en-US" dirty="0">
              <a:solidFill>
                <a:schemeClr val="tx1"/>
              </a:solidFill>
            </a:endParaRPr>
          </a:p>
        </p:txBody>
      </p:sp>
      <p:sp>
        <p:nvSpPr>
          <p:cNvPr id="16" name="Rectangle 15">
            <a:extLst>
              <a:ext uri="{FF2B5EF4-FFF2-40B4-BE49-F238E27FC236}">
                <a16:creationId xmlns:a16="http://schemas.microsoft.com/office/drawing/2014/main" id="{3A270C0A-5ADA-4680-AA94-4CCAEC8D893B}"/>
              </a:ext>
            </a:extLst>
          </p:cNvPr>
          <p:cNvSpPr/>
          <p:nvPr/>
        </p:nvSpPr>
        <p:spPr>
          <a:xfrm>
            <a:off x="3214256" y="3715856"/>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Second Input From Scan Reader </a:t>
            </a:r>
          </a:p>
        </p:txBody>
      </p:sp>
    </p:spTree>
    <p:extLst>
      <p:ext uri="{BB962C8B-B14F-4D97-AF65-F5344CB8AC3E}">
        <p14:creationId xmlns:p14="http://schemas.microsoft.com/office/powerpoint/2010/main" val="58911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A25F50-C2CE-40D4-A797-5804B2B6BDC1}"/>
              </a:ext>
            </a:extLst>
          </p:cNvPr>
          <p:cNvSpPr/>
          <p:nvPr/>
        </p:nvSpPr>
        <p:spPr>
          <a:xfrm>
            <a:off x="497393" y="563153"/>
            <a:ext cx="11146536" cy="5815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building, window, game&#10;&#10;Description automatically generated">
            <a:extLst>
              <a:ext uri="{FF2B5EF4-FFF2-40B4-BE49-F238E27FC236}">
                <a16:creationId xmlns:a16="http://schemas.microsoft.com/office/drawing/2014/main" id="{2C943B75-0DEB-41A5-9DC7-FD221F228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003" y="1726554"/>
            <a:ext cx="5039728" cy="4462322"/>
          </a:xfrm>
          <a:prstGeom prst="rect">
            <a:avLst/>
          </a:prstGeom>
        </p:spPr>
      </p:pic>
      <p:sp>
        <p:nvSpPr>
          <p:cNvPr id="26" name="Rectangle 25">
            <a:extLst>
              <a:ext uri="{FF2B5EF4-FFF2-40B4-BE49-F238E27FC236}">
                <a16:creationId xmlns:a16="http://schemas.microsoft.com/office/drawing/2014/main" id="{560CF402-555C-4CDA-B483-B7EC9E41F0CD}"/>
              </a:ext>
            </a:extLst>
          </p:cNvPr>
          <p:cNvSpPr/>
          <p:nvPr/>
        </p:nvSpPr>
        <p:spPr>
          <a:xfrm>
            <a:off x="658269" y="1800936"/>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22200C5-BB17-4628-8F5B-D5576173E50F}"/>
              </a:ext>
            </a:extLst>
          </p:cNvPr>
          <p:cNvSpPr/>
          <p:nvPr/>
        </p:nvSpPr>
        <p:spPr>
          <a:xfrm>
            <a:off x="658269" y="65012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33CE0D6-E2CF-42FB-A7AB-65A141DC769B}"/>
              </a:ext>
            </a:extLst>
          </p:cNvPr>
          <p:cNvSpPr/>
          <p:nvPr/>
        </p:nvSpPr>
        <p:spPr>
          <a:xfrm>
            <a:off x="645600" y="2912048"/>
            <a:ext cx="5425061"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7F3D0E46-1B7B-41C7-ABBF-CF4C2225A5A4}"/>
              </a:ext>
            </a:extLst>
          </p:cNvPr>
          <p:cNvSpPr/>
          <p:nvPr/>
        </p:nvSpPr>
        <p:spPr>
          <a:xfrm>
            <a:off x="670938" y="4062864"/>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9485DA9E-964E-4066-BED4-FE4F7C84007A}"/>
              </a:ext>
            </a:extLst>
          </p:cNvPr>
          <p:cNvSpPr/>
          <p:nvPr/>
        </p:nvSpPr>
        <p:spPr>
          <a:xfrm>
            <a:off x="670938" y="521368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E753494-BE50-47B9-BD7B-6993BC53836A}"/>
              </a:ext>
            </a:extLst>
          </p:cNvPr>
          <p:cNvSpPr txBox="1"/>
          <p:nvPr/>
        </p:nvSpPr>
        <p:spPr>
          <a:xfrm>
            <a:off x="658268" y="637615"/>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Coordinator</a:t>
            </a:r>
            <a:r>
              <a:rPr lang="en-US" sz="2400" dirty="0"/>
              <a:t> Hashem Bajabaa</a:t>
            </a:r>
          </a:p>
        </p:txBody>
      </p:sp>
      <p:sp>
        <p:nvSpPr>
          <p:cNvPr id="11" name="TextBox 10">
            <a:extLst>
              <a:ext uri="{FF2B5EF4-FFF2-40B4-BE49-F238E27FC236}">
                <a16:creationId xmlns:a16="http://schemas.microsoft.com/office/drawing/2014/main" id="{EEE9BA2A-02A7-4885-877E-31CAE47594BE}"/>
              </a:ext>
            </a:extLst>
          </p:cNvPr>
          <p:cNvSpPr txBox="1"/>
          <p:nvPr/>
        </p:nvSpPr>
        <p:spPr>
          <a:xfrm>
            <a:off x="658268" y="2230372"/>
            <a:ext cx="5412394"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23D2E0F-2DCA-4EED-8B4E-BD6F2DC04695}"/>
              </a:ext>
            </a:extLst>
          </p:cNvPr>
          <p:cNvSpPr txBox="1"/>
          <p:nvPr/>
        </p:nvSpPr>
        <p:spPr>
          <a:xfrm>
            <a:off x="658268" y="1778873"/>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Abdulilah Alqasem</a:t>
            </a:r>
          </a:p>
        </p:txBody>
      </p:sp>
      <p:sp>
        <p:nvSpPr>
          <p:cNvPr id="38" name="TextBox 37">
            <a:extLst>
              <a:ext uri="{FF2B5EF4-FFF2-40B4-BE49-F238E27FC236}">
                <a16:creationId xmlns:a16="http://schemas.microsoft.com/office/drawing/2014/main" id="{2100F490-8DD6-4EE9-B4D2-9F6BD8977A55}"/>
              </a:ext>
            </a:extLst>
          </p:cNvPr>
          <p:cNvSpPr txBox="1"/>
          <p:nvPr/>
        </p:nvSpPr>
        <p:spPr>
          <a:xfrm>
            <a:off x="658268" y="2930920"/>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Mohammad Zouman</a:t>
            </a:r>
          </a:p>
        </p:txBody>
      </p:sp>
      <p:sp>
        <p:nvSpPr>
          <p:cNvPr id="39" name="TextBox 38">
            <a:extLst>
              <a:ext uri="{FF2B5EF4-FFF2-40B4-BE49-F238E27FC236}">
                <a16:creationId xmlns:a16="http://schemas.microsoft.com/office/drawing/2014/main" id="{0C9AC0CB-3F20-43E8-8613-C271082B6E2F}"/>
              </a:ext>
            </a:extLst>
          </p:cNvPr>
          <p:cNvSpPr txBox="1"/>
          <p:nvPr/>
        </p:nvSpPr>
        <p:spPr>
          <a:xfrm>
            <a:off x="683607" y="4071597"/>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Abdulaziz Aldukhaiel</a:t>
            </a:r>
          </a:p>
        </p:txBody>
      </p:sp>
      <p:sp>
        <p:nvSpPr>
          <p:cNvPr id="40" name="TextBox 39">
            <a:extLst>
              <a:ext uri="{FF2B5EF4-FFF2-40B4-BE49-F238E27FC236}">
                <a16:creationId xmlns:a16="http://schemas.microsoft.com/office/drawing/2014/main" id="{4166E21B-9357-4722-9395-56E2E19120D7}"/>
              </a:ext>
            </a:extLst>
          </p:cNvPr>
          <p:cNvSpPr txBox="1"/>
          <p:nvPr/>
        </p:nvSpPr>
        <p:spPr>
          <a:xfrm>
            <a:off x="670938" y="5218192"/>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Saleh Sawab</a:t>
            </a:r>
          </a:p>
        </p:txBody>
      </p:sp>
      <p:sp>
        <p:nvSpPr>
          <p:cNvPr id="41" name="TextBox 40">
            <a:extLst>
              <a:ext uri="{FF2B5EF4-FFF2-40B4-BE49-F238E27FC236}">
                <a16:creationId xmlns:a16="http://schemas.microsoft.com/office/drawing/2014/main" id="{36C8010C-FCCD-4D53-A12A-E402E38390FA}"/>
              </a:ext>
            </a:extLst>
          </p:cNvPr>
          <p:cNvSpPr txBox="1"/>
          <p:nvPr/>
        </p:nvSpPr>
        <p:spPr>
          <a:xfrm>
            <a:off x="658268" y="3332751"/>
            <a:ext cx="541239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1949474-A0A4-4D08-9589-618F78691C75}"/>
              </a:ext>
            </a:extLst>
          </p:cNvPr>
          <p:cNvSpPr txBox="1"/>
          <p:nvPr/>
        </p:nvSpPr>
        <p:spPr>
          <a:xfrm>
            <a:off x="683606" y="4511271"/>
            <a:ext cx="539972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6EBF3CA-45F4-4B01-9062-621C1989A23E}"/>
              </a:ext>
            </a:extLst>
          </p:cNvPr>
          <p:cNvSpPr txBox="1"/>
          <p:nvPr/>
        </p:nvSpPr>
        <p:spPr>
          <a:xfrm>
            <a:off x="670937" y="5621608"/>
            <a:ext cx="541239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304125B-C657-4FD1-93BA-AA0B94A16FFA}"/>
              </a:ext>
            </a:extLst>
          </p:cNvPr>
          <p:cNvSpPr txBox="1"/>
          <p:nvPr/>
        </p:nvSpPr>
        <p:spPr>
          <a:xfrm>
            <a:off x="656956" y="1109898"/>
            <a:ext cx="542506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 &amp; Team Management</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06C8894-5AA1-4817-BFEE-3BDC5379FECD}"/>
              </a:ext>
            </a:extLst>
          </p:cNvPr>
          <p:cNvSpPr txBox="1"/>
          <p:nvPr/>
        </p:nvSpPr>
        <p:spPr>
          <a:xfrm>
            <a:off x="6811861" y="721453"/>
            <a:ext cx="4337108"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Team Members</a:t>
            </a:r>
          </a:p>
        </p:txBody>
      </p:sp>
    </p:spTree>
    <p:extLst>
      <p:ext uri="{BB962C8B-B14F-4D97-AF65-F5344CB8AC3E}">
        <p14:creationId xmlns:p14="http://schemas.microsoft.com/office/powerpoint/2010/main" val="166851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F69B-95CC-4845-A7B4-B48B87D3C4CF}"/>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sign&#10;&#10;Description automatically generated">
            <a:extLst>
              <a:ext uri="{FF2B5EF4-FFF2-40B4-BE49-F238E27FC236}">
                <a16:creationId xmlns:a16="http://schemas.microsoft.com/office/drawing/2014/main" id="{CC8C3D49-564B-48ED-A68D-BDD73AD56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87" y="3254579"/>
            <a:ext cx="2343615" cy="2556283"/>
          </a:xfrm>
          <a:prstGeom prst="rect">
            <a:avLst/>
          </a:prstGeom>
        </p:spPr>
      </p:pic>
      <p:sp>
        <p:nvSpPr>
          <p:cNvPr id="4" name="TextBox 3">
            <a:extLst>
              <a:ext uri="{FF2B5EF4-FFF2-40B4-BE49-F238E27FC236}">
                <a16:creationId xmlns:a16="http://schemas.microsoft.com/office/drawing/2014/main" id="{3EBA8DF1-4494-46C1-9A5C-C5F9F33E3BA7}"/>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a:t>
            </a:r>
          </a:p>
          <a:p>
            <a:pPr algn="ctr"/>
            <a:r>
              <a:rPr lang="en-US" b="1" u="sng" dirty="0">
                <a:latin typeface="Arial" panose="020B0604020202020204" pitchFamily="34" charset="0"/>
                <a:cs typeface="Arial" panose="020B0604020202020204" pitchFamily="34" charset="0"/>
              </a:rPr>
              <a:t>Excel file</a:t>
            </a:r>
            <a:endParaRPr lang="en-US" u="sng" dirty="0"/>
          </a:p>
        </p:txBody>
      </p:sp>
      <p:sp>
        <p:nvSpPr>
          <p:cNvPr id="5" name="TextBox 4">
            <a:extLst>
              <a:ext uri="{FF2B5EF4-FFF2-40B4-BE49-F238E27FC236}">
                <a16:creationId xmlns:a16="http://schemas.microsoft.com/office/drawing/2014/main" id="{B45AE064-3A4B-4EB7-9BDE-B334B85F0767}"/>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6" name="Rectangle 5">
            <a:extLst>
              <a:ext uri="{FF2B5EF4-FFF2-40B4-BE49-F238E27FC236}">
                <a16:creationId xmlns:a16="http://schemas.microsoft.com/office/drawing/2014/main" id="{0B0506A0-CD19-4B79-B6E7-9FAE6D049C7D}"/>
              </a:ext>
            </a:extLst>
          </p:cNvPr>
          <p:cNvSpPr/>
          <p:nvPr/>
        </p:nvSpPr>
        <p:spPr>
          <a:xfrm>
            <a:off x="3214255"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053F4-8D75-48D3-9E41-66991E074868}"/>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Public void attendByID(string id, Time scanningTime)</a:t>
            </a:r>
          </a:p>
        </p:txBody>
      </p:sp>
      <p:sp>
        <p:nvSpPr>
          <p:cNvPr id="8" name="Rectangle 7">
            <a:extLst>
              <a:ext uri="{FF2B5EF4-FFF2-40B4-BE49-F238E27FC236}">
                <a16:creationId xmlns:a16="http://schemas.microsoft.com/office/drawing/2014/main" id="{8F4CF710-69B7-48C6-8D9B-0762C7214D7E}"/>
              </a:ext>
            </a:extLst>
          </p:cNvPr>
          <p:cNvSpPr/>
          <p:nvPr/>
        </p:nvSpPr>
        <p:spPr>
          <a:xfrm>
            <a:off x="3214256" y="81694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First Input: 439012555, 10:15</a:t>
            </a:r>
          </a:p>
        </p:txBody>
      </p:sp>
      <p:sp>
        <p:nvSpPr>
          <p:cNvPr id="10" name="Rectangle 9">
            <a:extLst>
              <a:ext uri="{FF2B5EF4-FFF2-40B4-BE49-F238E27FC236}">
                <a16:creationId xmlns:a16="http://schemas.microsoft.com/office/drawing/2014/main" id="{BE284874-939D-47A6-A38D-CB462C8E2974}"/>
              </a:ext>
            </a:extLst>
          </p:cNvPr>
          <p:cNvSpPr/>
          <p:nvPr/>
        </p:nvSpPr>
        <p:spPr>
          <a:xfrm>
            <a:off x="7697536" y="816944"/>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Second Input: 439012555, 10:16</a:t>
            </a:r>
          </a:p>
        </p:txBody>
      </p:sp>
      <p:sp>
        <p:nvSpPr>
          <p:cNvPr id="11" name="Rectangle 10">
            <a:extLst>
              <a:ext uri="{FF2B5EF4-FFF2-40B4-BE49-F238E27FC236}">
                <a16:creationId xmlns:a16="http://schemas.microsoft.com/office/drawing/2014/main" id="{F868052E-F6BF-43C3-9289-A076156D8F1F}"/>
              </a:ext>
            </a:extLst>
          </p:cNvPr>
          <p:cNvSpPr/>
          <p:nvPr/>
        </p:nvSpPr>
        <p:spPr>
          <a:xfrm>
            <a:off x="3231025" y="384380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Third Input: 436020675, 12:00</a:t>
            </a:r>
          </a:p>
        </p:txBody>
      </p:sp>
      <p:sp>
        <p:nvSpPr>
          <p:cNvPr id="12" name="Rectangle 11">
            <a:extLst>
              <a:ext uri="{FF2B5EF4-FFF2-40B4-BE49-F238E27FC236}">
                <a16:creationId xmlns:a16="http://schemas.microsoft.com/office/drawing/2014/main" id="{414B28CE-90B4-4840-BE74-5C17F48CDF7A}"/>
              </a:ext>
            </a:extLst>
          </p:cNvPr>
          <p:cNvSpPr/>
          <p:nvPr/>
        </p:nvSpPr>
        <p:spPr>
          <a:xfrm>
            <a:off x="7714306" y="3847824"/>
            <a:ext cx="4455338"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Fourth Input: 439012454, 10:20</a:t>
            </a:r>
          </a:p>
        </p:txBody>
      </p:sp>
      <p:sp>
        <p:nvSpPr>
          <p:cNvPr id="13" name="Rectangle 12">
            <a:extLst>
              <a:ext uri="{FF2B5EF4-FFF2-40B4-BE49-F238E27FC236}">
                <a16:creationId xmlns:a16="http://schemas.microsoft.com/office/drawing/2014/main" id="{079EB0C1-9549-4918-97D2-26A3B861D693}"/>
              </a:ext>
            </a:extLst>
          </p:cNvPr>
          <p:cNvSpPr/>
          <p:nvPr/>
        </p:nvSpPr>
        <p:spPr>
          <a:xfrm>
            <a:off x="3214253" y="1649416"/>
            <a:ext cx="4491666"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9B8C45-14E9-4BBB-9B80-29B912544F6E}"/>
              </a:ext>
            </a:extLst>
          </p:cNvPr>
          <p:cNvSpPr/>
          <p:nvPr/>
        </p:nvSpPr>
        <p:spPr>
          <a:xfrm>
            <a:off x="7708719" y="1639065"/>
            <a:ext cx="4483281"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FF7EDA-1D35-4790-B39D-1F5397F1FEBB}"/>
              </a:ext>
            </a:extLst>
          </p:cNvPr>
          <p:cNvSpPr/>
          <p:nvPr/>
        </p:nvSpPr>
        <p:spPr>
          <a:xfrm>
            <a:off x="3222640" y="4680297"/>
            <a:ext cx="4491666" cy="217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C77B848-D492-498B-BCD7-9F9182FE8B6F}"/>
              </a:ext>
            </a:extLst>
          </p:cNvPr>
          <p:cNvSpPr/>
          <p:nvPr/>
        </p:nvSpPr>
        <p:spPr>
          <a:xfrm>
            <a:off x="7704527" y="4669945"/>
            <a:ext cx="4491666"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creenshot of a cell phone&#10;&#10;Description automatically generated">
            <a:extLst>
              <a:ext uri="{FF2B5EF4-FFF2-40B4-BE49-F238E27FC236}">
                <a16:creationId xmlns:a16="http://schemas.microsoft.com/office/drawing/2014/main" id="{4CF72EE5-1FFB-448F-BFB3-927CD2605084}"/>
              </a:ext>
            </a:extLst>
          </p:cNvPr>
          <p:cNvPicPr>
            <a:picLocks noChangeAspect="1"/>
          </p:cNvPicPr>
          <p:nvPr/>
        </p:nvPicPr>
        <p:blipFill rotWithShape="1">
          <a:blip r:embed="rId3">
            <a:extLst>
              <a:ext uri="{28A0092B-C50C-407E-A947-70E740481C1C}">
                <a14:useLocalDpi xmlns:a14="http://schemas.microsoft.com/office/drawing/2010/main" val="0"/>
              </a:ext>
            </a:extLst>
          </a:blip>
          <a:srcRect l="572" r="40896" b="3525"/>
          <a:stretch/>
        </p:blipFill>
        <p:spPr>
          <a:xfrm>
            <a:off x="3222640" y="1659768"/>
            <a:ext cx="4472107" cy="216735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61B7210C-25EC-48C2-9587-E4D9625A16BF}"/>
              </a:ext>
            </a:extLst>
          </p:cNvPr>
          <p:cNvPicPr>
            <a:picLocks noChangeAspect="1"/>
          </p:cNvPicPr>
          <p:nvPr/>
        </p:nvPicPr>
        <p:blipFill rotWithShape="1">
          <a:blip r:embed="rId4">
            <a:extLst>
              <a:ext uri="{28A0092B-C50C-407E-A947-70E740481C1C}">
                <a14:useLocalDpi xmlns:a14="http://schemas.microsoft.com/office/drawing/2010/main" val="0"/>
              </a:ext>
            </a:extLst>
          </a:blip>
          <a:srcRect l="5448" r="51476" b="65578"/>
          <a:stretch/>
        </p:blipFill>
        <p:spPr>
          <a:xfrm>
            <a:off x="7722692" y="1628714"/>
            <a:ext cx="4446952" cy="2188055"/>
          </a:xfrm>
          <a:prstGeom prst="rect">
            <a:avLst/>
          </a:prstGeom>
        </p:spPr>
      </p:pic>
      <p:pic>
        <p:nvPicPr>
          <p:cNvPr id="22" name="Picture 21" descr="A screenshot of a social media post&#10;&#10;Description automatically generated">
            <a:extLst>
              <a:ext uri="{FF2B5EF4-FFF2-40B4-BE49-F238E27FC236}">
                <a16:creationId xmlns:a16="http://schemas.microsoft.com/office/drawing/2014/main" id="{50FBA722-42B4-4536-BCCE-FF1BC06CFD18}"/>
              </a:ext>
            </a:extLst>
          </p:cNvPr>
          <p:cNvPicPr>
            <a:picLocks noChangeAspect="1"/>
          </p:cNvPicPr>
          <p:nvPr/>
        </p:nvPicPr>
        <p:blipFill rotWithShape="1">
          <a:blip r:embed="rId5">
            <a:extLst>
              <a:ext uri="{28A0092B-C50C-407E-A947-70E740481C1C}">
                <a14:useLocalDpi xmlns:a14="http://schemas.microsoft.com/office/drawing/2010/main" val="0"/>
              </a:ext>
            </a:extLst>
          </a:blip>
          <a:srcRect l="5259" r="53365" b="71424"/>
          <a:stretch/>
        </p:blipFill>
        <p:spPr>
          <a:xfrm>
            <a:off x="3249080" y="4686628"/>
            <a:ext cx="4438677" cy="2104697"/>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52ADAD73-8C0A-42B5-A0C1-E0B6B8B7F0C5}"/>
              </a:ext>
            </a:extLst>
          </p:cNvPr>
          <p:cNvPicPr>
            <a:picLocks noChangeAspect="1"/>
          </p:cNvPicPr>
          <p:nvPr/>
        </p:nvPicPr>
        <p:blipFill rotWithShape="1">
          <a:blip r:embed="rId6">
            <a:extLst>
              <a:ext uri="{28A0092B-C50C-407E-A947-70E740481C1C}">
                <a14:useLocalDpi xmlns:a14="http://schemas.microsoft.com/office/drawing/2010/main" val="0"/>
              </a:ext>
            </a:extLst>
          </a:blip>
          <a:srcRect l="5186" r="53301" b="67986"/>
          <a:stretch/>
        </p:blipFill>
        <p:spPr>
          <a:xfrm>
            <a:off x="7731076" y="4701000"/>
            <a:ext cx="4430183" cy="2136298"/>
          </a:xfrm>
          <a:prstGeom prst="rect">
            <a:avLst/>
          </a:prstGeom>
        </p:spPr>
      </p:pic>
    </p:spTree>
    <p:extLst>
      <p:ext uri="{BB962C8B-B14F-4D97-AF65-F5344CB8AC3E}">
        <p14:creationId xmlns:p14="http://schemas.microsoft.com/office/powerpoint/2010/main" val="145638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3724969"/>
            <a:ext cx="612395" cy="528509"/>
          </a:xfrm>
          <a:prstGeom prst="rect">
            <a:avLst/>
          </a:prstGeom>
        </p:spPr>
      </p:pic>
    </p:spTree>
    <p:extLst>
      <p:ext uri="{BB962C8B-B14F-4D97-AF65-F5344CB8AC3E}">
        <p14:creationId xmlns:p14="http://schemas.microsoft.com/office/powerpoint/2010/main" val="209696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71E1EDC-B021-4096-957D-3553CE6F854D}"/>
              </a:ext>
            </a:extLst>
          </p:cNvPr>
          <p:cNvSpPr/>
          <p:nvPr/>
        </p:nvSpPr>
        <p:spPr>
          <a:xfrm>
            <a:off x="4882"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E5314C-0EED-4E11-BD99-64BC405C5679}"/>
              </a:ext>
            </a:extLst>
          </p:cNvPr>
          <p:cNvSpPr/>
          <p:nvPr/>
        </p:nvSpPr>
        <p:spPr>
          <a:xfrm>
            <a:off x="7573821" y="0"/>
            <a:ext cx="4618180" cy="6857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2" name="Picture 61" descr="A picture containing drawing&#10;&#10;Description automatically generated">
            <a:extLst>
              <a:ext uri="{FF2B5EF4-FFF2-40B4-BE49-F238E27FC236}">
                <a16:creationId xmlns:a16="http://schemas.microsoft.com/office/drawing/2014/main" id="{F46D1C04-E1F1-48B5-B92D-1E36601F7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5" y="4426527"/>
            <a:ext cx="1219200" cy="1219200"/>
          </a:xfrm>
          <a:prstGeom prst="rect">
            <a:avLst/>
          </a:prstGeom>
        </p:spPr>
      </p:pic>
      <p:pic>
        <p:nvPicPr>
          <p:cNvPr id="63" name="Picture 62" descr="A picture containing drawing&#10;&#10;Description automatically generated">
            <a:extLst>
              <a:ext uri="{FF2B5EF4-FFF2-40B4-BE49-F238E27FC236}">
                <a16:creationId xmlns:a16="http://schemas.microsoft.com/office/drawing/2014/main" id="{EE329FDB-5BF3-481B-872D-3C1027319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90" y="4426527"/>
            <a:ext cx="1219200" cy="1219200"/>
          </a:xfrm>
          <a:prstGeom prst="rect">
            <a:avLst/>
          </a:prstGeom>
        </p:spPr>
      </p:pic>
      <p:pic>
        <p:nvPicPr>
          <p:cNvPr id="64" name="Picture 63" descr="A picture containing drawing&#10;&#10;Description automatically generated">
            <a:extLst>
              <a:ext uri="{FF2B5EF4-FFF2-40B4-BE49-F238E27FC236}">
                <a16:creationId xmlns:a16="http://schemas.microsoft.com/office/drawing/2014/main" id="{D4709CB4-E15C-48B5-BD8D-4AC16497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35" y="4426527"/>
            <a:ext cx="1219200" cy="1219200"/>
          </a:xfrm>
          <a:prstGeom prst="rect">
            <a:avLst/>
          </a:prstGeom>
        </p:spPr>
      </p:pic>
      <p:pic>
        <p:nvPicPr>
          <p:cNvPr id="65" name="Picture 64" descr="A picture containing drawing&#10;&#10;Description automatically generated">
            <a:extLst>
              <a:ext uri="{FF2B5EF4-FFF2-40B4-BE49-F238E27FC236}">
                <a16:creationId xmlns:a16="http://schemas.microsoft.com/office/drawing/2014/main" id="{B38FA981-33DF-45D6-8596-D60F4E9E9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0" y="4426527"/>
            <a:ext cx="1219200" cy="1219200"/>
          </a:xfrm>
          <a:prstGeom prst="rect">
            <a:avLst/>
          </a:prstGeom>
        </p:spPr>
      </p:pic>
      <p:pic>
        <p:nvPicPr>
          <p:cNvPr id="66" name="Picture 65" descr="A picture containing drawing&#10;&#10;Description automatically generated">
            <a:extLst>
              <a:ext uri="{FF2B5EF4-FFF2-40B4-BE49-F238E27FC236}">
                <a16:creationId xmlns:a16="http://schemas.microsoft.com/office/drawing/2014/main" id="{5E16E98F-91D0-4E1E-9BEF-141D5A97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26527"/>
            <a:ext cx="1219200" cy="1219200"/>
          </a:xfrm>
          <a:prstGeom prst="rect">
            <a:avLst/>
          </a:prstGeom>
        </p:spPr>
      </p:pic>
      <p:sp>
        <p:nvSpPr>
          <p:cNvPr id="67" name="TextBox 66">
            <a:extLst>
              <a:ext uri="{FF2B5EF4-FFF2-40B4-BE49-F238E27FC236}">
                <a16:creationId xmlns:a16="http://schemas.microsoft.com/office/drawing/2014/main" id="{AC87AA11-0B09-43FF-81BE-E0DF7A566DAD}"/>
              </a:ext>
            </a:extLst>
          </p:cNvPr>
          <p:cNvSpPr txBox="1"/>
          <p:nvPr/>
        </p:nvSpPr>
        <p:spPr>
          <a:xfrm>
            <a:off x="3094182"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Abdulilah Alqasem</a:t>
            </a:r>
          </a:p>
        </p:txBody>
      </p:sp>
      <p:sp>
        <p:nvSpPr>
          <p:cNvPr id="69" name="TextBox 68">
            <a:extLst>
              <a:ext uri="{FF2B5EF4-FFF2-40B4-BE49-F238E27FC236}">
                <a16:creationId xmlns:a16="http://schemas.microsoft.com/office/drawing/2014/main" id="{5FACDE7D-9F08-4BB9-8C07-2EB2D9D11FFA}"/>
              </a:ext>
            </a:extLst>
          </p:cNvPr>
          <p:cNvSpPr txBox="1"/>
          <p:nvPr/>
        </p:nvSpPr>
        <p:spPr>
          <a:xfrm>
            <a:off x="4562766"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Mohammad Zouman</a:t>
            </a:r>
          </a:p>
        </p:txBody>
      </p:sp>
      <p:sp>
        <p:nvSpPr>
          <p:cNvPr id="70" name="TextBox 69">
            <a:extLst>
              <a:ext uri="{FF2B5EF4-FFF2-40B4-BE49-F238E27FC236}">
                <a16:creationId xmlns:a16="http://schemas.microsoft.com/office/drawing/2014/main" id="{A064D98A-8030-4F97-B531-B632DF7082CC}"/>
              </a:ext>
            </a:extLst>
          </p:cNvPr>
          <p:cNvSpPr txBox="1"/>
          <p:nvPr/>
        </p:nvSpPr>
        <p:spPr>
          <a:xfrm>
            <a:off x="6031350"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Saleh Sawab</a:t>
            </a:r>
          </a:p>
        </p:txBody>
      </p:sp>
      <p:sp>
        <p:nvSpPr>
          <p:cNvPr id="71" name="TextBox 70">
            <a:extLst>
              <a:ext uri="{FF2B5EF4-FFF2-40B4-BE49-F238E27FC236}">
                <a16:creationId xmlns:a16="http://schemas.microsoft.com/office/drawing/2014/main" id="{75EB3E54-0E65-4B88-91B4-9F17E0C10E46}"/>
              </a:ext>
            </a:extLst>
          </p:cNvPr>
          <p:cNvSpPr txBox="1"/>
          <p:nvPr/>
        </p:nvSpPr>
        <p:spPr>
          <a:xfrm>
            <a:off x="1639453"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Abdulaziz Aldukhaiel</a:t>
            </a:r>
          </a:p>
        </p:txBody>
      </p:sp>
      <p:sp>
        <p:nvSpPr>
          <p:cNvPr id="72" name="TextBox 71">
            <a:extLst>
              <a:ext uri="{FF2B5EF4-FFF2-40B4-BE49-F238E27FC236}">
                <a16:creationId xmlns:a16="http://schemas.microsoft.com/office/drawing/2014/main" id="{18BA1362-3486-4CA3-BADD-24DB71EAAE41}"/>
              </a:ext>
            </a:extLst>
          </p:cNvPr>
          <p:cNvSpPr txBox="1"/>
          <p:nvPr/>
        </p:nvSpPr>
        <p:spPr>
          <a:xfrm>
            <a:off x="180108"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Hashem Bajabaa</a:t>
            </a:r>
          </a:p>
        </p:txBody>
      </p:sp>
      <p:cxnSp>
        <p:nvCxnSpPr>
          <p:cNvPr id="74" name="Straight Connector 73">
            <a:extLst>
              <a:ext uri="{FF2B5EF4-FFF2-40B4-BE49-F238E27FC236}">
                <a16:creationId xmlns:a16="http://schemas.microsoft.com/office/drawing/2014/main" id="{20E5360C-9E16-4AB0-BB5D-7BDE5E749D46}"/>
              </a:ext>
            </a:extLst>
          </p:cNvPr>
          <p:cNvCxnSpPr>
            <a:cxnSpLocks/>
          </p:cNvCxnSpPr>
          <p:nvPr/>
        </p:nvCxnSpPr>
        <p:spPr>
          <a:xfrm>
            <a:off x="219075" y="4090191"/>
            <a:ext cx="71223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DCDEA45-C6D3-4AE3-992A-43DBD3CBFEC4}"/>
              </a:ext>
            </a:extLst>
          </p:cNvPr>
          <p:cNvCxnSpPr/>
          <p:nvPr/>
        </p:nvCxnSpPr>
        <p:spPr>
          <a:xfrm>
            <a:off x="6700986"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485E783-0448-4BE3-91C7-6B9BA7A08155}"/>
              </a:ext>
            </a:extLst>
          </p:cNvPr>
          <p:cNvCxnSpPr/>
          <p:nvPr/>
        </p:nvCxnSpPr>
        <p:spPr>
          <a:xfrm>
            <a:off x="5227780"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6FF7FAB-A99D-4780-B987-D1B49A3015A1}"/>
              </a:ext>
            </a:extLst>
          </p:cNvPr>
          <p:cNvCxnSpPr/>
          <p:nvPr/>
        </p:nvCxnSpPr>
        <p:spPr>
          <a:xfrm>
            <a:off x="3752061" y="3916217"/>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6958D3E5-574C-43EE-A92E-E67CAE9676D9}"/>
              </a:ext>
            </a:extLst>
          </p:cNvPr>
          <p:cNvCxnSpPr/>
          <p:nvPr/>
        </p:nvCxnSpPr>
        <p:spPr>
          <a:xfrm>
            <a:off x="2309089" y="3916216"/>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3881E4F-7B53-4BA0-A27D-D3C786456446}"/>
              </a:ext>
            </a:extLst>
          </p:cNvPr>
          <p:cNvCxnSpPr/>
          <p:nvPr/>
        </p:nvCxnSpPr>
        <p:spPr>
          <a:xfrm>
            <a:off x="849892" y="3916216"/>
            <a:ext cx="0" cy="369455"/>
          </a:xfrm>
          <a:prstGeom prst="line">
            <a:avLst/>
          </a:prstGeom>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398925B9-A840-4BB9-AD1D-C7951E92DCF0}"/>
              </a:ext>
            </a:extLst>
          </p:cNvPr>
          <p:cNvSpPr txBox="1"/>
          <p:nvPr/>
        </p:nvSpPr>
        <p:spPr>
          <a:xfrm>
            <a:off x="8035637" y="133978"/>
            <a:ext cx="369454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Team Contributions </a:t>
            </a:r>
          </a:p>
        </p:txBody>
      </p:sp>
      <p:sp>
        <p:nvSpPr>
          <p:cNvPr id="3" name="Rectangle 2">
            <a:extLst>
              <a:ext uri="{FF2B5EF4-FFF2-40B4-BE49-F238E27FC236}">
                <a16:creationId xmlns:a16="http://schemas.microsoft.com/office/drawing/2014/main" id="{D67BE15F-C00D-4344-8FCE-F4C6A0F5D5B0}"/>
              </a:ext>
            </a:extLst>
          </p:cNvPr>
          <p:cNvSpPr/>
          <p:nvPr/>
        </p:nvSpPr>
        <p:spPr>
          <a:xfrm>
            <a:off x="7573821" y="808199"/>
            <a:ext cx="4618179" cy="150136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CB9E69-D0E0-44AE-A93F-AA071CE9F9E8}"/>
              </a:ext>
            </a:extLst>
          </p:cNvPr>
          <p:cNvSpPr/>
          <p:nvPr/>
        </p:nvSpPr>
        <p:spPr>
          <a:xfrm>
            <a:off x="7578703" y="2315361"/>
            <a:ext cx="4618179" cy="152783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39E803A-3837-49AC-B604-F814F96146CB}"/>
              </a:ext>
            </a:extLst>
          </p:cNvPr>
          <p:cNvSpPr/>
          <p:nvPr/>
        </p:nvSpPr>
        <p:spPr>
          <a:xfrm>
            <a:off x="7568939" y="3817202"/>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133BC0A-1747-4A07-8995-5CBA10F41F85}"/>
              </a:ext>
            </a:extLst>
          </p:cNvPr>
          <p:cNvSpPr/>
          <p:nvPr/>
        </p:nvSpPr>
        <p:spPr>
          <a:xfrm>
            <a:off x="7573821" y="5324844"/>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EA7E07-49A5-410A-80AC-584568577F20}"/>
              </a:ext>
            </a:extLst>
          </p:cNvPr>
          <p:cNvSpPr/>
          <p:nvPr/>
        </p:nvSpPr>
        <p:spPr>
          <a:xfrm>
            <a:off x="7578703" y="808198"/>
            <a:ext cx="570906" cy="15273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#0</a:t>
            </a:r>
          </a:p>
        </p:txBody>
      </p:sp>
      <p:sp>
        <p:nvSpPr>
          <p:cNvPr id="41" name="Rectangle 40">
            <a:extLst>
              <a:ext uri="{FF2B5EF4-FFF2-40B4-BE49-F238E27FC236}">
                <a16:creationId xmlns:a16="http://schemas.microsoft.com/office/drawing/2014/main" id="{A1F1BE65-33DC-4F44-84DE-BBE31B15A7EC}"/>
              </a:ext>
            </a:extLst>
          </p:cNvPr>
          <p:cNvSpPr/>
          <p:nvPr/>
        </p:nvSpPr>
        <p:spPr>
          <a:xfrm>
            <a:off x="7578703" y="2311788"/>
            <a:ext cx="570906" cy="149555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#1</a:t>
            </a:r>
          </a:p>
        </p:txBody>
      </p:sp>
      <p:sp>
        <p:nvSpPr>
          <p:cNvPr id="42" name="Rectangle 41">
            <a:extLst>
              <a:ext uri="{FF2B5EF4-FFF2-40B4-BE49-F238E27FC236}">
                <a16:creationId xmlns:a16="http://schemas.microsoft.com/office/drawing/2014/main" id="{CBEBBC27-1A6B-484D-8778-AACAAFDDE523}"/>
              </a:ext>
            </a:extLst>
          </p:cNvPr>
          <p:cNvSpPr/>
          <p:nvPr/>
        </p:nvSpPr>
        <p:spPr>
          <a:xfrm>
            <a:off x="7564056" y="3813147"/>
            <a:ext cx="580508" cy="152225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#2</a:t>
            </a:r>
          </a:p>
        </p:txBody>
      </p:sp>
      <p:sp>
        <p:nvSpPr>
          <p:cNvPr id="43" name="Rectangle 42">
            <a:extLst>
              <a:ext uri="{FF2B5EF4-FFF2-40B4-BE49-F238E27FC236}">
                <a16:creationId xmlns:a16="http://schemas.microsoft.com/office/drawing/2014/main" id="{EB42CD60-9FB2-42C3-BD29-93DBF8B77875}"/>
              </a:ext>
            </a:extLst>
          </p:cNvPr>
          <p:cNvSpPr/>
          <p:nvPr/>
        </p:nvSpPr>
        <p:spPr>
          <a:xfrm>
            <a:off x="7568938" y="5323930"/>
            <a:ext cx="575625" cy="152956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#3</a:t>
            </a:r>
          </a:p>
        </p:txBody>
      </p:sp>
      <p:sp>
        <p:nvSpPr>
          <p:cNvPr id="95" name="Rectangle 94">
            <a:extLst>
              <a:ext uri="{FF2B5EF4-FFF2-40B4-BE49-F238E27FC236}">
                <a16:creationId xmlns:a16="http://schemas.microsoft.com/office/drawing/2014/main" id="{DACDA99F-7170-4064-8F89-51DBEE55FC99}"/>
              </a:ext>
            </a:extLst>
          </p:cNvPr>
          <p:cNvSpPr/>
          <p:nvPr/>
        </p:nvSpPr>
        <p:spPr>
          <a:xfrm>
            <a:off x="8347218" y="893616"/>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4BB94A-5113-4A9C-9390-EBD7D0CFC41A}"/>
              </a:ext>
            </a:extLst>
          </p:cNvPr>
          <p:cNvSpPr/>
          <p:nvPr/>
        </p:nvSpPr>
        <p:spPr>
          <a:xfrm>
            <a:off x="8347218" y="1247017"/>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8CF47D1-E78C-4C77-811D-EA30B5F024B6}"/>
              </a:ext>
            </a:extLst>
          </p:cNvPr>
          <p:cNvSpPr/>
          <p:nvPr/>
        </p:nvSpPr>
        <p:spPr>
          <a:xfrm>
            <a:off x="8350437" y="1600418"/>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4DA54B5-9F05-45A9-8072-4B53DEC5E614}"/>
              </a:ext>
            </a:extLst>
          </p:cNvPr>
          <p:cNvSpPr/>
          <p:nvPr/>
        </p:nvSpPr>
        <p:spPr>
          <a:xfrm>
            <a:off x="8350437" y="1941705"/>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BECDE48-743B-4053-981C-2ED018D42D84}"/>
              </a:ext>
            </a:extLst>
          </p:cNvPr>
          <p:cNvSpPr txBox="1"/>
          <p:nvPr/>
        </p:nvSpPr>
        <p:spPr>
          <a:xfrm>
            <a:off x="8618188" y="1484033"/>
            <a:ext cx="2663208" cy="369332"/>
          </a:xfrm>
          <a:prstGeom prst="rect">
            <a:avLst/>
          </a:prstGeom>
          <a:noFill/>
        </p:spPr>
        <p:txBody>
          <a:bodyPr wrap="square" rtlCol="0">
            <a:spAutoFit/>
          </a:bodyPr>
          <a:lstStyle/>
          <a:p>
            <a:r>
              <a:rPr lang="en-US" dirty="0"/>
              <a:t>Project Organization</a:t>
            </a:r>
            <a:endParaRPr lang="en-US" sz="12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B0CC432A-F8F9-41F0-ACD1-A3C1F72660CB}"/>
              </a:ext>
            </a:extLst>
          </p:cNvPr>
          <p:cNvSpPr txBox="1"/>
          <p:nvPr/>
        </p:nvSpPr>
        <p:spPr>
          <a:xfrm>
            <a:off x="8629560" y="117359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Project Overview</a:t>
            </a:r>
            <a:endParaRPr lang="en-US" sz="11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946CEA30-3794-4591-9784-0C2CCE761C40}"/>
              </a:ext>
            </a:extLst>
          </p:cNvPr>
          <p:cNvSpPr txBox="1"/>
          <p:nvPr/>
        </p:nvSpPr>
        <p:spPr>
          <a:xfrm>
            <a:off x="8625301" y="3864871"/>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19109A59-1804-4318-BCD0-CC3B4077DBC5}"/>
              </a:ext>
            </a:extLst>
          </p:cNvPr>
          <p:cNvSpPr txBox="1"/>
          <p:nvPr/>
        </p:nvSpPr>
        <p:spPr>
          <a:xfrm>
            <a:off x="8623069" y="1825253"/>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Management Process</a:t>
            </a:r>
            <a:endParaRPr lang="en-US" sz="1100"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289DA653-6351-4A6E-9FC7-1FBCADC761DC}"/>
              </a:ext>
            </a:extLst>
          </p:cNvPr>
          <p:cNvSpPr/>
          <p:nvPr/>
        </p:nvSpPr>
        <p:spPr>
          <a:xfrm>
            <a:off x="8344506" y="2469187"/>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A71EC7A-B288-4105-A672-68C0690F17AB}"/>
              </a:ext>
            </a:extLst>
          </p:cNvPr>
          <p:cNvSpPr/>
          <p:nvPr/>
        </p:nvSpPr>
        <p:spPr>
          <a:xfrm>
            <a:off x="8344506" y="2800510"/>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FA636AF-F16D-4BF8-B178-87ACCF5EB124}"/>
              </a:ext>
            </a:extLst>
          </p:cNvPr>
          <p:cNvSpPr/>
          <p:nvPr/>
        </p:nvSpPr>
        <p:spPr>
          <a:xfrm>
            <a:off x="8344506" y="3127843"/>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42F24CA-85CB-4984-A3AA-062B1B1C97F4}"/>
              </a:ext>
            </a:extLst>
          </p:cNvPr>
          <p:cNvSpPr/>
          <p:nvPr/>
        </p:nvSpPr>
        <p:spPr>
          <a:xfrm>
            <a:off x="8344506" y="3455176"/>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7517D97-CDF2-49B3-9C1D-FE4FCEA569F5}"/>
              </a:ext>
            </a:extLst>
          </p:cNvPr>
          <p:cNvSpPr txBox="1"/>
          <p:nvPr/>
        </p:nvSpPr>
        <p:spPr>
          <a:xfrm>
            <a:off x="8613307" y="234836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0A27563A-5349-46F1-ADE3-1D14CE7D58EE}"/>
              </a:ext>
            </a:extLst>
          </p:cNvPr>
          <p:cNvSpPr txBox="1"/>
          <p:nvPr/>
        </p:nvSpPr>
        <p:spPr>
          <a:xfrm>
            <a:off x="8629560" y="2688998"/>
            <a:ext cx="2663208" cy="369332"/>
          </a:xfrm>
          <a:prstGeom prst="rect">
            <a:avLst/>
          </a:prstGeom>
          <a:noFill/>
        </p:spPr>
        <p:txBody>
          <a:bodyPr wrap="square" rtlCol="0">
            <a:spAutoFit/>
          </a:bodyPr>
          <a:lstStyle/>
          <a:p>
            <a:r>
              <a:rPr lang="en-US" dirty="0"/>
              <a:t>General Description</a:t>
            </a:r>
            <a:endParaRPr lang="en-US" sz="12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997EAAE-AA23-4861-AD44-66CCF39B688C}"/>
              </a:ext>
            </a:extLst>
          </p:cNvPr>
          <p:cNvSpPr txBox="1"/>
          <p:nvPr/>
        </p:nvSpPr>
        <p:spPr>
          <a:xfrm>
            <a:off x="8618188" y="3027024"/>
            <a:ext cx="2663208" cy="369332"/>
          </a:xfrm>
          <a:prstGeom prst="rect">
            <a:avLst/>
          </a:prstGeom>
          <a:noFill/>
        </p:spPr>
        <p:txBody>
          <a:bodyPr wrap="square" rtlCol="0">
            <a:spAutoFit/>
          </a:bodyPr>
          <a:lstStyle/>
          <a:p>
            <a:r>
              <a:rPr lang="en-US" dirty="0"/>
              <a:t>Specific Requirements</a:t>
            </a:r>
            <a:endParaRPr lang="en-US" sz="12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A1CE164-AF7B-42D8-942F-93768B538307}"/>
              </a:ext>
            </a:extLst>
          </p:cNvPr>
          <p:cNvSpPr txBox="1"/>
          <p:nvPr/>
        </p:nvSpPr>
        <p:spPr>
          <a:xfrm>
            <a:off x="8620629" y="339362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0283F7CB-8764-4DE3-A699-169740A00CCC}"/>
              </a:ext>
            </a:extLst>
          </p:cNvPr>
          <p:cNvSpPr/>
          <p:nvPr/>
        </p:nvSpPr>
        <p:spPr>
          <a:xfrm>
            <a:off x="8344506" y="3951044"/>
            <a:ext cx="221672" cy="166252"/>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7ECDBBE-BC0B-4A26-B937-34A1BA99C3BD}"/>
              </a:ext>
            </a:extLst>
          </p:cNvPr>
          <p:cNvSpPr/>
          <p:nvPr/>
        </p:nvSpPr>
        <p:spPr>
          <a:xfrm>
            <a:off x="8344506" y="4292123"/>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8EFE7D64-ACCA-487D-90E9-40F78EC164A8}"/>
              </a:ext>
            </a:extLst>
          </p:cNvPr>
          <p:cNvSpPr/>
          <p:nvPr/>
        </p:nvSpPr>
        <p:spPr>
          <a:xfrm>
            <a:off x="8344506" y="4636202"/>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3F763C2-C22C-4448-A7C6-586D8D9DA12F}"/>
              </a:ext>
            </a:extLst>
          </p:cNvPr>
          <p:cNvSpPr/>
          <p:nvPr/>
        </p:nvSpPr>
        <p:spPr>
          <a:xfrm>
            <a:off x="8344506" y="4983231"/>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89E60D4-6CD8-462B-8BFE-1B3C7F2E1701}"/>
              </a:ext>
            </a:extLst>
          </p:cNvPr>
          <p:cNvSpPr txBox="1"/>
          <p:nvPr/>
        </p:nvSpPr>
        <p:spPr>
          <a:xfrm>
            <a:off x="8613307" y="81140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936D1AFC-A7AF-4698-8DCE-84131903ABF7}"/>
              </a:ext>
            </a:extLst>
          </p:cNvPr>
          <p:cNvSpPr txBox="1"/>
          <p:nvPr/>
        </p:nvSpPr>
        <p:spPr>
          <a:xfrm>
            <a:off x="8629560" y="4196194"/>
            <a:ext cx="2663208" cy="369332"/>
          </a:xfrm>
          <a:prstGeom prst="rect">
            <a:avLst/>
          </a:prstGeom>
          <a:noFill/>
        </p:spPr>
        <p:txBody>
          <a:bodyPr wrap="square" rtlCol="0">
            <a:spAutoFit/>
          </a:bodyPr>
          <a:lstStyle/>
          <a:p>
            <a:r>
              <a:rPr lang="en-US" dirty="0"/>
              <a:t>System Architecture</a:t>
            </a:r>
            <a:endParaRPr lang="en-US" sz="1200"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CB16BFE-B320-4A76-8B5E-5F747B3CA0E6}"/>
              </a:ext>
            </a:extLst>
          </p:cNvPr>
          <p:cNvSpPr txBox="1"/>
          <p:nvPr/>
        </p:nvSpPr>
        <p:spPr>
          <a:xfrm>
            <a:off x="8629559" y="4515827"/>
            <a:ext cx="3335889" cy="369332"/>
          </a:xfrm>
          <a:prstGeom prst="rect">
            <a:avLst/>
          </a:prstGeom>
          <a:noFill/>
        </p:spPr>
        <p:txBody>
          <a:bodyPr wrap="square" rtlCol="0">
            <a:spAutoFit/>
          </a:bodyPr>
          <a:lstStyle/>
          <a:p>
            <a:r>
              <a:rPr lang="en-US" dirty="0"/>
              <a:t>High Level And Low-Level Design</a:t>
            </a:r>
            <a:endParaRPr lang="en-US" sz="1200"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49866573-E429-45C7-B94A-F27616DBE9B1}"/>
              </a:ext>
            </a:extLst>
          </p:cNvPr>
          <p:cNvSpPr txBox="1"/>
          <p:nvPr/>
        </p:nvSpPr>
        <p:spPr>
          <a:xfrm>
            <a:off x="8613307" y="488087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392656DF-2B23-4B41-8BE6-36A869FFF795}"/>
              </a:ext>
            </a:extLst>
          </p:cNvPr>
          <p:cNvSpPr/>
          <p:nvPr/>
        </p:nvSpPr>
        <p:spPr>
          <a:xfrm>
            <a:off x="8342878" y="5479475"/>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BE5163E-A386-4FD1-9A54-D389B07796FC}"/>
              </a:ext>
            </a:extLst>
          </p:cNvPr>
          <p:cNvSpPr/>
          <p:nvPr/>
        </p:nvSpPr>
        <p:spPr>
          <a:xfrm>
            <a:off x="8350437" y="6129199"/>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CCBA4B0-64A2-4359-AC67-77BCBE206C3C}"/>
              </a:ext>
            </a:extLst>
          </p:cNvPr>
          <p:cNvSpPr/>
          <p:nvPr/>
        </p:nvSpPr>
        <p:spPr>
          <a:xfrm>
            <a:off x="8342878" y="6459616"/>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B36D7B6-442C-4EAE-9A20-833A38A6E69A}"/>
              </a:ext>
            </a:extLst>
          </p:cNvPr>
          <p:cNvSpPr/>
          <p:nvPr/>
        </p:nvSpPr>
        <p:spPr>
          <a:xfrm>
            <a:off x="8350437" y="5819395"/>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B0D2D51D-A0EA-4901-9D73-0B868D4C220B}"/>
              </a:ext>
            </a:extLst>
          </p:cNvPr>
          <p:cNvSpPr txBox="1"/>
          <p:nvPr/>
        </p:nvSpPr>
        <p:spPr>
          <a:xfrm>
            <a:off x="8632155" y="5379751"/>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D642C0F4-E5AF-4A40-B6E4-25760DAEB2D4}"/>
              </a:ext>
            </a:extLst>
          </p:cNvPr>
          <p:cNvSpPr txBox="1"/>
          <p:nvPr/>
        </p:nvSpPr>
        <p:spPr>
          <a:xfrm>
            <a:off x="8611136" y="5728324"/>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Requirements</a:t>
            </a:r>
            <a:endParaRPr lang="en-US" sz="12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33F707ED-B39B-443C-867F-A6B9F30376CB}"/>
              </a:ext>
            </a:extLst>
          </p:cNvPr>
          <p:cNvSpPr txBox="1"/>
          <p:nvPr/>
        </p:nvSpPr>
        <p:spPr>
          <a:xfrm>
            <a:off x="8611136" y="6043048"/>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Design</a:t>
            </a:r>
            <a:endParaRPr lang="en-US" sz="12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12AAAEE0-DA57-47A8-B420-2A2906A1E200}"/>
              </a:ext>
            </a:extLst>
          </p:cNvPr>
          <p:cNvSpPr txBox="1"/>
          <p:nvPr/>
        </p:nvSpPr>
        <p:spPr>
          <a:xfrm>
            <a:off x="8618188" y="6393306"/>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Results</a:t>
            </a:r>
            <a:endParaRPr lang="en-US" sz="1200" dirty="0">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48021831-30F4-4969-953B-DC7878570691}"/>
              </a:ext>
            </a:extLst>
          </p:cNvPr>
          <p:cNvSpPr/>
          <p:nvPr/>
        </p:nvSpPr>
        <p:spPr>
          <a:xfrm>
            <a:off x="736922" y="2773803"/>
            <a:ext cx="221672" cy="166252"/>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FB7A6885-1D70-46D7-9B2C-E2CE31A50D4D}"/>
              </a:ext>
            </a:extLst>
          </p:cNvPr>
          <p:cNvSpPr/>
          <p:nvPr/>
        </p:nvSpPr>
        <p:spPr>
          <a:xfrm>
            <a:off x="738908" y="3460949"/>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81ECB1D-1A57-4332-9D69-593B898F824E}"/>
              </a:ext>
            </a:extLst>
          </p:cNvPr>
          <p:cNvSpPr/>
          <p:nvPr/>
        </p:nvSpPr>
        <p:spPr>
          <a:xfrm>
            <a:off x="6590149" y="3414274"/>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CB848F-4D8B-4EEA-9D6B-ACC225E880FE}"/>
              </a:ext>
            </a:extLst>
          </p:cNvPr>
          <p:cNvSpPr/>
          <p:nvPr/>
        </p:nvSpPr>
        <p:spPr>
          <a:xfrm>
            <a:off x="738908" y="3307395"/>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F56B977-1B4B-4343-BF96-33126DFDDF38}"/>
              </a:ext>
            </a:extLst>
          </p:cNvPr>
          <p:cNvSpPr/>
          <p:nvPr/>
        </p:nvSpPr>
        <p:spPr>
          <a:xfrm>
            <a:off x="3641225" y="3429291"/>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94F23C0-7527-48CA-A107-61C3B353B8CB}"/>
              </a:ext>
            </a:extLst>
          </p:cNvPr>
          <p:cNvSpPr/>
          <p:nvPr/>
        </p:nvSpPr>
        <p:spPr>
          <a:xfrm>
            <a:off x="5116944" y="3414274"/>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F4C196D0-2266-424F-A3B4-F994E71F99C0}"/>
              </a:ext>
            </a:extLst>
          </p:cNvPr>
          <p:cNvSpPr/>
          <p:nvPr/>
        </p:nvSpPr>
        <p:spPr>
          <a:xfrm>
            <a:off x="2187686" y="3429291"/>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08CC7BB-DDD0-431E-B0D7-C39BA51774B3}"/>
              </a:ext>
            </a:extLst>
          </p:cNvPr>
          <p:cNvSpPr/>
          <p:nvPr/>
        </p:nvSpPr>
        <p:spPr>
          <a:xfrm>
            <a:off x="738907" y="3126530"/>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A35A88C-7B00-4E5A-9109-A4D40945DB79}"/>
              </a:ext>
            </a:extLst>
          </p:cNvPr>
          <p:cNvSpPr/>
          <p:nvPr/>
        </p:nvSpPr>
        <p:spPr>
          <a:xfrm>
            <a:off x="3641225" y="3253802"/>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BE9F8DF-A711-4225-85C9-DE49BB13F7E5}"/>
              </a:ext>
            </a:extLst>
          </p:cNvPr>
          <p:cNvSpPr/>
          <p:nvPr/>
        </p:nvSpPr>
        <p:spPr>
          <a:xfrm>
            <a:off x="5117510" y="3239659"/>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A4BF2009-1D03-443E-8A7C-BAA8A0589310}"/>
              </a:ext>
            </a:extLst>
          </p:cNvPr>
          <p:cNvSpPr/>
          <p:nvPr/>
        </p:nvSpPr>
        <p:spPr>
          <a:xfrm>
            <a:off x="6590149" y="3230104"/>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88BC3FE3-FE29-4EDB-9342-37692572462A}"/>
              </a:ext>
            </a:extLst>
          </p:cNvPr>
          <p:cNvSpPr/>
          <p:nvPr/>
        </p:nvSpPr>
        <p:spPr>
          <a:xfrm>
            <a:off x="5117510" y="3072348"/>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A144DED-9D66-4BD0-9BF4-EDD5048542E0}"/>
              </a:ext>
            </a:extLst>
          </p:cNvPr>
          <p:cNvSpPr/>
          <p:nvPr/>
        </p:nvSpPr>
        <p:spPr>
          <a:xfrm>
            <a:off x="3641225" y="3072490"/>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AFC23CC-F2B5-4085-8691-72419D87BF8D}"/>
              </a:ext>
            </a:extLst>
          </p:cNvPr>
          <p:cNvSpPr/>
          <p:nvPr/>
        </p:nvSpPr>
        <p:spPr>
          <a:xfrm>
            <a:off x="2187686" y="325380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3BC3817-B140-462F-B797-997DD9026479}"/>
              </a:ext>
            </a:extLst>
          </p:cNvPr>
          <p:cNvSpPr/>
          <p:nvPr/>
        </p:nvSpPr>
        <p:spPr>
          <a:xfrm>
            <a:off x="738907" y="294566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25ED6AB-3EB7-47D3-B993-FB801147DD0D}"/>
              </a:ext>
            </a:extLst>
          </p:cNvPr>
          <p:cNvSpPr/>
          <p:nvPr/>
        </p:nvSpPr>
        <p:spPr>
          <a:xfrm>
            <a:off x="2188876" y="3080188"/>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9AA722D3-B2FE-443B-A7E2-475D88DA67EE}"/>
              </a:ext>
            </a:extLst>
          </p:cNvPr>
          <p:cNvSpPr/>
          <p:nvPr/>
        </p:nvSpPr>
        <p:spPr>
          <a:xfrm>
            <a:off x="736922" y="2595740"/>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DDDD8E6-A5FF-4A4F-8769-228CFCF2075D}"/>
              </a:ext>
            </a:extLst>
          </p:cNvPr>
          <p:cNvSpPr/>
          <p:nvPr/>
        </p:nvSpPr>
        <p:spPr>
          <a:xfrm>
            <a:off x="2187686" y="2907908"/>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7049034-9315-4872-8039-DC6E0214C563}"/>
              </a:ext>
            </a:extLst>
          </p:cNvPr>
          <p:cNvSpPr/>
          <p:nvPr/>
        </p:nvSpPr>
        <p:spPr>
          <a:xfrm>
            <a:off x="5117510" y="2900153"/>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A434EF69-B65E-4DD5-8DAC-4D112C482664}"/>
              </a:ext>
            </a:extLst>
          </p:cNvPr>
          <p:cNvSpPr/>
          <p:nvPr/>
        </p:nvSpPr>
        <p:spPr>
          <a:xfrm>
            <a:off x="6590150" y="2887149"/>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F219B93-2E6E-4665-ADCE-FFED2BB33858}"/>
              </a:ext>
            </a:extLst>
          </p:cNvPr>
          <p:cNvSpPr/>
          <p:nvPr/>
        </p:nvSpPr>
        <p:spPr>
          <a:xfrm>
            <a:off x="6590149" y="3056894"/>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BC2470EF-79D6-41EE-8A32-A0B8FF89DE7C}"/>
              </a:ext>
            </a:extLst>
          </p:cNvPr>
          <p:cNvSpPr/>
          <p:nvPr/>
        </p:nvSpPr>
        <p:spPr>
          <a:xfrm>
            <a:off x="3641225" y="2893315"/>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671BBB6-9D8A-4EF4-BBA8-9B35F64287F6}"/>
              </a:ext>
            </a:extLst>
          </p:cNvPr>
          <p:cNvSpPr/>
          <p:nvPr/>
        </p:nvSpPr>
        <p:spPr>
          <a:xfrm>
            <a:off x="5117510" y="2734672"/>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FC4E0337-8FF6-427E-8651-C0F759BD0290}"/>
              </a:ext>
            </a:extLst>
          </p:cNvPr>
          <p:cNvSpPr/>
          <p:nvPr/>
        </p:nvSpPr>
        <p:spPr>
          <a:xfrm>
            <a:off x="3640436" y="2708530"/>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6B748E8-B2EC-4ECE-942A-3821121316E3}"/>
              </a:ext>
            </a:extLst>
          </p:cNvPr>
          <p:cNvSpPr/>
          <p:nvPr/>
        </p:nvSpPr>
        <p:spPr>
          <a:xfrm>
            <a:off x="6590149" y="2709305"/>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036EB65-04DE-4CD6-9435-1ECF0FEA37B5}"/>
              </a:ext>
            </a:extLst>
          </p:cNvPr>
          <p:cNvSpPr/>
          <p:nvPr/>
        </p:nvSpPr>
        <p:spPr>
          <a:xfrm>
            <a:off x="2187686" y="2752482"/>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C008A51-C7F3-4551-9AEB-D1B85CB8D6FF}"/>
              </a:ext>
            </a:extLst>
          </p:cNvPr>
          <p:cNvSpPr/>
          <p:nvPr/>
        </p:nvSpPr>
        <p:spPr>
          <a:xfrm>
            <a:off x="3640436" y="2537327"/>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0B8959D-04F1-47D7-A462-314FD3190A77}"/>
              </a:ext>
            </a:extLst>
          </p:cNvPr>
          <p:cNvSpPr/>
          <p:nvPr/>
        </p:nvSpPr>
        <p:spPr>
          <a:xfrm>
            <a:off x="5116944" y="2547000"/>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5A7B37AD-60C4-402F-B35A-CA2D2BC06EF6}"/>
              </a:ext>
            </a:extLst>
          </p:cNvPr>
          <p:cNvSpPr/>
          <p:nvPr/>
        </p:nvSpPr>
        <p:spPr>
          <a:xfrm>
            <a:off x="2187686" y="2572441"/>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AA37DC2-6F11-4804-97AC-97905BA503CE}"/>
              </a:ext>
            </a:extLst>
          </p:cNvPr>
          <p:cNvSpPr/>
          <p:nvPr/>
        </p:nvSpPr>
        <p:spPr>
          <a:xfrm>
            <a:off x="6590149" y="2561250"/>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0EB0578-81CF-4026-9FC7-26670164761D}"/>
              </a:ext>
            </a:extLst>
          </p:cNvPr>
          <p:cNvSpPr/>
          <p:nvPr/>
        </p:nvSpPr>
        <p:spPr>
          <a:xfrm>
            <a:off x="736922" y="2432493"/>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78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4559422"/>
            <a:ext cx="612395" cy="528509"/>
          </a:xfrm>
          <a:prstGeom prst="rect">
            <a:avLst/>
          </a:prstGeom>
        </p:spPr>
      </p:pic>
    </p:spTree>
    <p:extLst>
      <p:ext uri="{BB962C8B-B14F-4D97-AF65-F5344CB8AC3E}">
        <p14:creationId xmlns:p14="http://schemas.microsoft.com/office/powerpoint/2010/main" val="262658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00F772-67C5-4A9C-BD38-4BCED1E48594}"/>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C9B235E-0F30-4D42-B228-0F54FBB4590D}"/>
              </a:ext>
            </a:extLst>
          </p:cNvPr>
          <p:cNvSpPr/>
          <p:nvPr/>
        </p:nvSpPr>
        <p:spPr>
          <a:xfrm>
            <a:off x="3506599"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Upgrading the scan reader from connecting to the computer over a USB cable to a </a:t>
            </a:r>
          </a:p>
          <a:p>
            <a:pPr algn="ctr"/>
            <a:r>
              <a:rPr lang="en-US">
                <a:latin typeface="Arial" panose="020B0604020202020204" pitchFamily="34" charset="0"/>
                <a:cs typeface="Arial" panose="020B0604020202020204" pitchFamily="34" charset="0"/>
              </a:rPr>
              <a:t>Wi-Fi connection</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FEB517-01A5-4928-BFB9-0B85C0262E5F}"/>
              </a:ext>
            </a:extLst>
          </p:cNvPr>
          <p:cNvSpPr txBox="1"/>
          <p:nvPr/>
        </p:nvSpPr>
        <p:spPr>
          <a:xfrm>
            <a:off x="1" y="1391334"/>
            <a:ext cx="3506597"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Future Work</a:t>
            </a:r>
            <a:endParaRPr lang="en-US" sz="3600" dirty="0"/>
          </a:p>
        </p:txBody>
      </p:sp>
      <p:pic>
        <p:nvPicPr>
          <p:cNvPr id="11" name="Picture 10" descr="A picture containing drawing&#10;&#10;Description automatically generated">
            <a:extLst>
              <a:ext uri="{FF2B5EF4-FFF2-40B4-BE49-F238E27FC236}">
                <a16:creationId xmlns:a16="http://schemas.microsoft.com/office/drawing/2014/main" id="{113C11D3-D0C4-4277-9303-632E03F1CA8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793939" y="1379588"/>
            <a:ext cx="4110722" cy="4098823"/>
          </a:xfrm>
          <a:prstGeom prst="rect">
            <a:avLst/>
          </a:prstGeom>
        </p:spPr>
      </p:pic>
      <p:pic>
        <p:nvPicPr>
          <p:cNvPr id="19" name="Picture 18" descr="A drawing of a face&#10;&#10;Description automatically generated">
            <a:extLst>
              <a:ext uri="{FF2B5EF4-FFF2-40B4-BE49-F238E27FC236}">
                <a16:creationId xmlns:a16="http://schemas.microsoft.com/office/drawing/2014/main" id="{574234E1-C508-410F-BE99-8D93477E5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01" y="1587601"/>
            <a:ext cx="1625397" cy="1625397"/>
          </a:xfrm>
          <a:prstGeom prst="rect">
            <a:avLst/>
          </a:prstGeom>
        </p:spPr>
      </p:pic>
      <p:pic>
        <p:nvPicPr>
          <p:cNvPr id="21" name="Picture 20" descr="A picture containing toy, drawing&#10;&#10;Description automatically generated">
            <a:extLst>
              <a:ext uri="{FF2B5EF4-FFF2-40B4-BE49-F238E27FC236}">
                <a16:creationId xmlns:a16="http://schemas.microsoft.com/office/drawing/2014/main" id="{D1C6B529-2733-4A25-A668-818487A3D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42" y="2951300"/>
            <a:ext cx="2746914" cy="2580796"/>
          </a:xfrm>
          <a:prstGeom prst="rect">
            <a:avLst/>
          </a:prstGeom>
        </p:spPr>
      </p:pic>
      <p:pic>
        <p:nvPicPr>
          <p:cNvPr id="22" name="Picture 21" descr="A drawing of a face&#10;&#10;Description automatically generated">
            <a:extLst>
              <a:ext uri="{FF2B5EF4-FFF2-40B4-BE49-F238E27FC236}">
                <a16:creationId xmlns:a16="http://schemas.microsoft.com/office/drawing/2014/main" id="{BAEE0EDD-7CB1-4129-BF68-A5492994F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03" y="1587600"/>
            <a:ext cx="1625397" cy="1625397"/>
          </a:xfrm>
          <a:prstGeom prst="rect">
            <a:avLst/>
          </a:prstGeom>
        </p:spPr>
      </p:pic>
      <p:pic>
        <p:nvPicPr>
          <p:cNvPr id="23" name="Picture 22" descr="A drawing of a face&#10;&#10;Description automatically generated">
            <a:extLst>
              <a:ext uri="{FF2B5EF4-FFF2-40B4-BE49-F238E27FC236}">
                <a16:creationId xmlns:a16="http://schemas.microsoft.com/office/drawing/2014/main" id="{2DEBB013-D345-4C6D-974A-5936A2FBE7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99" y="1587599"/>
            <a:ext cx="1625397" cy="1625397"/>
          </a:xfrm>
          <a:prstGeom prst="rect">
            <a:avLst/>
          </a:prstGeom>
        </p:spPr>
      </p:pic>
      <p:sp>
        <p:nvSpPr>
          <p:cNvPr id="27" name="TextBox 26">
            <a:extLst>
              <a:ext uri="{FF2B5EF4-FFF2-40B4-BE49-F238E27FC236}">
                <a16:creationId xmlns:a16="http://schemas.microsoft.com/office/drawing/2014/main" id="{6AB51414-5E76-47E3-9F43-E0C0CF293F5B}"/>
              </a:ext>
            </a:extLst>
          </p:cNvPr>
          <p:cNvSpPr txBox="1"/>
          <p:nvPr/>
        </p:nvSpPr>
        <p:spPr>
          <a:xfrm>
            <a:off x="6877749" y="3724273"/>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SATS currently use a type of database that is accessed only from one computer, upgrading the database over servers to cover all classrooms in the university.</a:t>
            </a:r>
          </a:p>
        </p:txBody>
      </p:sp>
      <p:sp>
        <p:nvSpPr>
          <p:cNvPr id="29" name="TextBox 28">
            <a:extLst>
              <a:ext uri="{FF2B5EF4-FFF2-40B4-BE49-F238E27FC236}">
                <a16:creationId xmlns:a16="http://schemas.microsoft.com/office/drawing/2014/main" id="{CCB3347A-73F6-4C25-92E7-EFA932382EDA}"/>
              </a:ext>
            </a:extLst>
          </p:cNvPr>
          <p:cNvSpPr txBox="1"/>
          <p:nvPr/>
        </p:nvSpPr>
        <p:spPr>
          <a:xfrm>
            <a:off x="4310074" y="3724272"/>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Upgrading the scan reader from connecting to the computer over a USB cable to a </a:t>
            </a:r>
          </a:p>
          <a:p>
            <a:pPr algn="ctr"/>
            <a:r>
              <a:rPr lang="en-US" sz="1600" dirty="0">
                <a:latin typeface="Arial" panose="020B0604020202020204" pitchFamily="34" charset="0"/>
                <a:cs typeface="Arial" panose="020B0604020202020204" pitchFamily="34" charset="0"/>
              </a:rPr>
              <a:t>Wi-Fi connection.</a:t>
            </a: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83EEAD4-FE2C-4E8B-98BD-DD563FA7567A}"/>
              </a:ext>
            </a:extLst>
          </p:cNvPr>
          <p:cNvSpPr txBox="1"/>
          <p:nvPr/>
        </p:nvSpPr>
        <p:spPr>
          <a:xfrm>
            <a:off x="9443747" y="3715977"/>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Make the system independent without using excel software and create our own software to attend and track students.</a:t>
            </a: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80809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051A05-18B0-4414-80BC-264E9E3ED752}"/>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computer&#10;&#10;Description automatically generated">
            <a:extLst>
              <a:ext uri="{FF2B5EF4-FFF2-40B4-BE49-F238E27FC236}">
                <a16:creationId xmlns:a16="http://schemas.microsoft.com/office/drawing/2014/main" id="{33A5AA60-1D84-41C9-9BA1-4593C03C69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28480" y="1791628"/>
            <a:ext cx="4135038" cy="3921074"/>
          </a:xfrm>
          <a:prstGeom prst="rect">
            <a:avLst/>
          </a:prstGeom>
        </p:spPr>
      </p:pic>
      <p:sp>
        <p:nvSpPr>
          <p:cNvPr id="21" name="Rectangle 20">
            <a:extLst>
              <a:ext uri="{FF2B5EF4-FFF2-40B4-BE49-F238E27FC236}">
                <a16:creationId xmlns:a16="http://schemas.microsoft.com/office/drawing/2014/main" id="{2DC6BC17-A3D4-414C-BD43-FF880F11207E}"/>
              </a:ext>
            </a:extLst>
          </p:cNvPr>
          <p:cNvSpPr/>
          <p:nvPr/>
        </p:nvSpPr>
        <p:spPr>
          <a:xfrm>
            <a:off x="4118534" y="434149"/>
            <a:ext cx="3954929" cy="923330"/>
          </a:xfrm>
          <a:prstGeom prst="rect">
            <a:avLst/>
          </a:prstGeom>
          <a:noFill/>
        </p:spPr>
        <p:txBody>
          <a:bodyPr wrap="none" lIns="91440" tIns="45720" rIns="91440" bIns="45720">
            <a:spAutoFit/>
          </a:bodyPr>
          <a:lstStyle/>
          <a:p>
            <a:pPr algn="ctr"/>
            <a:r>
              <a:rPr lang="en-US" sz="5400" b="1" dirty="0">
                <a:effectLst>
                  <a:glow rad="101600">
                    <a:schemeClr val="accent2">
                      <a:satMod val="175000"/>
                      <a:alpha val="40000"/>
                    </a:schemeClr>
                  </a:glow>
                </a:effectLst>
                <a:latin typeface="Arial" panose="020B0604020202020204" pitchFamily="34" charset="0"/>
                <a:cs typeface="Arial" panose="020B0604020202020204" pitchFamily="34" charset="0"/>
              </a:rPr>
              <a:t>Conclusion</a:t>
            </a:r>
            <a:endParaRPr lang="en-US" sz="5400" dirty="0">
              <a:effectLst>
                <a:glow rad="101600">
                  <a:schemeClr val="accent2">
                    <a:satMod val="175000"/>
                    <a:alpha val="40000"/>
                  </a:schemeClr>
                </a:glow>
              </a:effectLst>
            </a:endParaRPr>
          </a:p>
        </p:txBody>
      </p:sp>
      <p:sp>
        <p:nvSpPr>
          <p:cNvPr id="22" name="TextBox 21">
            <a:extLst>
              <a:ext uri="{FF2B5EF4-FFF2-40B4-BE49-F238E27FC236}">
                <a16:creationId xmlns:a16="http://schemas.microsoft.com/office/drawing/2014/main" id="{A9ACD80D-6182-4A56-A569-0AE9ACD786C7}"/>
              </a:ext>
            </a:extLst>
          </p:cNvPr>
          <p:cNvSpPr txBox="1"/>
          <p:nvPr/>
        </p:nvSpPr>
        <p:spPr>
          <a:xfrm>
            <a:off x="0" y="3105834"/>
            <a:ext cx="12192000"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SATS aims to make professors concentrate on just teaching and educating students not to waste the limited valuable time of lectures, and make the students have full responsibility over their attendance.</a:t>
            </a:r>
          </a:p>
        </p:txBody>
      </p:sp>
    </p:spTree>
    <p:extLst>
      <p:ext uri="{BB962C8B-B14F-4D97-AF65-F5344CB8AC3E}">
        <p14:creationId xmlns:p14="http://schemas.microsoft.com/office/powerpoint/2010/main" val="183224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CDC8D2-6A7C-42FC-971C-97121B419DB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keyboard&#10;&#10;Description automatically generated">
            <a:extLst>
              <a:ext uri="{FF2B5EF4-FFF2-40B4-BE49-F238E27FC236}">
                <a16:creationId xmlns:a16="http://schemas.microsoft.com/office/drawing/2014/main" id="{FF2B49E0-7E09-4BFB-BB0B-558D6B060498}"/>
              </a:ext>
            </a:extLst>
          </p:cNvPr>
          <p:cNvPicPr>
            <a:picLocks noChangeAspect="1"/>
          </p:cNvPicPr>
          <p:nvPr/>
        </p:nvPicPr>
        <p:blipFill>
          <a:blip r:embed="rId2">
            <a:alphaModFix amt="4900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18198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406862"/>
            <a:ext cx="612395" cy="528509"/>
          </a:xfrm>
          <a:prstGeom prst="rect">
            <a:avLst/>
          </a:prstGeom>
        </p:spPr>
      </p:pic>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228920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D0E77A-04D4-4EA7-A365-01CE5C6F166C}"/>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1182FF91-2FA0-4CA9-BA83-9A878D470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651" y="3094459"/>
            <a:ext cx="3984771" cy="3575866"/>
          </a:xfrm>
          <a:prstGeom prst="rect">
            <a:avLst/>
          </a:prstGeom>
        </p:spPr>
      </p:pic>
      <p:sp>
        <p:nvSpPr>
          <p:cNvPr id="7" name="Rectangle 6">
            <a:extLst>
              <a:ext uri="{FF2B5EF4-FFF2-40B4-BE49-F238E27FC236}">
                <a16:creationId xmlns:a16="http://schemas.microsoft.com/office/drawing/2014/main" id="{C8D2EFD6-10E5-4F31-9BF5-0AD56D0BA7A2}"/>
              </a:ext>
            </a:extLst>
          </p:cNvPr>
          <p:cNvSpPr/>
          <p:nvPr/>
        </p:nvSpPr>
        <p:spPr>
          <a:xfrm>
            <a:off x="2306972" y="394283"/>
            <a:ext cx="6862195" cy="9731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What is SATS ?</a:t>
            </a:r>
          </a:p>
        </p:txBody>
      </p:sp>
      <p:sp>
        <p:nvSpPr>
          <p:cNvPr id="8" name="Rectangle 7">
            <a:extLst>
              <a:ext uri="{FF2B5EF4-FFF2-40B4-BE49-F238E27FC236}">
                <a16:creationId xmlns:a16="http://schemas.microsoft.com/office/drawing/2014/main" id="{E5746802-0903-4C3E-88F4-568895CC6CD9}"/>
              </a:ext>
            </a:extLst>
          </p:cNvPr>
          <p:cNvSpPr/>
          <p:nvPr/>
        </p:nvSpPr>
        <p:spPr>
          <a:xfrm>
            <a:off x="285226" y="1728132"/>
            <a:ext cx="11585196" cy="11786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SATS is a system that organizes and improves the process of attendance tracking and monitoring in universities </a:t>
            </a:r>
          </a:p>
        </p:txBody>
      </p:sp>
      <p:pic>
        <p:nvPicPr>
          <p:cNvPr id="12" name="Picture 11" descr="A close up of a building&#10;&#10;Description automatically generated">
            <a:extLst>
              <a:ext uri="{FF2B5EF4-FFF2-40B4-BE49-F238E27FC236}">
                <a16:creationId xmlns:a16="http://schemas.microsoft.com/office/drawing/2014/main" id="{BE08A1CC-FCA3-431C-B98D-A5E376276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958" y="3275899"/>
            <a:ext cx="3878510" cy="3336022"/>
          </a:xfrm>
          <a:prstGeom prst="rect">
            <a:avLst/>
          </a:prstGeom>
        </p:spPr>
      </p:pic>
      <p:pic>
        <p:nvPicPr>
          <p:cNvPr id="14" name="Picture 13" descr="A picture containing room&#10;&#10;Description automatically generated">
            <a:extLst>
              <a:ext uri="{FF2B5EF4-FFF2-40B4-BE49-F238E27FC236}">
                <a16:creationId xmlns:a16="http://schemas.microsoft.com/office/drawing/2014/main" id="{DF823F6E-1C0E-47D5-8637-157BF7000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62" y="3869421"/>
            <a:ext cx="2122413" cy="2495725"/>
          </a:xfrm>
          <a:prstGeom prst="rect">
            <a:avLst/>
          </a:prstGeom>
        </p:spPr>
      </p:pic>
    </p:spTree>
    <p:extLst>
      <p:ext uri="{BB962C8B-B14F-4D97-AF65-F5344CB8AC3E}">
        <p14:creationId xmlns:p14="http://schemas.microsoft.com/office/powerpoint/2010/main" val="13796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D781A6-8CB7-432F-9F8A-A20E5214DD8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A39C32-02A6-4A08-9F46-FF8041ACF618}"/>
              </a:ext>
            </a:extLst>
          </p:cNvPr>
          <p:cNvSpPr/>
          <p:nvPr/>
        </p:nvSpPr>
        <p:spPr>
          <a:xfrm>
            <a:off x="713064" y="0"/>
            <a:ext cx="10514202" cy="14177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Motive</a:t>
            </a:r>
            <a:endParaRPr lang="en-US"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7CC68C9-ED7F-4A16-8BF8-5B167CC809A1}"/>
              </a:ext>
            </a:extLst>
          </p:cNvPr>
          <p:cNvSpPr/>
          <p:nvPr/>
        </p:nvSpPr>
        <p:spPr>
          <a:xfrm>
            <a:off x="637563" y="1744910"/>
            <a:ext cx="11081857" cy="109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Assume that it takes 3 minutes to take attendance in the traditional way, and the semester is 16 weeks long that is 80 days excluding weekends, and every day you have 2 courses, then in one day it takes 6 minutes just for taking attendance, in the whole semester that is 80 days 480 minutes have been wasted just for taking attendance.   </a:t>
            </a:r>
          </a:p>
        </p:txBody>
      </p:sp>
      <p:pic>
        <p:nvPicPr>
          <p:cNvPr id="20" name="Picture 19" descr="A close up of a clock&#10;&#10;Description automatically generated">
            <a:extLst>
              <a:ext uri="{FF2B5EF4-FFF2-40B4-BE49-F238E27FC236}">
                <a16:creationId xmlns:a16="http://schemas.microsoft.com/office/drawing/2014/main" id="{C9AD87D9-C686-4B10-8CF9-F246FAC2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146" y="4233636"/>
            <a:ext cx="3535418" cy="2404861"/>
          </a:xfrm>
          <a:prstGeom prst="rect">
            <a:avLst/>
          </a:prstGeom>
        </p:spPr>
      </p:pic>
      <p:pic>
        <p:nvPicPr>
          <p:cNvPr id="26" name="Picture 25" descr="A picture containing clock&#10;&#10;Description automatically generated">
            <a:extLst>
              <a:ext uri="{FF2B5EF4-FFF2-40B4-BE49-F238E27FC236}">
                <a16:creationId xmlns:a16="http://schemas.microsoft.com/office/drawing/2014/main" id="{493D077F-15BF-4F9C-B0F0-BBCC8231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81" y="4146048"/>
            <a:ext cx="2752437" cy="2580038"/>
          </a:xfrm>
          <a:prstGeom prst="rect">
            <a:avLst/>
          </a:prstGeom>
        </p:spPr>
      </p:pic>
      <p:pic>
        <p:nvPicPr>
          <p:cNvPr id="14" name="Picture 13" descr="A close up of a logo&#10;&#10;Description automatically generated">
            <a:extLst>
              <a:ext uri="{FF2B5EF4-FFF2-40B4-BE49-F238E27FC236}">
                <a16:creationId xmlns:a16="http://schemas.microsoft.com/office/drawing/2014/main" id="{8FDE4AE8-CE26-4FAE-AF97-4DBE71F9D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4857" y="3942031"/>
            <a:ext cx="2267266" cy="1755512"/>
          </a:xfrm>
          <a:prstGeom prst="rect">
            <a:avLst/>
          </a:prstGeom>
        </p:spPr>
      </p:pic>
      <p:sp>
        <p:nvSpPr>
          <p:cNvPr id="10" name="TextBox 9">
            <a:extLst>
              <a:ext uri="{FF2B5EF4-FFF2-40B4-BE49-F238E27FC236}">
                <a16:creationId xmlns:a16="http://schemas.microsoft.com/office/drawing/2014/main" id="{8B6963FD-6AE6-4114-9AFB-DF0D342B3399}"/>
              </a:ext>
            </a:extLst>
          </p:cNvPr>
          <p:cNvSpPr txBox="1"/>
          <p:nvPr/>
        </p:nvSpPr>
        <p:spPr>
          <a:xfrm>
            <a:off x="555071" y="5561684"/>
            <a:ext cx="11081857" cy="369332"/>
          </a:xfrm>
          <a:prstGeom prst="rect">
            <a:avLst/>
          </a:prstGeom>
          <a:noFill/>
        </p:spPr>
        <p:txBody>
          <a:bodyPr wrap="square" rtlCol="0">
            <a:spAutoFit/>
          </a:bodyPr>
          <a:lstStyle/>
          <a:p>
            <a:pPr algn="ctr"/>
            <a:r>
              <a:rPr lang="en-US" dirty="0"/>
              <a:t>The percentage of saved time using SATS</a:t>
            </a:r>
          </a:p>
        </p:txBody>
      </p:sp>
      <p:sp>
        <p:nvSpPr>
          <p:cNvPr id="5" name="Rectangle 4">
            <a:extLst>
              <a:ext uri="{FF2B5EF4-FFF2-40B4-BE49-F238E27FC236}">
                <a16:creationId xmlns:a16="http://schemas.microsoft.com/office/drawing/2014/main" id="{9F7532B6-7DF2-4037-B54E-011CD32229BA}"/>
              </a:ext>
            </a:extLst>
          </p:cNvPr>
          <p:cNvSpPr/>
          <p:nvPr/>
        </p:nvSpPr>
        <p:spPr>
          <a:xfrm>
            <a:off x="637562" y="3087148"/>
            <a:ext cx="11081857" cy="85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 SATS assuming that it takes 1 minute for the professor to start the system, then for the whole semester that is 80 days 240 minutes have been wasted just for taking attendance.</a:t>
            </a:r>
          </a:p>
        </p:txBody>
      </p:sp>
    </p:spTree>
    <p:extLst>
      <p:ext uri="{BB962C8B-B14F-4D97-AF65-F5344CB8AC3E}">
        <p14:creationId xmlns:p14="http://schemas.microsoft.com/office/powerpoint/2010/main" val="76111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DDBD7-7E73-446D-9A03-376A9F9D1AF1}"/>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pic>
        <p:nvPicPr>
          <p:cNvPr id="5" name="Picture 4" descr="A close up of a sign&#10;&#10;Description automatically generated">
            <a:extLst>
              <a:ext uri="{FF2B5EF4-FFF2-40B4-BE49-F238E27FC236}">
                <a16:creationId xmlns:a16="http://schemas.microsoft.com/office/drawing/2014/main" id="{93A2A2FB-3A2B-4895-9496-9DFAA1C2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10682"/>
            <a:ext cx="3422709" cy="2687973"/>
          </a:xfrm>
          <a:prstGeom prst="rect">
            <a:avLst/>
          </a:prstGeom>
        </p:spPr>
      </p:pic>
      <p:sp>
        <p:nvSpPr>
          <p:cNvPr id="8" name="Rectangle 7">
            <a:extLst>
              <a:ext uri="{FF2B5EF4-FFF2-40B4-BE49-F238E27FC236}">
                <a16:creationId xmlns:a16="http://schemas.microsoft.com/office/drawing/2014/main" id="{FC7DDFC1-775D-4591-B258-C15FF8CD6E2E}"/>
              </a:ext>
            </a:extLst>
          </p:cNvPr>
          <p:cNvSpPr/>
          <p:nvPr/>
        </p:nvSpPr>
        <p:spPr>
          <a:xfrm>
            <a:off x="3506598"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D2923564-474A-4A0C-81F2-91ABA7C41B09}"/>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3465033" y="-1"/>
            <a:ext cx="8643839" cy="6858001"/>
          </a:xfrm>
          <a:prstGeom prst="rect">
            <a:avLst/>
          </a:prstGeom>
        </p:spPr>
      </p:pic>
      <p:sp>
        <p:nvSpPr>
          <p:cNvPr id="9" name="TextBox 8">
            <a:extLst>
              <a:ext uri="{FF2B5EF4-FFF2-40B4-BE49-F238E27FC236}">
                <a16:creationId xmlns:a16="http://schemas.microsoft.com/office/drawing/2014/main" id="{623C0E39-3E17-423C-ADA6-4158DB7E4033}"/>
              </a:ext>
            </a:extLst>
          </p:cNvPr>
          <p:cNvSpPr txBox="1"/>
          <p:nvPr/>
        </p:nvSpPr>
        <p:spPr>
          <a:xfrm>
            <a:off x="41563" y="1200727"/>
            <a:ext cx="3339582"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Main Goals</a:t>
            </a:r>
          </a:p>
        </p:txBody>
      </p:sp>
      <p:pic>
        <p:nvPicPr>
          <p:cNvPr id="23" name="Picture 22" descr="A picture containing light&#10;&#10;Description automatically generated">
            <a:extLst>
              <a:ext uri="{FF2B5EF4-FFF2-40B4-BE49-F238E27FC236}">
                <a16:creationId xmlns:a16="http://schemas.microsoft.com/office/drawing/2014/main" id="{25C4C365-0E2C-4FD1-B608-B0F2FF49B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2" y="2402163"/>
            <a:ext cx="2762946" cy="2073564"/>
          </a:xfrm>
          <a:prstGeom prst="rect">
            <a:avLst/>
          </a:prstGeom>
        </p:spPr>
      </p:pic>
      <p:pic>
        <p:nvPicPr>
          <p:cNvPr id="24" name="Picture 23" descr="A picture containing light&#10;&#10;Description automatically generated">
            <a:extLst>
              <a:ext uri="{FF2B5EF4-FFF2-40B4-BE49-F238E27FC236}">
                <a16:creationId xmlns:a16="http://schemas.microsoft.com/office/drawing/2014/main" id="{1F48D38E-322A-41B8-AB60-C84E79C2B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491" y="2402163"/>
            <a:ext cx="2762946" cy="2073564"/>
          </a:xfrm>
          <a:prstGeom prst="rect">
            <a:avLst/>
          </a:prstGeom>
        </p:spPr>
      </p:pic>
      <p:pic>
        <p:nvPicPr>
          <p:cNvPr id="25" name="Picture 24" descr="A picture containing light&#10;&#10;Description automatically generated">
            <a:extLst>
              <a:ext uri="{FF2B5EF4-FFF2-40B4-BE49-F238E27FC236}">
                <a16:creationId xmlns:a16="http://schemas.microsoft.com/office/drawing/2014/main" id="{AD715580-608F-4A1F-94A3-792C51B61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623" y="2392218"/>
            <a:ext cx="2762946" cy="2073564"/>
          </a:xfrm>
          <a:prstGeom prst="rect">
            <a:avLst/>
          </a:prstGeom>
        </p:spPr>
      </p:pic>
      <p:sp>
        <p:nvSpPr>
          <p:cNvPr id="28" name="TextBox 27">
            <a:extLst>
              <a:ext uri="{FF2B5EF4-FFF2-40B4-BE49-F238E27FC236}">
                <a16:creationId xmlns:a16="http://schemas.microsoft.com/office/drawing/2014/main" id="{9329A980-9EFB-4929-8C2D-0505471C3A07}"/>
              </a:ext>
            </a:extLst>
          </p:cNvPr>
          <p:cNvSpPr txBox="1"/>
          <p:nvPr/>
        </p:nvSpPr>
        <p:spPr>
          <a:xfrm>
            <a:off x="3811532" y="4821995"/>
            <a:ext cx="1960906" cy="1846659"/>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Decreasing the time taken for attendance therefore increasing the time for teaching</a:t>
            </a:r>
          </a:p>
          <a:p>
            <a:pPr algn="ctr"/>
            <a:r>
              <a:rPr lang="en-US"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21767AF9-1F20-4443-B644-450F466CF0DA}"/>
              </a:ext>
            </a:extLst>
          </p:cNvPr>
          <p:cNvSpPr txBox="1"/>
          <p:nvPr/>
        </p:nvSpPr>
        <p:spPr>
          <a:xfrm>
            <a:off x="6803643" y="4821995"/>
            <a:ext cx="1960906" cy="1877437"/>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Eliminating the chances of attending another student instead of the other </a:t>
            </a:r>
          </a:p>
          <a:p>
            <a:pPr algn="ct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1ECC447-A050-4E95-BA50-A8AA8A354A6A}"/>
              </a:ext>
            </a:extLst>
          </p:cNvPr>
          <p:cNvSpPr txBox="1"/>
          <p:nvPr/>
        </p:nvSpPr>
        <p:spPr>
          <a:xfrm>
            <a:off x="9801466" y="4821995"/>
            <a:ext cx="1960906" cy="1815882"/>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Taking the responsibility of the professors to students so they have full responsibility over their attendance</a:t>
            </a:r>
          </a:p>
        </p:txBody>
      </p:sp>
    </p:spTree>
    <p:extLst>
      <p:ext uri="{BB962C8B-B14F-4D97-AF65-F5344CB8AC3E}">
        <p14:creationId xmlns:p14="http://schemas.microsoft.com/office/powerpoint/2010/main" val="390014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3259-7A83-4072-95FF-90109D7572AA}"/>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piece of paper&#10;&#10;Description automatically generated">
            <a:extLst>
              <a:ext uri="{FF2B5EF4-FFF2-40B4-BE49-F238E27FC236}">
                <a16:creationId xmlns:a16="http://schemas.microsoft.com/office/drawing/2014/main" id="{C366B31A-B0F6-44E2-98DD-52FAF0DE3A2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a:extLst>
              <a:ext uri="{FF2B5EF4-FFF2-40B4-BE49-F238E27FC236}">
                <a16:creationId xmlns:a16="http://schemas.microsoft.com/office/drawing/2014/main" id="{084BB3F7-F0D1-4B10-B692-DE8DB50FEC26}"/>
              </a:ext>
            </a:extLst>
          </p:cNvPr>
          <p:cNvSpPr/>
          <p:nvPr/>
        </p:nvSpPr>
        <p:spPr>
          <a:xfrm>
            <a:off x="2143701" y="455044"/>
            <a:ext cx="7904600" cy="923330"/>
          </a:xfrm>
          <a:prstGeom prst="rect">
            <a:avLst/>
          </a:prstGeom>
          <a:noFill/>
        </p:spPr>
        <p:txBody>
          <a:bodyPr wrap="none" lIns="91440" tIns="45720" rIns="91440" bIns="45720">
            <a:spAutoFit/>
          </a:bodyPr>
          <a:lstStyle/>
          <a:p>
            <a:pPr algn="ctr"/>
            <a:r>
              <a:rPr lang="en-US" sz="5400" dirty="0">
                <a:ln w="0"/>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Why SATS is Important ?</a:t>
            </a:r>
            <a:endParaRPr lang="en-US" sz="5400" b="0" cap="none" spc="0" dirty="0">
              <a:ln w="0"/>
              <a:solidFill>
                <a:schemeClr val="tx1"/>
              </a:solidFill>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4FF851A-6B34-4B26-9271-37E8DE936A11}"/>
              </a:ext>
            </a:extLst>
          </p:cNvPr>
          <p:cNvSpPr txBox="1"/>
          <p:nvPr/>
        </p:nvSpPr>
        <p:spPr>
          <a:xfrm>
            <a:off x="738908" y="2712239"/>
            <a:ext cx="10464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Reducing the time taken form the lecture for attendance </a:t>
            </a:r>
          </a:p>
        </p:txBody>
      </p:sp>
    </p:spTree>
    <p:extLst>
      <p:ext uri="{BB962C8B-B14F-4D97-AF65-F5344CB8AC3E}">
        <p14:creationId xmlns:p14="http://schemas.microsoft.com/office/powerpoint/2010/main" val="36090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E6B059-C52B-4078-BED1-DCC689E0D74B}"/>
              </a:ext>
            </a:extLst>
          </p:cNvPr>
          <p:cNvSpPr/>
          <p:nvPr/>
        </p:nvSpPr>
        <p:spPr>
          <a:xfrm>
            <a:off x="-3"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game&#10;&#10;Description automatically generated">
            <a:extLst>
              <a:ext uri="{FF2B5EF4-FFF2-40B4-BE49-F238E27FC236}">
                <a16:creationId xmlns:a16="http://schemas.microsoft.com/office/drawing/2014/main" id="{F36B5C57-ACB3-48D7-88E8-B65245E226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624821" y="2043543"/>
            <a:ext cx="3380509" cy="3001819"/>
          </a:xfrm>
          <a:prstGeom prst="rect">
            <a:avLst/>
          </a:prstGeom>
        </p:spPr>
      </p:pic>
      <p:pic>
        <p:nvPicPr>
          <p:cNvPr id="12" name="Picture 11" descr="A close up of a sign&#10;&#10;Description automatically generated">
            <a:extLst>
              <a:ext uri="{FF2B5EF4-FFF2-40B4-BE49-F238E27FC236}">
                <a16:creationId xmlns:a16="http://schemas.microsoft.com/office/drawing/2014/main" id="{0580DAF4-1AFF-45B4-8270-EA4F75E48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768" y="3077032"/>
            <a:ext cx="1191490" cy="946944"/>
          </a:xfrm>
          <a:prstGeom prst="rect">
            <a:avLst/>
          </a:prstGeom>
        </p:spPr>
      </p:pic>
      <p:pic>
        <p:nvPicPr>
          <p:cNvPr id="14" name="Picture 13" descr="A close up of a computer&#10;&#10;Description automatically generated">
            <a:extLst>
              <a:ext uri="{FF2B5EF4-FFF2-40B4-BE49-F238E27FC236}">
                <a16:creationId xmlns:a16="http://schemas.microsoft.com/office/drawing/2014/main" id="{333DB5EA-7F27-49D1-B914-E4D280D39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716" y="1001339"/>
            <a:ext cx="1662547" cy="1443181"/>
          </a:xfrm>
          <a:prstGeom prst="rect">
            <a:avLst/>
          </a:prstGeom>
        </p:spPr>
      </p:pic>
      <p:pic>
        <p:nvPicPr>
          <p:cNvPr id="16" name="Picture 15" descr="A close up of a sign&#10;&#10;Description automatically generated">
            <a:extLst>
              <a:ext uri="{FF2B5EF4-FFF2-40B4-BE49-F238E27FC236}">
                <a16:creationId xmlns:a16="http://schemas.microsoft.com/office/drawing/2014/main" id="{3D9EED31-AF29-4AFA-BF90-64B0B781C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434" y="3102437"/>
            <a:ext cx="1071387" cy="896134"/>
          </a:xfrm>
          <a:prstGeom prst="rect">
            <a:avLst/>
          </a:prstGeom>
        </p:spPr>
      </p:pic>
      <p:pic>
        <p:nvPicPr>
          <p:cNvPr id="18" name="Picture 17" descr="A picture containing circuit, computer&#10;&#10;Description automatically generated">
            <a:extLst>
              <a:ext uri="{FF2B5EF4-FFF2-40B4-BE49-F238E27FC236}">
                <a16:creationId xmlns:a16="http://schemas.microsoft.com/office/drawing/2014/main" id="{DF663744-35AE-44F0-B103-0BAD0D202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672" y="4528933"/>
            <a:ext cx="1662547" cy="1443180"/>
          </a:xfrm>
          <a:prstGeom prst="rect">
            <a:avLst/>
          </a:prstGeom>
        </p:spPr>
      </p:pic>
      <p:sp>
        <p:nvSpPr>
          <p:cNvPr id="46" name="Arrow: Bent-Up 45">
            <a:extLst>
              <a:ext uri="{FF2B5EF4-FFF2-40B4-BE49-F238E27FC236}">
                <a16:creationId xmlns:a16="http://schemas.microsoft.com/office/drawing/2014/main" id="{0AFCF58D-1351-447E-9FF5-F4043BF35E73}"/>
              </a:ext>
            </a:extLst>
          </p:cNvPr>
          <p:cNvSpPr/>
          <p:nvPr/>
        </p:nvSpPr>
        <p:spPr>
          <a:xfrm>
            <a:off x="8520845" y="4177710"/>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Bent-Up 47">
            <a:extLst>
              <a:ext uri="{FF2B5EF4-FFF2-40B4-BE49-F238E27FC236}">
                <a16:creationId xmlns:a16="http://schemas.microsoft.com/office/drawing/2014/main" id="{408D13B2-62E7-4A57-915D-E06C28C1D062}"/>
              </a:ext>
            </a:extLst>
          </p:cNvPr>
          <p:cNvSpPr/>
          <p:nvPr/>
        </p:nvSpPr>
        <p:spPr>
          <a:xfrm rot="16200000">
            <a:off x="8463508" y="1455935"/>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Bent-Up 48">
            <a:extLst>
              <a:ext uri="{FF2B5EF4-FFF2-40B4-BE49-F238E27FC236}">
                <a16:creationId xmlns:a16="http://schemas.microsoft.com/office/drawing/2014/main" id="{755BC460-900A-4D22-9637-D8840168B317}"/>
              </a:ext>
            </a:extLst>
          </p:cNvPr>
          <p:cNvSpPr/>
          <p:nvPr/>
        </p:nvSpPr>
        <p:spPr>
          <a:xfrm rot="10800000">
            <a:off x="4819640" y="1528704"/>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Bent-Up 49">
            <a:extLst>
              <a:ext uri="{FF2B5EF4-FFF2-40B4-BE49-F238E27FC236}">
                <a16:creationId xmlns:a16="http://schemas.microsoft.com/office/drawing/2014/main" id="{11785ED0-2AD8-4152-93ED-8775071830BE}"/>
              </a:ext>
            </a:extLst>
          </p:cNvPr>
          <p:cNvSpPr/>
          <p:nvPr/>
        </p:nvSpPr>
        <p:spPr>
          <a:xfrm rot="5400000">
            <a:off x="4932215" y="4334756"/>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A9395822-E443-46C4-96E8-8D32C8D45344}"/>
              </a:ext>
            </a:extLst>
          </p:cNvPr>
          <p:cNvSpPr/>
          <p:nvPr/>
        </p:nvSpPr>
        <p:spPr>
          <a:xfrm>
            <a:off x="6500672" y="237074"/>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latin typeface="Arial" panose="020B0604020202020204" pitchFamily="34" charset="0"/>
                <a:cs typeface="Arial" panose="020B0604020202020204" pitchFamily="34" charset="0"/>
              </a:rPr>
              <a:t>Computer</a:t>
            </a:r>
            <a:r>
              <a:rPr lang="en-US" sz="1200" dirty="0">
                <a:latin typeface="Arial" panose="020B0604020202020204" pitchFamily="34" charset="0"/>
                <a:cs typeface="Arial" panose="020B0604020202020204" pitchFamily="34" charset="0"/>
              </a:rPr>
              <a:t> process input data from scanner </a:t>
            </a:r>
          </a:p>
        </p:txBody>
      </p:sp>
      <p:sp>
        <p:nvSpPr>
          <p:cNvPr id="54" name="Rectangle 53">
            <a:extLst>
              <a:ext uri="{FF2B5EF4-FFF2-40B4-BE49-F238E27FC236}">
                <a16:creationId xmlns:a16="http://schemas.microsoft.com/office/drawing/2014/main" id="{D0D6CA85-A1F9-4E0F-A621-4A2CB59AA0AC}"/>
              </a:ext>
            </a:extLst>
          </p:cNvPr>
          <p:cNvSpPr/>
          <p:nvPr/>
        </p:nvSpPr>
        <p:spPr>
          <a:xfrm>
            <a:off x="0" y="0"/>
            <a:ext cx="27287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Arial" panose="020B0604020202020204" pitchFamily="34" charset="0"/>
              <a:cs typeface="Arial" panose="020B0604020202020204" pitchFamily="34" charset="0"/>
            </a:endParaRPr>
          </a:p>
        </p:txBody>
      </p:sp>
      <p:sp>
        <p:nvSpPr>
          <p:cNvPr id="56" name="Rectangle: Rounded Corners 55">
            <a:extLst>
              <a:ext uri="{FF2B5EF4-FFF2-40B4-BE49-F238E27FC236}">
                <a16:creationId xmlns:a16="http://schemas.microsoft.com/office/drawing/2014/main" id="{D92ABA07-6D32-42D7-930D-C5D699D8DD1E}"/>
              </a:ext>
            </a:extLst>
          </p:cNvPr>
          <p:cNvSpPr/>
          <p:nvPr/>
        </p:nvSpPr>
        <p:spPr>
          <a:xfrm>
            <a:off x="2821433" y="3077032"/>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Excel file </a:t>
            </a:r>
            <a:r>
              <a:rPr lang="en-US" sz="1400" dirty="0">
                <a:latin typeface="Arial" panose="020B0604020202020204" pitchFamily="34" charset="0"/>
                <a:cs typeface="Arial" panose="020B0604020202020204" pitchFamily="34" charset="0"/>
              </a:rPr>
              <a:t>store and view data</a:t>
            </a:r>
          </a:p>
        </p:txBody>
      </p:sp>
      <p:sp>
        <p:nvSpPr>
          <p:cNvPr id="57" name="Rectangle: Rounded Corners 56">
            <a:extLst>
              <a:ext uri="{FF2B5EF4-FFF2-40B4-BE49-F238E27FC236}">
                <a16:creationId xmlns:a16="http://schemas.microsoft.com/office/drawing/2014/main" id="{508267B4-DB6E-4585-8845-877281AC0751}"/>
              </a:ext>
            </a:extLst>
          </p:cNvPr>
          <p:cNvSpPr/>
          <p:nvPr/>
        </p:nvSpPr>
        <p:spPr>
          <a:xfrm>
            <a:off x="10353854" y="3104593"/>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Scanner </a:t>
            </a:r>
            <a:r>
              <a:rPr lang="en-US" sz="1400" dirty="0">
                <a:latin typeface="Arial" panose="020B0604020202020204" pitchFamily="34" charset="0"/>
                <a:cs typeface="Arial" panose="020B0604020202020204" pitchFamily="34" charset="0"/>
              </a:rPr>
              <a:t>scans badges and sends the data to the computer</a:t>
            </a:r>
          </a:p>
        </p:txBody>
      </p:sp>
      <p:sp>
        <p:nvSpPr>
          <p:cNvPr id="58" name="Rectangle: Rounded Corners 57">
            <a:extLst>
              <a:ext uri="{FF2B5EF4-FFF2-40B4-BE49-F238E27FC236}">
                <a16:creationId xmlns:a16="http://schemas.microsoft.com/office/drawing/2014/main" id="{618B0F4B-4E2C-44FD-A400-FE71F2707CE2}"/>
              </a:ext>
            </a:extLst>
          </p:cNvPr>
          <p:cNvSpPr/>
          <p:nvPr/>
        </p:nvSpPr>
        <p:spPr>
          <a:xfrm>
            <a:off x="6483801" y="5856661"/>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Student badge </a:t>
            </a:r>
            <a:r>
              <a:rPr lang="en-US" sz="1400" dirty="0">
                <a:latin typeface="Arial" panose="020B0604020202020204" pitchFamily="34" charset="0"/>
                <a:cs typeface="Arial" panose="020B0604020202020204" pitchFamily="34" charset="0"/>
              </a:rPr>
              <a:t>used for the scan reader</a:t>
            </a:r>
          </a:p>
        </p:txBody>
      </p:sp>
      <p:pic>
        <p:nvPicPr>
          <p:cNvPr id="60" name="Picture 59" descr="A close up of a logo&#10;&#10;Description automatically generated">
            <a:extLst>
              <a:ext uri="{FF2B5EF4-FFF2-40B4-BE49-F238E27FC236}">
                <a16:creationId xmlns:a16="http://schemas.microsoft.com/office/drawing/2014/main" id="{387E8539-2F17-468C-86ED-57BD506249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1" y="2684914"/>
            <a:ext cx="2677430" cy="2678124"/>
          </a:xfrm>
          <a:prstGeom prst="rect">
            <a:avLst/>
          </a:prstGeom>
        </p:spPr>
      </p:pic>
      <p:sp>
        <p:nvSpPr>
          <p:cNvPr id="62" name="TextBox 61">
            <a:extLst>
              <a:ext uri="{FF2B5EF4-FFF2-40B4-BE49-F238E27FC236}">
                <a16:creationId xmlns:a16="http://schemas.microsoft.com/office/drawing/2014/main" id="{D5290E7E-5AB2-4368-A6D1-C3E3F1275384}"/>
              </a:ext>
            </a:extLst>
          </p:cNvPr>
          <p:cNvSpPr txBox="1"/>
          <p:nvPr/>
        </p:nvSpPr>
        <p:spPr>
          <a:xfrm>
            <a:off x="-3" y="1522874"/>
            <a:ext cx="2728797"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SATS Components</a:t>
            </a:r>
          </a:p>
        </p:txBody>
      </p:sp>
    </p:spTree>
    <p:extLst>
      <p:ext uri="{BB962C8B-B14F-4D97-AF65-F5344CB8AC3E}">
        <p14:creationId xmlns:p14="http://schemas.microsoft.com/office/powerpoint/2010/main" val="331893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1228068"/>
            <a:ext cx="612395" cy="528509"/>
          </a:xfrm>
          <a:prstGeom prst="rect">
            <a:avLst/>
          </a:prstGeom>
        </p:spPr>
      </p:pic>
    </p:spTree>
    <p:extLst>
      <p:ext uri="{BB962C8B-B14F-4D97-AF65-F5344CB8AC3E}">
        <p14:creationId xmlns:p14="http://schemas.microsoft.com/office/powerpoint/2010/main" val="423794156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978</TotalTime>
  <Words>868</Words>
  <Application>Microsoft Office PowerPoint</Application>
  <PresentationFormat>Widescreen</PresentationFormat>
  <Paragraphs>204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Tw Cen MT</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Abdulialh Saleh Suliman Alqasem</dc:creator>
  <cp:lastModifiedBy>Abdulialh Saleh Suliman Alqasem</cp:lastModifiedBy>
  <cp:revision>55</cp:revision>
  <dcterms:created xsi:type="dcterms:W3CDTF">2020-04-16T14:19:22Z</dcterms:created>
  <dcterms:modified xsi:type="dcterms:W3CDTF">2020-04-19T16:29:35Z</dcterms:modified>
</cp:coreProperties>
</file>