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2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EF4"/>
    <a:srgbClr val="00A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A99D81-B028-4AD4-ABAA-0E952828D3D8}" v="76" dt="2020-04-16T13:21:21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ilah.q@outlook.com" userId="e558258b1f0d0369" providerId="LiveId" clId="{ADA99D81-B028-4AD4-ABAA-0E952828D3D8}"/>
    <pc:docChg chg="undo custSel mod addSld modSld addMainMaster delMainMaster">
      <pc:chgData name="abdulilah.q@outlook.com" userId="e558258b1f0d0369" providerId="LiveId" clId="{ADA99D81-B028-4AD4-ABAA-0E952828D3D8}" dt="2020-04-16T13:21:21.342" v="1464" actId="11529"/>
      <pc:docMkLst>
        <pc:docMk/>
      </pc:docMkLst>
      <pc:sldChg chg="addSp delSp modSp mod setBg modClrScheme setClrOvrMap delDesignElem chgLayout">
        <pc:chgData name="abdulilah.q@outlook.com" userId="e558258b1f0d0369" providerId="LiveId" clId="{ADA99D81-B028-4AD4-ABAA-0E952828D3D8}" dt="2020-04-15T05:30:42.337" v="27" actId="478"/>
        <pc:sldMkLst>
          <pc:docMk/>
          <pc:sldMk cId="171951311" sldId="256"/>
        </pc:sldMkLst>
        <pc:spChg chg="mod">
          <ac:chgData name="abdulilah.q@outlook.com" userId="e558258b1f0d0369" providerId="LiveId" clId="{ADA99D81-B028-4AD4-ABAA-0E952828D3D8}" dt="2020-04-15T05:30:34.502" v="23" actId="26606"/>
          <ac:spMkLst>
            <pc:docMk/>
            <pc:sldMk cId="171951311" sldId="256"/>
            <ac:spMk id="2" creationId="{F2683731-B962-4F3E-906C-6C241FFBCEB9}"/>
          </ac:spMkLst>
        </pc:spChg>
        <pc:spChg chg="mod">
          <ac:chgData name="abdulilah.q@outlook.com" userId="e558258b1f0d0369" providerId="LiveId" clId="{ADA99D81-B028-4AD4-ABAA-0E952828D3D8}" dt="2020-04-15T05:30:34.502" v="23" actId="26606"/>
          <ac:spMkLst>
            <pc:docMk/>
            <pc:sldMk cId="171951311" sldId="256"/>
            <ac:spMk id="3" creationId="{60B18FFD-89DD-4DC8-BCB7-E854DBF7DA3A}"/>
          </ac:spMkLst>
        </pc:spChg>
        <pc:spChg chg="add del mod">
          <ac:chgData name="abdulilah.q@outlook.com" userId="e558258b1f0d0369" providerId="LiveId" clId="{ADA99D81-B028-4AD4-ABAA-0E952828D3D8}" dt="2020-04-15T05:30:04.268" v="22" actId="478"/>
          <ac:spMkLst>
            <pc:docMk/>
            <pc:sldMk cId="171951311" sldId="256"/>
            <ac:spMk id="5" creationId="{1B2511AE-090D-44EF-B8B9-1290CEB94843}"/>
          </ac:spMkLst>
        </pc:spChg>
        <pc:spChg chg="add del">
          <ac:chgData name="abdulilah.q@outlook.com" userId="e558258b1f0d0369" providerId="LiveId" clId="{ADA99D81-B028-4AD4-ABAA-0E952828D3D8}" dt="2020-04-15T05:30:37.026" v="25"/>
          <ac:spMkLst>
            <pc:docMk/>
            <pc:sldMk cId="171951311" sldId="256"/>
            <ac:spMk id="6" creationId="{E91DC736-0EF8-4F87-9146-EBF1D2EE4D3D}"/>
          </ac:spMkLst>
        </pc:spChg>
        <pc:spChg chg="add del">
          <ac:chgData name="abdulilah.q@outlook.com" userId="e558258b1f0d0369" providerId="LiveId" clId="{ADA99D81-B028-4AD4-ABAA-0E952828D3D8}" dt="2020-04-15T05:30:37.026" v="25"/>
          <ac:spMkLst>
            <pc:docMk/>
            <pc:sldMk cId="171951311" sldId="256"/>
            <ac:spMk id="8" creationId="{097CD68E-23E3-4007-8847-CD0944C4F7BE}"/>
          </ac:spMkLst>
        </pc:spChg>
        <pc:spChg chg="add del">
          <ac:chgData name="abdulilah.q@outlook.com" userId="e558258b1f0d0369" providerId="LiveId" clId="{ADA99D81-B028-4AD4-ABAA-0E952828D3D8}" dt="2020-04-15T05:27:28.832" v="1" actId="26606"/>
          <ac:spMkLst>
            <pc:docMk/>
            <pc:sldMk cId="171951311" sldId="256"/>
            <ac:spMk id="9" creationId="{77D4E339-1FDC-4F64-BACC-DA1625A5A305}"/>
          </ac:spMkLst>
        </pc:spChg>
        <pc:spChg chg="add del">
          <ac:chgData name="abdulilah.q@outlook.com" userId="e558258b1f0d0369" providerId="LiveId" clId="{ADA99D81-B028-4AD4-ABAA-0E952828D3D8}" dt="2020-04-15T05:30:37.026" v="25"/>
          <ac:spMkLst>
            <pc:docMk/>
            <pc:sldMk cId="171951311" sldId="256"/>
            <ac:spMk id="10" creationId="{AF2F604E-43BE-4DC3-B983-E071523364F8}"/>
          </ac:spMkLst>
        </pc:spChg>
        <pc:spChg chg="add del">
          <ac:chgData name="abdulilah.q@outlook.com" userId="e558258b1f0d0369" providerId="LiveId" clId="{ADA99D81-B028-4AD4-ABAA-0E952828D3D8}" dt="2020-04-15T05:30:37.026" v="25"/>
          <ac:spMkLst>
            <pc:docMk/>
            <pc:sldMk cId="171951311" sldId="256"/>
            <ac:spMk id="12" creationId="{08C9B587-E65E-4B52-B37C-ABEBB6E87928}"/>
          </ac:spMkLst>
        </pc:spChg>
        <pc:spChg chg="add del">
          <ac:chgData name="abdulilah.q@outlook.com" userId="e558258b1f0d0369" providerId="LiveId" clId="{ADA99D81-B028-4AD4-ABAA-0E952828D3D8}" dt="2020-04-15T05:27:29.634" v="3" actId="26606"/>
          <ac:spMkLst>
            <pc:docMk/>
            <pc:sldMk cId="171951311" sldId="256"/>
            <ac:spMk id="13" creationId="{0671A8AE-40A1-4631-A6B8-581AFF065482}"/>
          </ac:spMkLst>
        </pc:spChg>
        <pc:spChg chg="add del">
          <ac:chgData name="abdulilah.q@outlook.com" userId="e558258b1f0d0369" providerId="LiveId" clId="{ADA99D81-B028-4AD4-ABAA-0E952828D3D8}" dt="2020-04-15T05:27:29.634" v="3" actId="26606"/>
          <ac:spMkLst>
            <pc:docMk/>
            <pc:sldMk cId="171951311" sldId="256"/>
            <ac:spMk id="15" creationId="{A44CD100-6267-4E62-AA64-2182A3A6A1C0}"/>
          </ac:spMkLst>
        </pc:spChg>
        <pc:spChg chg="add del">
          <ac:chgData name="abdulilah.q@outlook.com" userId="e558258b1f0d0369" providerId="LiveId" clId="{ADA99D81-B028-4AD4-ABAA-0E952828D3D8}" dt="2020-04-15T05:27:30.548" v="5" actId="26606"/>
          <ac:spMkLst>
            <pc:docMk/>
            <pc:sldMk cId="171951311" sldId="256"/>
            <ac:spMk id="17" creationId="{6F40FBDA-CEB1-40F0-9AB9-BD9C402D70FE}"/>
          </ac:spMkLst>
        </pc:spChg>
        <pc:spChg chg="add del">
          <ac:chgData name="abdulilah.q@outlook.com" userId="e558258b1f0d0369" providerId="LiveId" clId="{ADA99D81-B028-4AD4-ABAA-0E952828D3D8}" dt="2020-04-15T05:27:30.548" v="5" actId="26606"/>
          <ac:spMkLst>
            <pc:docMk/>
            <pc:sldMk cId="171951311" sldId="256"/>
            <ac:spMk id="19" creationId="{0344D4FE-ABEF-4230-9E4E-AD5782FC78AC}"/>
          </ac:spMkLst>
        </pc:spChg>
        <pc:spChg chg="add del">
          <ac:chgData name="abdulilah.q@outlook.com" userId="e558258b1f0d0369" providerId="LiveId" clId="{ADA99D81-B028-4AD4-ABAA-0E952828D3D8}" dt="2020-04-15T05:27:30.548" v="5" actId="26606"/>
          <ac:spMkLst>
            <pc:docMk/>
            <pc:sldMk cId="171951311" sldId="256"/>
            <ac:spMk id="20" creationId="{9325F979-D3F9-4926-81B7-7ACCB31A501B}"/>
          </ac:spMkLst>
        </pc:spChg>
        <pc:spChg chg="add del">
          <ac:chgData name="abdulilah.q@outlook.com" userId="e558258b1f0d0369" providerId="LiveId" clId="{ADA99D81-B028-4AD4-ABAA-0E952828D3D8}" dt="2020-04-15T05:27:33.098" v="7" actId="26606"/>
          <ac:spMkLst>
            <pc:docMk/>
            <pc:sldMk cId="171951311" sldId="256"/>
            <ac:spMk id="23" creationId="{B72BB70C-3B10-43FF-83F9-C064151F9037}"/>
          </ac:spMkLst>
        </pc:spChg>
        <pc:spChg chg="add del">
          <ac:chgData name="abdulilah.q@outlook.com" userId="e558258b1f0d0369" providerId="LiveId" clId="{ADA99D81-B028-4AD4-ABAA-0E952828D3D8}" dt="2020-04-15T05:27:33.098" v="7" actId="26606"/>
          <ac:spMkLst>
            <pc:docMk/>
            <pc:sldMk cId="171951311" sldId="256"/>
            <ac:spMk id="25" creationId="{B21FF648-687D-4B69-BB17-1F9649EF811B}"/>
          </ac:spMkLst>
        </pc:spChg>
        <pc:spChg chg="add del">
          <ac:chgData name="abdulilah.q@outlook.com" userId="e558258b1f0d0369" providerId="LiveId" clId="{ADA99D81-B028-4AD4-ABAA-0E952828D3D8}" dt="2020-04-15T05:27:35.035" v="9" actId="26606"/>
          <ac:spMkLst>
            <pc:docMk/>
            <pc:sldMk cId="171951311" sldId="256"/>
            <ac:spMk id="28" creationId="{BA4EDD11-078F-45BC-852D-3474DE59FFC6}"/>
          </ac:spMkLst>
        </pc:spChg>
        <pc:spChg chg="add del">
          <ac:chgData name="abdulilah.q@outlook.com" userId="e558258b1f0d0369" providerId="LiveId" clId="{ADA99D81-B028-4AD4-ABAA-0E952828D3D8}" dt="2020-04-15T05:27:36.584" v="11" actId="26606"/>
          <ac:spMkLst>
            <pc:docMk/>
            <pc:sldMk cId="171951311" sldId="256"/>
            <ac:spMk id="30" creationId="{26B4480E-B7FF-4481-890E-043A69AE6FE2}"/>
          </ac:spMkLst>
        </pc:spChg>
        <pc:spChg chg="add del">
          <ac:chgData name="abdulilah.q@outlook.com" userId="e558258b1f0d0369" providerId="LiveId" clId="{ADA99D81-B028-4AD4-ABAA-0E952828D3D8}" dt="2020-04-15T05:27:36.584" v="11" actId="26606"/>
          <ac:spMkLst>
            <pc:docMk/>
            <pc:sldMk cId="171951311" sldId="256"/>
            <ac:spMk id="32" creationId="{64C13BAB-7C00-4D21-A857-E3D41C0A2A66}"/>
          </ac:spMkLst>
        </pc:spChg>
        <pc:spChg chg="add del">
          <ac:chgData name="abdulilah.q@outlook.com" userId="e558258b1f0d0369" providerId="LiveId" clId="{ADA99D81-B028-4AD4-ABAA-0E952828D3D8}" dt="2020-04-15T05:27:36.584" v="11" actId="26606"/>
          <ac:spMkLst>
            <pc:docMk/>
            <pc:sldMk cId="171951311" sldId="256"/>
            <ac:spMk id="33" creationId="{45E6C9CD-9938-4423-936B-5C383EDE765A}"/>
          </ac:spMkLst>
        </pc:spChg>
        <pc:spChg chg="add del">
          <ac:chgData name="abdulilah.q@outlook.com" userId="e558258b1f0d0369" providerId="LiveId" clId="{ADA99D81-B028-4AD4-ABAA-0E952828D3D8}" dt="2020-04-15T05:27:36.584" v="11" actId="26606"/>
          <ac:spMkLst>
            <pc:docMk/>
            <pc:sldMk cId="171951311" sldId="256"/>
            <ac:spMk id="34" creationId="{1F1FF39A-AC3C-4066-9D4C-519AA22812EA}"/>
          </ac:spMkLst>
        </pc:spChg>
        <pc:spChg chg="add del">
          <ac:chgData name="abdulilah.q@outlook.com" userId="e558258b1f0d0369" providerId="LiveId" clId="{ADA99D81-B028-4AD4-ABAA-0E952828D3D8}" dt="2020-04-15T05:27:36.584" v="11" actId="26606"/>
          <ac:spMkLst>
            <pc:docMk/>
            <pc:sldMk cId="171951311" sldId="256"/>
            <ac:spMk id="35" creationId="{26D1B40F-5D7A-414C-A415-EF39FE779606}"/>
          </ac:spMkLst>
        </pc:spChg>
        <pc:spChg chg="add del">
          <ac:chgData name="abdulilah.q@outlook.com" userId="e558258b1f0d0369" providerId="LiveId" clId="{ADA99D81-B028-4AD4-ABAA-0E952828D3D8}" dt="2020-04-15T05:27:39.128" v="14"/>
          <ac:spMkLst>
            <pc:docMk/>
            <pc:sldMk cId="171951311" sldId="256"/>
            <ac:spMk id="37" creationId="{E91DC736-0EF8-4F87-9146-EBF1D2EE4D3D}"/>
          </ac:spMkLst>
        </pc:spChg>
        <pc:spChg chg="add del">
          <ac:chgData name="abdulilah.q@outlook.com" userId="e558258b1f0d0369" providerId="LiveId" clId="{ADA99D81-B028-4AD4-ABAA-0E952828D3D8}" dt="2020-04-15T05:27:39.128" v="14"/>
          <ac:spMkLst>
            <pc:docMk/>
            <pc:sldMk cId="171951311" sldId="256"/>
            <ac:spMk id="39" creationId="{097CD68E-23E3-4007-8847-CD0944C4F7BE}"/>
          </ac:spMkLst>
        </pc:spChg>
        <pc:spChg chg="add del">
          <ac:chgData name="abdulilah.q@outlook.com" userId="e558258b1f0d0369" providerId="LiveId" clId="{ADA99D81-B028-4AD4-ABAA-0E952828D3D8}" dt="2020-04-15T05:27:39.128" v="14"/>
          <ac:spMkLst>
            <pc:docMk/>
            <pc:sldMk cId="171951311" sldId="256"/>
            <ac:spMk id="40" creationId="{AF2F604E-43BE-4DC3-B983-E071523364F8}"/>
          </ac:spMkLst>
        </pc:spChg>
        <pc:spChg chg="add del">
          <ac:chgData name="abdulilah.q@outlook.com" userId="e558258b1f0d0369" providerId="LiveId" clId="{ADA99D81-B028-4AD4-ABAA-0E952828D3D8}" dt="2020-04-15T05:27:39.128" v="14"/>
          <ac:spMkLst>
            <pc:docMk/>
            <pc:sldMk cId="171951311" sldId="256"/>
            <ac:spMk id="41" creationId="{08C9B587-E65E-4B52-B37C-ABEBB6E87928}"/>
          </ac:spMkLst>
        </pc:spChg>
        <pc:spChg chg="add del">
          <ac:chgData name="abdulilah.q@outlook.com" userId="e558258b1f0d0369" providerId="LiveId" clId="{ADA99D81-B028-4AD4-ABAA-0E952828D3D8}" dt="2020-04-15T05:27:50.277" v="16" actId="26606"/>
          <ac:spMkLst>
            <pc:docMk/>
            <pc:sldMk cId="171951311" sldId="256"/>
            <ac:spMk id="43" creationId="{6482F060-A4AF-4E0B-B364-7C6BA4AE9C03}"/>
          </ac:spMkLst>
        </pc:spChg>
        <pc:spChg chg="add del">
          <ac:chgData name="abdulilah.q@outlook.com" userId="e558258b1f0d0369" providerId="LiveId" clId="{ADA99D81-B028-4AD4-ABAA-0E952828D3D8}" dt="2020-04-15T05:27:54.523" v="19"/>
          <ac:spMkLst>
            <pc:docMk/>
            <pc:sldMk cId="171951311" sldId="256"/>
            <ac:spMk id="47" creationId="{6B695AA2-4B70-477F-AF90-536B720A1343}"/>
          </ac:spMkLst>
        </pc:spChg>
        <pc:picChg chg="add del">
          <ac:chgData name="abdulilah.q@outlook.com" userId="e558258b1f0d0369" providerId="LiveId" clId="{ADA99D81-B028-4AD4-ABAA-0E952828D3D8}" dt="2020-04-15T05:27:28.832" v="1" actId="26606"/>
          <ac:picMkLst>
            <pc:docMk/>
            <pc:sldMk cId="171951311" sldId="256"/>
            <ac:picMk id="4" creationId="{D3BFC9E7-628A-49DD-8040-8DEC59D11F39}"/>
          </ac:picMkLst>
        </pc:picChg>
        <pc:picChg chg="add del mod">
          <ac:chgData name="abdulilah.q@outlook.com" userId="e558258b1f0d0369" providerId="LiveId" clId="{ADA99D81-B028-4AD4-ABAA-0E952828D3D8}" dt="2020-04-15T05:30:42.337" v="27" actId="478"/>
          <ac:picMkLst>
            <pc:docMk/>
            <pc:sldMk cId="171951311" sldId="256"/>
            <ac:picMk id="7" creationId="{8063B2C0-CEB3-4E2E-BE3C-1FB2FFA28898}"/>
          </ac:picMkLst>
        </pc:picChg>
        <pc:picChg chg="add del">
          <ac:chgData name="abdulilah.q@outlook.com" userId="e558258b1f0d0369" providerId="LiveId" clId="{ADA99D81-B028-4AD4-ABAA-0E952828D3D8}" dt="2020-04-15T05:27:29.634" v="3" actId="26606"/>
          <ac:picMkLst>
            <pc:docMk/>
            <pc:sldMk cId="171951311" sldId="256"/>
            <ac:picMk id="14" creationId="{54988CE4-EC97-47CC-A82F-23F02504825E}"/>
          </ac:picMkLst>
        </pc:picChg>
        <pc:picChg chg="add del">
          <ac:chgData name="abdulilah.q@outlook.com" userId="e558258b1f0d0369" providerId="LiveId" clId="{ADA99D81-B028-4AD4-ABAA-0E952828D3D8}" dt="2020-04-15T05:27:30.548" v="5" actId="26606"/>
          <ac:picMkLst>
            <pc:docMk/>
            <pc:sldMk cId="171951311" sldId="256"/>
            <ac:picMk id="18" creationId="{7030F45E-4668-471F-BA84-79A03C8FB308}"/>
          </ac:picMkLst>
        </pc:picChg>
        <pc:picChg chg="add del">
          <ac:chgData name="abdulilah.q@outlook.com" userId="e558258b1f0d0369" providerId="LiveId" clId="{ADA99D81-B028-4AD4-ABAA-0E952828D3D8}" dt="2020-04-15T05:27:33.098" v="7" actId="26606"/>
          <ac:picMkLst>
            <pc:docMk/>
            <pc:sldMk cId="171951311" sldId="256"/>
            <ac:picMk id="22" creationId="{5DA565A9-F458-4267-8C4E-CE47B9E1AC53}"/>
          </ac:picMkLst>
        </pc:picChg>
        <pc:picChg chg="add del">
          <ac:chgData name="abdulilah.q@outlook.com" userId="e558258b1f0d0369" providerId="LiveId" clId="{ADA99D81-B028-4AD4-ABAA-0E952828D3D8}" dt="2020-04-15T05:27:35.035" v="9" actId="26606"/>
          <ac:picMkLst>
            <pc:docMk/>
            <pc:sldMk cId="171951311" sldId="256"/>
            <ac:picMk id="27" creationId="{02FFB883-C203-40AE-8B94-9EDCDACEF575}"/>
          </ac:picMkLst>
        </pc:picChg>
        <pc:picChg chg="add del">
          <ac:chgData name="abdulilah.q@outlook.com" userId="e558258b1f0d0369" providerId="LiveId" clId="{ADA99D81-B028-4AD4-ABAA-0E952828D3D8}" dt="2020-04-15T05:27:36.584" v="11" actId="26606"/>
          <ac:picMkLst>
            <pc:docMk/>
            <pc:sldMk cId="171951311" sldId="256"/>
            <ac:picMk id="31" creationId="{69D90598-4B69-433A-971B-DE28E8FF8383}"/>
          </ac:picMkLst>
        </pc:picChg>
        <pc:picChg chg="add del mod ord">
          <ac:chgData name="abdulilah.q@outlook.com" userId="e558258b1f0d0369" providerId="LiveId" clId="{ADA99D81-B028-4AD4-ABAA-0E952828D3D8}" dt="2020-04-15T05:30:04.268" v="22" actId="478"/>
          <ac:picMkLst>
            <pc:docMk/>
            <pc:sldMk cId="171951311" sldId="256"/>
            <ac:picMk id="38" creationId="{07973956-B125-4920-A742-0309DACB4F51}"/>
          </ac:picMkLst>
        </pc:picChg>
        <pc:cxnChg chg="add del">
          <ac:chgData name="abdulilah.q@outlook.com" userId="e558258b1f0d0369" providerId="LiveId" clId="{ADA99D81-B028-4AD4-ABAA-0E952828D3D8}" dt="2020-04-15T05:27:28.832" v="1" actId="26606"/>
          <ac:cxnSpMkLst>
            <pc:docMk/>
            <pc:sldMk cId="171951311" sldId="256"/>
            <ac:cxnSpMk id="11" creationId="{D28A9C89-B313-458F-9C85-515930A51A93}"/>
          </ac:cxnSpMkLst>
        </pc:cxnChg>
        <pc:cxnChg chg="add del">
          <ac:chgData name="abdulilah.q@outlook.com" userId="e558258b1f0d0369" providerId="LiveId" clId="{ADA99D81-B028-4AD4-ABAA-0E952828D3D8}" dt="2020-04-15T05:27:33.098" v="7" actId="26606"/>
          <ac:cxnSpMkLst>
            <pc:docMk/>
            <pc:sldMk cId="171951311" sldId="256"/>
            <ac:cxnSpMk id="24" creationId="{D5B557D3-D7B4-404B-84A1-9BD182BE5B06}"/>
          </ac:cxnSpMkLst>
        </pc:cxnChg>
        <pc:cxnChg chg="add del">
          <ac:chgData name="abdulilah.q@outlook.com" userId="e558258b1f0d0369" providerId="LiveId" clId="{ADA99D81-B028-4AD4-ABAA-0E952828D3D8}" dt="2020-04-15T05:27:50.277" v="16" actId="26606"/>
          <ac:cxnSpMkLst>
            <pc:docMk/>
            <pc:sldMk cId="171951311" sldId="256"/>
            <ac:cxnSpMk id="45" creationId="{B9EB6DAA-2F0C-43D5-A577-15D5D2C4E3F5}"/>
          </ac:cxnSpMkLst>
        </pc:cxnChg>
      </pc:sldChg>
      <pc:sldChg chg="modSp">
        <pc:chgData name="abdulilah.q@outlook.com" userId="e558258b1f0d0369" providerId="LiveId" clId="{ADA99D81-B028-4AD4-ABAA-0E952828D3D8}" dt="2020-04-16T11:19:59.912" v="131" actId="20577"/>
        <pc:sldMkLst>
          <pc:docMk/>
          <pc:sldMk cId="1668517224" sldId="257"/>
        </pc:sldMkLst>
        <pc:spChg chg="mod">
          <ac:chgData name="abdulilah.q@outlook.com" userId="e558258b1f0d0369" providerId="LiveId" clId="{ADA99D81-B028-4AD4-ABAA-0E952828D3D8}" dt="2020-04-16T11:19:59.912" v="131" actId="20577"/>
          <ac:spMkLst>
            <pc:docMk/>
            <pc:sldMk cId="1668517224" sldId="257"/>
            <ac:spMk id="44" creationId="{4304125B-C657-4FD1-93BA-AA0B94A16FFA}"/>
          </ac:spMkLst>
        </pc:spChg>
      </pc:sldChg>
      <pc:sldChg chg="addSp delSp modSp">
        <pc:chgData name="abdulilah.q@outlook.com" userId="e558258b1f0d0369" providerId="LiveId" clId="{ADA99D81-B028-4AD4-ABAA-0E952828D3D8}" dt="2020-04-16T11:19:18.232" v="121" actId="1076"/>
        <pc:sldMkLst>
          <pc:docMk/>
          <pc:sldMk cId="1673448457" sldId="261"/>
        </pc:sldMkLst>
        <pc:spChg chg="add del">
          <ac:chgData name="abdulilah.q@outlook.com" userId="e558258b1f0d0369" providerId="LiveId" clId="{ADA99D81-B028-4AD4-ABAA-0E952828D3D8}" dt="2020-04-16T11:13:09.755" v="30" actId="11529"/>
          <ac:spMkLst>
            <pc:docMk/>
            <pc:sldMk cId="1673448457" sldId="261"/>
            <ac:spMk id="4" creationId="{6A424C15-4248-4806-9A57-7395C0863DDD}"/>
          </ac:spMkLst>
        </pc:spChg>
        <pc:spChg chg="add mod">
          <ac:chgData name="abdulilah.q@outlook.com" userId="e558258b1f0d0369" providerId="LiveId" clId="{ADA99D81-B028-4AD4-ABAA-0E952828D3D8}" dt="2020-04-16T11:19:18.232" v="121" actId="1076"/>
          <ac:spMkLst>
            <pc:docMk/>
            <pc:sldMk cId="1673448457" sldId="261"/>
            <ac:spMk id="6" creationId="{7C80DD5C-5E1B-4E4D-B4D4-F5CC3BB37D8E}"/>
          </ac:spMkLst>
        </pc:spChg>
        <pc:picChg chg="mod">
          <ac:chgData name="abdulilah.q@outlook.com" userId="e558258b1f0d0369" providerId="LiveId" clId="{ADA99D81-B028-4AD4-ABAA-0E952828D3D8}" dt="2020-04-16T11:11:18.424" v="28" actId="1076"/>
          <ac:picMkLst>
            <pc:docMk/>
            <pc:sldMk cId="1673448457" sldId="261"/>
            <ac:picMk id="5" creationId="{F86CF7A2-6757-4FE3-9717-003D9BF7A78A}"/>
          </ac:picMkLst>
        </pc:picChg>
      </pc:sldChg>
      <pc:sldChg chg="addSp delSp modSp new">
        <pc:chgData name="abdulilah.q@outlook.com" userId="e558258b1f0d0369" providerId="LiveId" clId="{ADA99D81-B028-4AD4-ABAA-0E952828D3D8}" dt="2020-04-16T13:15:59.116" v="1360" actId="1076"/>
        <pc:sldMkLst>
          <pc:docMk/>
          <pc:sldMk cId="3900144499" sldId="262"/>
        </pc:sldMkLst>
        <pc:spChg chg="add mod">
          <ac:chgData name="abdulilah.q@outlook.com" userId="e558258b1f0d0369" providerId="LiveId" clId="{ADA99D81-B028-4AD4-ABAA-0E952828D3D8}" dt="2020-04-16T12:08:58.092" v="424" actId="20577"/>
          <ac:spMkLst>
            <pc:docMk/>
            <pc:sldMk cId="3900144499" sldId="262"/>
            <ac:spMk id="2" creationId="{58BDDBD7-7E73-446D-9A03-376A9F9D1AF1}"/>
          </ac:spMkLst>
        </pc:spChg>
        <pc:spChg chg="add del mod">
          <ac:chgData name="abdulilah.q@outlook.com" userId="e558258b1f0d0369" providerId="LiveId" clId="{ADA99D81-B028-4AD4-ABAA-0E952828D3D8}" dt="2020-04-16T12:04:28.990" v="227" actId="478"/>
          <ac:spMkLst>
            <pc:docMk/>
            <pc:sldMk cId="3900144499" sldId="262"/>
            <ac:spMk id="3" creationId="{67F88E37-0435-4063-81EB-EE64D9E5644E}"/>
          </ac:spMkLst>
        </pc:spChg>
        <pc:spChg chg="add mod">
          <ac:chgData name="abdulilah.q@outlook.com" userId="e558258b1f0d0369" providerId="LiveId" clId="{ADA99D81-B028-4AD4-ABAA-0E952828D3D8}" dt="2020-04-16T12:07:14.947" v="415" actId="207"/>
          <ac:spMkLst>
            <pc:docMk/>
            <pc:sldMk cId="3900144499" sldId="262"/>
            <ac:spMk id="8" creationId="{FC7DDFC1-775D-4591-B258-C15FF8CD6E2E}"/>
          </ac:spMkLst>
        </pc:spChg>
        <pc:spChg chg="add mod">
          <ac:chgData name="abdulilah.q@outlook.com" userId="e558258b1f0d0369" providerId="LiveId" clId="{ADA99D81-B028-4AD4-ABAA-0E952828D3D8}" dt="2020-04-16T12:09:53.217" v="451" actId="1076"/>
          <ac:spMkLst>
            <pc:docMk/>
            <pc:sldMk cId="3900144499" sldId="262"/>
            <ac:spMk id="9" creationId="{623C0E39-3E17-423C-ADA6-4158DB7E4033}"/>
          </ac:spMkLst>
        </pc:spChg>
        <pc:spChg chg="add del">
          <ac:chgData name="abdulilah.q@outlook.com" userId="e558258b1f0d0369" providerId="LiveId" clId="{ADA99D81-B028-4AD4-ABAA-0E952828D3D8}" dt="2020-04-16T12:23:14.352" v="563" actId="478"/>
          <ac:spMkLst>
            <pc:docMk/>
            <pc:sldMk cId="3900144499" sldId="262"/>
            <ac:spMk id="26" creationId="{289446A3-FF4E-47FE-9F89-8BD1136189E5}"/>
          </ac:spMkLst>
        </pc:spChg>
        <pc:spChg chg="add del mod">
          <ac:chgData name="abdulilah.q@outlook.com" userId="e558258b1f0d0369" providerId="LiveId" clId="{ADA99D81-B028-4AD4-ABAA-0E952828D3D8}" dt="2020-04-16T12:25:05.137" v="582" actId="478"/>
          <ac:spMkLst>
            <pc:docMk/>
            <pc:sldMk cId="3900144499" sldId="262"/>
            <ac:spMk id="27" creationId="{0B326AE1-CE8D-4A9A-A0BC-9C491E7A9661}"/>
          </ac:spMkLst>
        </pc:spChg>
        <pc:spChg chg="add mod">
          <ac:chgData name="abdulilah.q@outlook.com" userId="e558258b1f0d0369" providerId="LiveId" clId="{ADA99D81-B028-4AD4-ABAA-0E952828D3D8}" dt="2020-04-16T13:15:30.155" v="1357" actId="1076"/>
          <ac:spMkLst>
            <pc:docMk/>
            <pc:sldMk cId="3900144499" sldId="262"/>
            <ac:spMk id="28" creationId="{9329A980-9EFB-4929-8C2D-0505471C3A07}"/>
          </ac:spMkLst>
        </pc:spChg>
        <pc:spChg chg="add del mod">
          <ac:chgData name="abdulilah.q@outlook.com" userId="e558258b1f0d0369" providerId="LiveId" clId="{ADA99D81-B028-4AD4-ABAA-0E952828D3D8}" dt="2020-04-16T12:28:49.170" v="779" actId="767"/>
          <ac:spMkLst>
            <pc:docMk/>
            <pc:sldMk cId="3900144499" sldId="262"/>
            <ac:spMk id="29" creationId="{CEF3D891-D5DD-417E-A3C3-D047EF70ADF3}"/>
          </ac:spMkLst>
        </pc:spChg>
        <pc:spChg chg="add mod">
          <ac:chgData name="abdulilah.q@outlook.com" userId="e558258b1f0d0369" providerId="LiveId" clId="{ADA99D81-B028-4AD4-ABAA-0E952828D3D8}" dt="2020-04-16T13:14:57.314" v="1354" actId="404"/>
          <ac:spMkLst>
            <pc:docMk/>
            <pc:sldMk cId="3900144499" sldId="262"/>
            <ac:spMk id="30" creationId="{21767AF9-1F20-4443-B644-450F466CF0DA}"/>
          </ac:spMkLst>
        </pc:spChg>
        <pc:spChg chg="add del mod">
          <ac:chgData name="abdulilah.q@outlook.com" userId="e558258b1f0d0369" providerId="LiveId" clId="{ADA99D81-B028-4AD4-ABAA-0E952828D3D8}" dt="2020-04-16T12:34:05.231" v="934"/>
          <ac:spMkLst>
            <pc:docMk/>
            <pc:sldMk cId="3900144499" sldId="262"/>
            <ac:spMk id="31" creationId="{47DF4C16-8A7F-4D8B-91FF-B9F0DD445C4F}"/>
          </ac:spMkLst>
        </pc:spChg>
        <pc:spChg chg="add mod">
          <ac:chgData name="abdulilah.q@outlook.com" userId="e558258b1f0d0369" providerId="LiveId" clId="{ADA99D81-B028-4AD4-ABAA-0E952828D3D8}" dt="2020-04-16T13:15:20.195" v="1356" actId="1076"/>
          <ac:spMkLst>
            <pc:docMk/>
            <pc:sldMk cId="3900144499" sldId="262"/>
            <ac:spMk id="32" creationId="{61ECC447-A050-4E95-BA50-A8AA8A354A6A}"/>
          </ac:spMkLst>
        </pc:spChg>
        <pc:picChg chg="add mod ord">
          <ac:chgData name="abdulilah.q@outlook.com" userId="e558258b1f0d0369" providerId="LiveId" clId="{ADA99D81-B028-4AD4-ABAA-0E952828D3D8}" dt="2020-04-16T12:10:02.930" v="453" actId="14100"/>
          <ac:picMkLst>
            <pc:docMk/>
            <pc:sldMk cId="3900144499" sldId="262"/>
            <ac:picMk id="5" creationId="{93A2A2FB-3A2B-4895-9496-9DFAA1C23066}"/>
          </ac:picMkLst>
        </pc:picChg>
        <pc:picChg chg="add mod ord">
          <ac:chgData name="abdulilah.q@outlook.com" userId="e558258b1f0d0369" providerId="LiveId" clId="{ADA99D81-B028-4AD4-ABAA-0E952828D3D8}" dt="2020-04-16T12:35:03.489" v="998" actId="29295"/>
          <ac:picMkLst>
            <pc:docMk/>
            <pc:sldMk cId="3900144499" sldId="262"/>
            <ac:picMk id="7" creationId="{D2923564-474A-4A0C-81F2-91ABA7C41B09}"/>
          </ac:picMkLst>
        </pc:picChg>
        <pc:picChg chg="add del mod">
          <ac:chgData name="abdulilah.q@outlook.com" userId="e558258b1f0d0369" providerId="LiveId" clId="{ADA99D81-B028-4AD4-ABAA-0E952828D3D8}" dt="2020-04-16T12:11:32.910" v="460" actId="478"/>
          <ac:picMkLst>
            <pc:docMk/>
            <pc:sldMk cId="3900144499" sldId="262"/>
            <ac:picMk id="11" creationId="{2E4E5451-A2DF-45DA-B6F2-3E20328A6180}"/>
          </ac:picMkLst>
        </pc:picChg>
        <pc:picChg chg="add del mod">
          <ac:chgData name="abdulilah.q@outlook.com" userId="e558258b1f0d0369" providerId="LiveId" clId="{ADA99D81-B028-4AD4-ABAA-0E952828D3D8}" dt="2020-04-16T12:17:05.413" v="499" actId="478"/>
          <ac:picMkLst>
            <pc:docMk/>
            <pc:sldMk cId="3900144499" sldId="262"/>
            <ac:picMk id="13" creationId="{2C432328-DCF4-4FB3-A283-0A1EF99ADD75}"/>
          </ac:picMkLst>
        </pc:picChg>
        <pc:picChg chg="add del mod">
          <ac:chgData name="abdulilah.q@outlook.com" userId="e558258b1f0d0369" providerId="LiveId" clId="{ADA99D81-B028-4AD4-ABAA-0E952828D3D8}" dt="2020-04-16T12:20:26.347" v="535" actId="478"/>
          <ac:picMkLst>
            <pc:docMk/>
            <pc:sldMk cId="3900144499" sldId="262"/>
            <ac:picMk id="15" creationId="{3FD54DED-F607-4B36-86B0-935F4E54EAD8}"/>
          </ac:picMkLst>
        </pc:picChg>
        <pc:picChg chg="add del mod">
          <ac:chgData name="abdulilah.q@outlook.com" userId="e558258b1f0d0369" providerId="LiveId" clId="{ADA99D81-B028-4AD4-ABAA-0E952828D3D8}" dt="2020-04-16T12:20:24.224" v="534" actId="478"/>
          <ac:picMkLst>
            <pc:docMk/>
            <pc:sldMk cId="3900144499" sldId="262"/>
            <ac:picMk id="17" creationId="{87B7136D-1896-4ADB-AACD-11AA9B6301F3}"/>
          </ac:picMkLst>
        </pc:picChg>
        <pc:picChg chg="add del mod">
          <ac:chgData name="abdulilah.q@outlook.com" userId="e558258b1f0d0369" providerId="LiveId" clId="{ADA99D81-B028-4AD4-ABAA-0E952828D3D8}" dt="2020-04-16T12:20:13.075" v="532" actId="478"/>
          <ac:picMkLst>
            <pc:docMk/>
            <pc:sldMk cId="3900144499" sldId="262"/>
            <ac:picMk id="19" creationId="{A6CCF722-2EDE-43E2-95B5-8A1D7781A2B2}"/>
          </ac:picMkLst>
        </pc:picChg>
        <pc:picChg chg="add del mod">
          <ac:chgData name="abdulilah.q@outlook.com" userId="e558258b1f0d0369" providerId="LiveId" clId="{ADA99D81-B028-4AD4-ABAA-0E952828D3D8}" dt="2020-04-16T12:18:23.987" v="510" actId="931"/>
          <ac:picMkLst>
            <pc:docMk/>
            <pc:sldMk cId="3900144499" sldId="262"/>
            <ac:picMk id="21" creationId="{22CB9BD4-33FB-42A0-9FCD-DF73B434845D}"/>
          </ac:picMkLst>
        </pc:picChg>
        <pc:picChg chg="add mod">
          <ac:chgData name="abdulilah.q@outlook.com" userId="e558258b1f0d0369" providerId="LiveId" clId="{ADA99D81-B028-4AD4-ABAA-0E952828D3D8}" dt="2020-04-16T13:15:38.481" v="1358" actId="1076"/>
          <ac:picMkLst>
            <pc:docMk/>
            <pc:sldMk cId="3900144499" sldId="262"/>
            <ac:picMk id="23" creationId="{25C4C365-0E2C-4FD1-B608-B0F2FF49B216}"/>
          </ac:picMkLst>
        </pc:picChg>
        <pc:picChg chg="add mod">
          <ac:chgData name="abdulilah.q@outlook.com" userId="e558258b1f0d0369" providerId="LiveId" clId="{ADA99D81-B028-4AD4-ABAA-0E952828D3D8}" dt="2020-04-16T13:15:59.116" v="1360" actId="1076"/>
          <ac:picMkLst>
            <pc:docMk/>
            <pc:sldMk cId="3900144499" sldId="262"/>
            <ac:picMk id="24" creationId="{1F48D38E-322A-41B8-AB60-C84E79C2B037}"/>
          </ac:picMkLst>
        </pc:picChg>
        <pc:picChg chg="add mod">
          <ac:chgData name="abdulilah.q@outlook.com" userId="e558258b1f0d0369" providerId="LiveId" clId="{ADA99D81-B028-4AD4-ABAA-0E952828D3D8}" dt="2020-04-16T13:15:48.691" v="1359" actId="1076"/>
          <ac:picMkLst>
            <pc:docMk/>
            <pc:sldMk cId="3900144499" sldId="262"/>
            <ac:picMk id="25" creationId="{AD715580-608F-4A1F-94A3-792C51B61B66}"/>
          </ac:picMkLst>
        </pc:picChg>
      </pc:sldChg>
      <pc:sldChg chg="addSp delSp modSp new mod setBg">
        <pc:chgData name="abdulilah.q@outlook.com" userId="e558258b1f0d0369" providerId="LiveId" clId="{ADA99D81-B028-4AD4-ABAA-0E952828D3D8}" dt="2020-04-16T13:21:21.342" v="1464" actId="11529"/>
        <pc:sldMkLst>
          <pc:docMk/>
          <pc:sldMk cId="3609006249" sldId="263"/>
        </pc:sldMkLst>
        <pc:spChg chg="add mod">
          <ac:chgData name="abdulilah.q@outlook.com" userId="e558258b1f0d0369" providerId="LiveId" clId="{ADA99D81-B028-4AD4-ABAA-0E952828D3D8}" dt="2020-04-16T13:20:31.549" v="1452" actId="207"/>
          <ac:spMkLst>
            <pc:docMk/>
            <pc:sldMk cId="3609006249" sldId="263"/>
            <ac:spMk id="4" creationId="{15333259-7A83-4072-95FF-90109D7572AA}"/>
          </ac:spMkLst>
        </pc:spChg>
        <pc:spChg chg="add mod">
          <ac:chgData name="abdulilah.q@outlook.com" userId="e558258b1f0d0369" providerId="LiveId" clId="{ADA99D81-B028-4AD4-ABAA-0E952828D3D8}" dt="2020-04-16T13:21:21.342" v="1464" actId="11529"/>
          <ac:spMkLst>
            <pc:docMk/>
            <pc:sldMk cId="3609006249" sldId="263"/>
            <ac:spMk id="5" creationId="{084BB3F7-F0D1-4B10-B692-DE8DB50FEC26}"/>
          </ac:spMkLst>
        </pc:spChg>
        <pc:spChg chg="add del">
          <ac:chgData name="abdulilah.q@outlook.com" userId="e558258b1f0d0369" providerId="LiveId" clId="{ADA99D81-B028-4AD4-ABAA-0E952828D3D8}" dt="2020-04-16T13:18:57.414" v="1368" actId="26606"/>
          <ac:spMkLst>
            <pc:docMk/>
            <pc:sldMk cId="3609006249" sldId="263"/>
            <ac:spMk id="8" creationId="{BCD2D517-BC35-4439-AC31-06DF764F25FC}"/>
          </ac:spMkLst>
        </pc:spChg>
        <pc:spChg chg="add del">
          <ac:chgData name="abdulilah.q@outlook.com" userId="e558258b1f0d0369" providerId="LiveId" clId="{ADA99D81-B028-4AD4-ABAA-0E952828D3D8}" dt="2020-04-16T13:18:57.414" v="1368" actId="26606"/>
          <ac:spMkLst>
            <pc:docMk/>
            <pc:sldMk cId="3609006249" sldId="263"/>
            <ac:spMk id="10" creationId="{2DD3F846-0483-40F5-A881-0C1AD2A0CAD7}"/>
          </ac:spMkLst>
        </pc:spChg>
        <pc:picChg chg="add mod ord">
          <ac:chgData name="abdulilah.q@outlook.com" userId="e558258b1f0d0369" providerId="LiveId" clId="{ADA99D81-B028-4AD4-ABAA-0E952828D3D8}" dt="2020-04-16T13:20:59.032" v="1463" actId="14100"/>
          <ac:picMkLst>
            <pc:docMk/>
            <pc:sldMk cId="3609006249" sldId="263"/>
            <ac:picMk id="3" creationId="{C366B31A-B0F6-44E2-98DD-52FAF0DE3A27}"/>
          </ac:picMkLst>
        </pc:picChg>
      </pc:sldChg>
      <pc:sldMasterChg chg="add del addSldLayout delSldLayout">
        <pc:chgData name="abdulilah.q@outlook.com" userId="e558258b1f0d0369" providerId="LiveId" clId="{ADA99D81-B028-4AD4-ABAA-0E952828D3D8}" dt="2020-04-15T05:27:36.646" v="12" actId="26606"/>
        <pc:sldMasterMkLst>
          <pc:docMk/>
          <pc:sldMasterMk cId="127238099" sldId="2147483754"/>
        </pc:sldMasterMkLst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514305720" sldId="2147483755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3250864066" sldId="2147483756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644738412" sldId="2147483757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1804999186" sldId="2147483758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3781696352" sldId="2147483759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3721923669" sldId="2147483760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618401428" sldId="2147483761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1765587425" sldId="2147483762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3972703447" sldId="2147483763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3680754823" sldId="2147483764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310920840" sldId="2147483765"/>
          </pc:sldLayoutMkLst>
        </pc:sldLayoutChg>
      </pc:sldMasterChg>
      <pc:sldMasterChg chg="add replId addSldLayout">
        <pc:chgData name="abdulilah.q@outlook.com" userId="e558258b1f0d0369" providerId="LiveId" clId="{ADA99D81-B028-4AD4-ABAA-0E952828D3D8}" dt="2020-04-15T05:27:36.646" v="12" actId="26606"/>
        <pc:sldMasterMkLst>
          <pc:docMk/>
          <pc:sldMasterMk cId="610056418" sldId="2147483766"/>
        </pc:sldMasterMkLst>
        <pc:sldLayoutChg chg="ad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2978342887" sldId="2147483767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3376167578" sldId="2147483768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1228538838" sldId="2147483769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3899524970" sldId="2147483770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961596996" sldId="2147483771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3885287656" sldId="2147483772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4112055698" sldId="2147483773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1426147447" sldId="2147483774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4247777050" sldId="2147483775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2325190989" sldId="2147483776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312196714" sldId="2147483777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36.584" v="11" actId="26606"/>
        <pc:sldMasterMkLst>
          <pc:docMk/>
          <pc:sldMasterMk cId="799003404" sldId="2147483793"/>
        </pc:sldMasterMkLst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272527907" sldId="2147483782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4286048879" sldId="2147483783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840230463" sldId="2147483784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4064405617" sldId="2147483785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610556720" sldId="2147483786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2552775109" sldId="2147483787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860105833" sldId="2147483788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3462416771" sldId="2147483789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237024829" sldId="2147483790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3943292452" sldId="2147483791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949509429" sldId="2147483792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35.035" v="9" actId="26606"/>
        <pc:sldMasterMkLst>
          <pc:docMk/>
          <pc:sldMasterMk cId="3047561321" sldId="2147483812"/>
        </pc:sldMasterMkLst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893881166" sldId="2147483795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2550567774" sldId="2147483796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110155559" sldId="2147483797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1372671536" sldId="2147483798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307472383" sldId="2147483799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601866472" sldId="2147483800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4085258591" sldId="2147483801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25139639" sldId="2147483802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3563699912" sldId="2147483803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872030113" sldId="2147483804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618484922" sldId="2147483805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3595466321" sldId="2147483806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2249721184" sldId="2147483807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874049969" sldId="2147483808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3054970650" sldId="2147483809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3960210696" sldId="2147483810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3954494855" sldId="2147483811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33.098" v="7" actId="26606"/>
        <pc:sldMasterMkLst>
          <pc:docMk/>
          <pc:sldMasterMk cId="1118463901" sldId="2147483825"/>
        </pc:sldMasterMkLst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269751089" sldId="2147483814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2574720046" sldId="2147483815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1303184064" sldId="2147483816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3938081524" sldId="2147483817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4083363613" sldId="2147483818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1015387146" sldId="2147483819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1043362093" sldId="2147483820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3051164501" sldId="2147483821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4026392449" sldId="2147483822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1994393543" sldId="2147483823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969541867" sldId="2147483824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30.548" v="5" actId="26606"/>
        <pc:sldMasterMkLst>
          <pc:docMk/>
          <pc:sldMasterMk cId="3548858157" sldId="2147483838"/>
        </pc:sldMasterMkLst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3752160440" sldId="2147483827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2272591942" sldId="2147483828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3476335567" sldId="2147483829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4017829819" sldId="2147483830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596095275" sldId="2147483831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2940101697" sldId="2147483832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1950683030" sldId="2147483833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3397830507" sldId="2147483834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3073668748" sldId="2147483835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3470512936" sldId="2147483836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948419253" sldId="2147483837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29.634" v="3" actId="26606"/>
        <pc:sldMasterMkLst>
          <pc:docMk/>
          <pc:sldMasterMk cId="4093698254" sldId="2147483851"/>
        </pc:sldMasterMkLst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77399061" sldId="2147483840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1172345773" sldId="2147483841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4217150188" sldId="2147483842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1038043935" sldId="2147483843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1051573919" sldId="2147483844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3944450305" sldId="2147483845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792095130" sldId="2147483846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1153555916" sldId="2147483847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1594028265" sldId="2147483848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2326101035" sldId="2147483849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3928945997" sldId="2147483850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28.832" v="1" actId="26606"/>
        <pc:sldMasterMkLst>
          <pc:docMk/>
          <pc:sldMasterMk cId="811688264" sldId="2147483864"/>
        </pc:sldMasterMkLst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978117993" sldId="2147483853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1614394865" sldId="2147483854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1604498870" sldId="2147483855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2111668649" sldId="2147483856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3715396944" sldId="2147483857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2818601633" sldId="2147483858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2354653395" sldId="2147483859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963023416" sldId="2147483860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3155717066" sldId="2147483861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2380113637" sldId="2147483862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1548315590" sldId="2147483863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50.360" v="17" actId="26606"/>
        <pc:sldMasterMkLst>
          <pc:docMk/>
          <pc:sldMasterMk cId="4113689440" sldId="2147483873"/>
        </pc:sldMasterMkLst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4131733950" sldId="2147483874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878195078" sldId="2147483875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491393227" sldId="2147483876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1502589402" sldId="2147483877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462888712" sldId="2147483878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2265690507" sldId="2147483879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240474907" sldId="2147483880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4005936759" sldId="2147483881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2087082367" sldId="2147483882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503674727" sldId="2147483883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3104451513" sldId="2147483884"/>
          </pc:sldLayoutMkLst>
        </pc:sldLayoutChg>
      </pc:sldMasterChg>
      <pc:sldMasterChg chg="add replId addSldLayout">
        <pc:chgData name="abdulilah.q@outlook.com" userId="e558258b1f0d0369" providerId="LiveId" clId="{ADA99D81-B028-4AD4-ABAA-0E952828D3D8}" dt="2020-04-15T05:27:50.360" v="17" actId="26606"/>
        <pc:sldMasterMkLst>
          <pc:docMk/>
          <pc:sldMasterMk cId="3375087330" sldId="2147483885"/>
        </pc:sldMasterMkLst>
        <pc:sldLayoutChg chg="ad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2672668546" sldId="2147483886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1401183962" sldId="2147483887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1225047164" sldId="2147483888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2546991169" sldId="2147483889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2897219118" sldId="2147483890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1520534491" sldId="2147483891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1350582184" sldId="2147483892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3101953908" sldId="2147483893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2924637688" sldId="2147483894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731351715" sldId="2147483895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2548129127" sldId="2147483896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50.277" v="16" actId="26606"/>
        <pc:sldMasterMkLst>
          <pc:docMk/>
          <pc:sldMasterMk cId="223306111" sldId="2147483898"/>
        </pc:sldMasterMkLst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3995400414" sldId="2147483887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831708218" sldId="2147483888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2204747702" sldId="2147483889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542599358" sldId="2147483890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2448862214" sldId="2147483891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2058886126" sldId="2147483892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2819009683" sldId="2147483893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1079980455" sldId="2147483894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1473784795" sldId="2147483895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1472394491" sldId="2147483896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3998045013" sldId="2147483897"/>
          </pc:sldLayoutMkLst>
        </pc:sldLayoutChg>
      </pc:sldMasterChg>
      <pc:sldMasterChg chg="del delSldLayout">
        <pc:chgData name="abdulilah.q@outlook.com" userId="e558258b1f0d0369" providerId="LiveId" clId="{ADA99D81-B028-4AD4-ABAA-0E952828D3D8}" dt="2020-04-15T05:30:34.502" v="23" actId="26606"/>
        <pc:sldMasterMkLst>
          <pc:docMk/>
          <pc:sldMasterMk cId="1983541146" sldId="2147484106"/>
        </pc:sldMasterMkLst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2950537702" sldId="2147484107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430538975" sldId="2147484108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498371779" sldId="2147484109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844898811" sldId="2147484110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1445172588" sldId="2147484111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3145146785" sldId="2147484112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3402681973" sldId="2147484113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203369328" sldId="2147484114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638240543" sldId="2147484115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2954855753" sldId="2147484116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3431771091" sldId="2147484117"/>
          </pc:sldLayoutMkLst>
        </pc:sldLayoutChg>
      </pc:sldMasterChg>
      <pc:sldMasterChg chg="add replId addSldLayout">
        <pc:chgData name="abdulilah.q@outlook.com" userId="e558258b1f0d0369" providerId="LiveId" clId="{ADA99D81-B028-4AD4-ABAA-0E952828D3D8}" dt="2020-04-15T05:30:34.502" v="23" actId="26606"/>
        <pc:sldMasterMkLst>
          <pc:docMk/>
          <pc:sldMasterMk cId="2851395824" sldId="2147484118"/>
        </pc:sldMasterMkLst>
        <pc:sldLayoutChg chg="ad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3515185217" sldId="2147484119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1984006852" sldId="2147484120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1930439998" sldId="2147484121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4232569943" sldId="2147484122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3580015351" sldId="2147484123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781208679" sldId="2147484124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2582239157" sldId="2147484125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941229497" sldId="2147484126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3720955246" sldId="2147484127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2021939262" sldId="2147484128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1600699894" sldId="214748412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1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2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5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4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3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9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4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3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5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4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3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08BD-D9D0-4E8B-B549-5F28951DD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4B9B3-7730-4C19-8658-46F54AE3C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6CF7A2-6757-4FE3-9717-003D9BF7A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80DD5C-5E1B-4E4D-B4D4-F5CC3BB37D8E}"/>
              </a:ext>
            </a:extLst>
          </p:cNvPr>
          <p:cNvSpPr/>
          <p:nvPr/>
        </p:nvSpPr>
        <p:spPr>
          <a:xfrm>
            <a:off x="226503" y="5315390"/>
            <a:ext cx="6434356" cy="1542610"/>
          </a:xfrm>
          <a:prstGeom prst="rect">
            <a:avLst/>
          </a:prstGeom>
          <a:solidFill>
            <a:srgbClr val="00A2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Attendance Tracking System (SATS) </a:t>
            </a:r>
          </a:p>
        </p:txBody>
      </p:sp>
    </p:spTree>
    <p:extLst>
      <p:ext uri="{BB962C8B-B14F-4D97-AF65-F5344CB8AC3E}">
        <p14:creationId xmlns:p14="http://schemas.microsoft.com/office/powerpoint/2010/main" val="16734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F09A9C-D21C-410E-90D5-3F1CCFBDE78F}"/>
              </a:ext>
            </a:extLst>
          </p:cNvPr>
          <p:cNvSpPr/>
          <p:nvPr/>
        </p:nvSpPr>
        <p:spPr>
          <a:xfrm>
            <a:off x="0" y="0"/>
            <a:ext cx="298334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B70A6-540E-4C05-9201-0F66297EF0C0}"/>
              </a:ext>
            </a:extLst>
          </p:cNvPr>
          <p:cNvSpPr txBox="1"/>
          <p:nvPr/>
        </p:nvSpPr>
        <p:spPr>
          <a:xfrm>
            <a:off x="-1099128" y="1748133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SATS Requirements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B4398E1-9856-4BB4-9F23-0C4864AC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1" y="2849492"/>
            <a:ext cx="2687782" cy="23875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97785B-54BA-4BBB-A3F8-278A29CACEB5}"/>
              </a:ext>
            </a:extLst>
          </p:cNvPr>
          <p:cNvSpPr/>
          <p:nvPr/>
        </p:nvSpPr>
        <p:spPr>
          <a:xfrm>
            <a:off x="2983344" y="0"/>
            <a:ext cx="920865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B97EC3-654A-4821-B0E9-70E25D9FCBF9}"/>
              </a:ext>
            </a:extLst>
          </p:cNvPr>
          <p:cNvSpPr/>
          <p:nvPr/>
        </p:nvSpPr>
        <p:spPr>
          <a:xfrm>
            <a:off x="2983341" y="4657439"/>
            <a:ext cx="9208657" cy="2200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2AADA8-AD5B-4566-B6A4-974C76A3AF6E}"/>
              </a:ext>
            </a:extLst>
          </p:cNvPr>
          <p:cNvSpPr/>
          <p:nvPr/>
        </p:nvSpPr>
        <p:spPr>
          <a:xfrm>
            <a:off x="2983340" y="2269913"/>
            <a:ext cx="9208657" cy="2387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144AC-FB09-4F9D-8D79-15320DDA2397}"/>
              </a:ext>
            </a:extLst>
          </p:cNvPr>
          <p:cNvSpPr/>
          <p:nvPr/>
        </p:nvSpPr>
        <p:spPr>
          <a:xfrm>
            <a:off x="2983338" y="0"/>
            <a:ext cx="9208657" cy="2299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3189AA45-4B84-485A-BAEA-3C9F651B6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34" y="146665"/>
            <a:ext cx="2456872" cy="2006523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2201847A-A353-4D2D-B9F9-C11A91A8D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21" y="2481784"/>
            <a:ext cx="1791860" cy="1933684"/>
          </a:xfrm>
          <a:prstGeom prst="rect">
            <a:avLst/>
          </a:prstGeom>
        </p:spPr>
      </p:pic>
      <p:pic>
        <p:nvPicPr>
          <p:cNvPr id="21" name="Picture 20" descr="A close up of a device&#10;&#10;Description automatically generated">
            <a:extLst>
              <a:ext uri="{FF2B5EF4-FFF2-40B4-BE49-F238E27FC236}">
                <a16:creationId xmlns:a16="http://schemas.microsoft.com/office/drawing/2014/main" id="{17F36DBE-FD76-4DD6-BDCD-41AA4704F5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21" y="4717554"/>
            <a:ext cx="1985824" cy="19336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0CE438-CFB9-4E25-9C10-9510AF28DDFB}"/>
              </a:ext>
            </a:extLst>
          </p:cNvPr>
          <p:cNvSpPr txBox="1"/>
          <p:nvPr/>
        </p:nvSpPr>
        <p:spPr>
          <a:xfrm>
            <a:off x="5689600" y="826760"/>
            <a:ext cx="590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storing student's information First name, Last name and student ID.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6F0DD9-BE35-4C5F-95B3-97F9C618BBEA}"/>
              </a:ext>
            </a:extLst>
          </p:cNvPr>
          <p:cNvSpPr txBox="1"/>
          <p:nvPr/>
        </p:nvSpPr>
        <p:spPr>
          <a:xfrm>
            <a:off x="5689600" y="3076970"/>
            <a:ext cx="582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Excel file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compares the data from the scanning device with database and save it.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BA289-6477-4B1C-8ADE-EEC5AA5330C3}"/>
              </a:ext>
            </a:extLst>
          </p:cNvPr>
          <p:cNvSpPr txBox="1"/>
          <p:nvPr/>
        </p:nvSpPr>
        <p:spPr>
          <a:xfrm>
            <a:off x="5689600" y="5269595"/>
            <a:ext cx="4978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Compare and check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the scanner scan’s a badge the system checks the ID of the badge in the database.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4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25F50-C2CE-40D4-A797-5804B2B6BDC1}"/>
              </a:ext>
            </a:extLst>
          </p:cNvPr>
          <p:cNvSpPr/>
          <p:nvPr/>
        </p:nvSpPr>
        <p:spPr>
          <a:xfrm>
            <a:off x="497393" y="563153"/>
            <a:ext cx="11146536" cy="581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building, window, game&#10;&#10;Description automatically generated">
            <a:extLst>
              <a:ext uri="{FF2B5EF4-FFF2-40B4-BE49-F238E27FC236}">
                <a16:creationId xmlns:a16="http://schemas.microsoft.com/office/drawing/2014/main" id="{2C943B75-0DEB-41A5-9DC7-FD221F228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003" y="1726554"/>
            <a:ext cx="5039728" cy="44623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60CF402-555C-4CDA-B483-B7EC9E41F0CD}"/>
              </a:ext>
            </a:extLst>
          </p:cNvPr>
          <p:cNvSpPr/>
          <p:nvPr/>
        </p:nvSpPr>
        <p:spPr>
          <a:xfrm>
            <a:off x="658269" y="1800936"/>
            <a:ext cx="5425062" cy="97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2200C5-BB17-4628-8F5B-D5576173E50F}"/>
              </a:ext>
            </a:extLst>
          </p:cNvPr>
          <p:cNvSpPr/>
          <p:nvPr/>
        </p:nvSpPr>
        <p:spPr>
          <a:xfrm>
            <a:off x="658269" y="650120"/>
            <a:ext cx="5425062" cy="97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3CE0D6-E2CF-42FB-A7AB-65A141DC769B}"/>
              </a:ext>
            </a:extLst>
          </p:cNvPr>
          <p:cNvSpPr/>
          <p:nvPr/>
        </p:nvSpPr>
        <p:spPr>
          <a:xfrm>
            <a:off x="645600" y="2912048"/>
            <a:ext cx="5425061" cy="97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3D0E46-1B7B-41C7-ABBF-CF4C2225A5A4}"/>
              </a:ext>
            </a:extLst>
          </p:cNvPr>
          <p:cNvSpPr/>
          <p:nvPr/>
        </p:nvSpPr>
        <p:spPr>
          <a:xfrm>
            <a:off x="670938" y="4062864"/>
            <a:ext cx="5425062" cy="97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85DA9E-964E-4066-BED4-FE4F7C84007A}"/>
              </a:ext>
            </a:extLst>
          </p:cNvPr>
          <p:cNvSpPr/>
          <p:nvPr/>
        </p:nvSpPr>
        <p:spPr>
          <a:xfrm>
            <a:off x="670938" y="5213680"/>
            <a:ext cx="5425062" cy="97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53494-BE50-47B9-BD7B-6993BC53836A}"/>
              </a:ext>
            </a:extLst>
          </p:cNvPr>
          <p:cNvSpPr txBox="1"/>
          <p:nvPr/>
        </p:nvSpPr>
        <p:spPr>
          <a:xfrm>
            <a:off x="658268" y="637615"/>
            <a:ext cx="541239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Leader</a:t>
            </a:r>
            <a:r>
              <a:rPr lang="en-US" sz="2400" dirty="0"/>
              <a:t> Hashem </a:t>
            </a:r>
            <a:r>
              <a:rPr lang="en-US" sz="2400" dirty="0" err="1"/>
              <a:t>Bajabaa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9BA2A-02A7-4885-877E-31CAE47594BE}"/>
              </a:ext>
            </a:extLst>
          </p:cNvPr>
          <p:cNvSpPr txBox="1"/>
          <p:nvPr/>
        </p:nvSpPr>
        <p:spPr>
          <a:xfrm>
            <a:off x="658268" y="2230372"/>
            <a:ext cx="5412394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Skills : Java developer</a:t>
            </a:r>
          </a:p>
          <a:p>
            <a:pPr algn="ctr"/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3D2E0F-2DCA-4EED-8B4E-BD6F2DC04695}"/>
              </a:ext>
            </a:extLst>
          </p:cNvPr>
          <p:cNvSpPr txBox="1"/>
          <p:nvPr/>
        </p:nvSpPr>
        <p:spPr>
          <a:xfrm>
            <a:off x="658268" y="1778873"/>
            <a:ext cx="541239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Member </a:t>
            </a:r>
            <a:r>
              <a:rPr lang="en-US" sz="2400" dirty="0" err="1"/>
              <a:t>Abdulilah</a:t>
            </a:r>
            <a:r>
              <a:rPr lang="en-US" sz="2400" dirty="0"/>
              <a:t> Alqasem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00F490-8DD6-4EE9-B4D2-9F6BD8977A55}"/>
              </a:ext>
            </a:extLst>
          </p:cNvPr>
          <p:cNvSpPr txBox="1"/>
          <p:nvPr/>
        </p:nvSpPr>
        <p:spPr>
          <a:xfrm>
            <a:off x="658268" y="2930920"/>
            <a:ext cx="541239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Member </a:t>
            </a:r>
            <a:r>
              <a:rPr lang="en-US" sz="2400" dirty="0"/>
              <a:t>Mohammad </a:t>
            </a:r>
            <a:r>
              <a:rPr lang="en-US" sz="2400" dirty="0" err="1"/>
              <a:t>Zouman</a:t>
            </a:r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9AC0CB-3F20-43E8-8613-C271082B6E2F}"/>
              </a:ext>
            </a:extLst>
          </p:cNvPr>
          <p:cNvSpPr txBox="1"/>
          <p:nvPr/>
        </p:nvSpPr>
        <p:spPr>
          <a:xfrm>
            <a:off x="683607" y="4071597"/>
            <a:ext cx="541239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Member </a:t>
            </a:r>
            <a:r>
              <a:rPr lang="en-US" sz="2400" dirty="0" err="1"/>
              <a:t>Abdulaziz</a:t>
            </a:r>
            <a:r>
              <a:rPr lang="en-US" sz="2400" dirty="0"/>
              <a:t> </a:t>
            </a:r>
            <a:r>
              <a:rPr lang="en-US" sz="2400" dirty="0" err="1"/>
              <a:t>Aldukhaiel</a:t>
            </a:r>
            <a:endParaRPr 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66E21B-9357-4722-9395-56E2E19120D7}"/>
              </a:ext>
            </a:extLst>
          </p:cNvPr>
          <p:cNvSpPr txBox="1"/>
          <p:nvPr/>
        </p:nvSpPr>
        <p:spPr>
          <a:xfrm>
            <a:off x="670938" y="5218192"/>
            <a:ext cx="541239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Member </a:t>
            </a:r>
            <a:r>
              <a:rPr lang="en-US" sz="2400" dirty="0"/>
              <a:t>Saleh </a:t>
            </a:r>
            <a:r>
              <a:rPr lang="en-US" sz="2400" dirty="0" err="1"/>
              <a:t>Sawab</a:t>
            </a:r>
            <a:endParaRPr 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C8010C-FCCD-4D53-A12A-E402E38390FA}"/>
              </a:ext>
            </a:extLst>
          </p:cNvPr>
          <p:cNvSpPr txBox="1"/>
          <p:nvPr/>
        </p:nvSpPr>
        <p:spPr>
          <a:xfrm>
            <a:off x="658268" y="3332751"/>
            <a:ext cx="5412393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Skills : Java developer</a:t>
            </a:r>
          </a:p>
          <a:p>
            <a:pPr algn="ctr"/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949474-A0A4-4D08-9589-618F78691C75}"/>
              </a:ext>
            </a:extLst>
          </p:cNvPr>
          <p:cNvSpPr txBox="1"/>
          <p:nvPr/>
        </p:nvSpPr>
        <p:spPr>
          <a:xfrm>
            <a:off x="683606" y="4511271"/>
            <a:ext cx="5399723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Skills : Java developer</a:t>
            </a:r>
          </a:p>
          <a:p>
            <a:pPr algn="ctr"/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EBF3CA-45F4-4B01-9062-621C1989A23E}"/>
              </a:ext>
            </a:extLst>
          </p:cNvPr>
          <p:cNvSpPr txBox="1"/>
          <p:nvPr/>
        </p:nvSpPr>
        <p:spPr>
          <a:xfrm>
            <a:off x="670937" y="5621608"/>
            <a:ext cx="5412392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Skills : Java developer</a:t>
            </a:r>
          </a:p>
          <a:p>
            <a:pPr algn="ctr"/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4125B-C657-4FD1-93BA-AA0B94A16FFA}"/>
              </a:ext>
            </a:extLst>
          </p:cNvPr>
          <p:cNvSpPr txBox="1"/>
          <p:nvPr/>
        </p:nvSpPr>
        <p:spPr>
          <a:xfrm>
            <a:off x="656956" y="1109898"/>
            <a:ext cx="5425062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Skills : Java developer &amp; IOS developer</a:t>
            </a:r>
          </a:p>
          <a:p>
            <a:pPr algn="ctr"/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C8894-5AA1-4817-BFEE-3BDC5379FECD}"/>
              </a:ext>
            </a:extLst>
          </p:cNvPr>
          <p:cNvSpPr txBox="1"/>
          <p:nvPr/>
        </p:nvSpPr>
        <p:spPr>
          <a:xfrm>
            <a:off x="6811861" y="721453"/>
            <a:ext cx="4337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166851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3CA986-C31B-4906-8D2B-6E0ED7A5BD32}"/>
              </a:ext>
            </a:extLst>
          </p:cNvPr>
          <p:cNvSpPr/>
          <p:nvPr/>
        </p:nvSpPr>
        <p:spPr>
          <a:xfrm>
            <a:off x="1" y="0"/>
            <a:ext cx="382538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lock, plate&#10;&#10;Description automatically generated">
            <a:extLst>
              <a:ext uri="{FF2B5EF4-FFF2-40B4-BE49-F238E27FC236}">
                <a16:creationId xmlns:a16="http://schemas.microsoft.com/office/drawing/2014/main" id="{6E1D7C95-B202-4A00-A6B9-90819AE16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6" y="1736521"/>
            <a:ext cx="3020935" cy="2099849"/>
          </a:xfrm>
          <a:prstGeom prst="rect">
            <a:avLst/>
          </a:prstGeom>
        </p:spPr>
      </p:pic>
      <p:pic>
        <p:nvPicPr>
          <p:cNvPr id="5" name="Picture 4" descr="A picture containing comb, plate&#10;&#10;Description automatically generated">
            <a:extLst>
              <a:ext uri="{FF2B5EF4-FFF2-40B4-BE49-F238E27FC236}">
                <a16:creationId xmlns:a16="http://schemas.microsoft.com/office/drawing/2014/main" id="{2C0F5D0D-ED8A-499C-8710-DF749BE98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5" y="4320834"/>
            <a:ext cx="3020935" cy="25041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F33B9B-EA66-4EDE-9FFC-12082DBF4E1B}"/>
              </a:ext>
            </a:extLst>
          </p:cNvPr>
          <p:cNvSpPr/>
          <p:nvPr/>
        </p:nvSpPr>
        <p:spPr>
          <a:xfrm>
            <a:off x="3610564" y="-33052"/>
            <a:ext cx="402670" cy="68910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5031B9-9055-4A9C-942D-055DF92679A9}"/>
              </a:ext>
            </a:extLst>
          </p:cNvPr>
          <p:cNvSpPr/>
          <p:nvPr/>
        </p:nvSpPr>
        <p:spPr>
          <a:xfrm>
            <a:off x="67112" y="302004"/>
            <a:ext cx="3464653" cy="10402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Slides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5AF54C-E3C8-4EB4-8446-F73863014B40}"/>
              </a:ext>
            </a:extLst>
          </p:cNvPr>
          <p:cNvSpPr/>
          <p:nvPr/>
        </p:nvSpPr>
        <p:spPr>
          <a:xfrm>
            <a:off x="4013234" y="0"/>
            <a:ext cx="8178765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A36487B-D9F4-46EB-B2A3-D12643142E68}"/>
              </a:ext>
            </a:extLst>
          </p:cNvPr>
          <p:cNvSpPr/>
          <p:nvPr/>
        </p:nvSpPr>
        <p:spPr>
          <a:xfrm>
            <a:off x="4013234" y="381699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AA1731-12EF-4A04-8AC6-C99577549CEE}"/>
              </a:ext>
            </a:extLst>
          </p:cNvPr>
          <p:cNvSpPr/>
          <p:nvPr/>
        </p:nvSpPr>
        <p:spPr>
          <a:xfrm>
            <a:off x="4092033" y="436226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FB34BB-937E-4ACB-9CCB-DD01B0A76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87" y="406862"/>
            <a:ext cx="612395" cy="528509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9D13A5-D0F5-47DD-9A65-022E27FC8697}"/>
              </a:ext>
            </a:extLst>
          </p:cNvPr>
          <p:cNvSpPr/>
          <p:nvPr/>
        </p:nvSpPr>
        <p:spPr>
          <a:xfrm>
            <a:off x="4013234" y="1206170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SATS Requirements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264DA2-3EA7-4849-8A40-2D53787AB9AA}"/>
              </a:ext>
            </a:extLst>
          </p:cNvPr>
          <p:cNvSpPr/>
          <p:nvPr/>
        </p:nvSpPr>
        <p:spPr>
          <a:xfrm>
            <a:off x="4105516" y="1266738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4866992-5A25-464E-B61C-579785BE618E}"/>
              </a:ext>
            </a:extLst>
          </p:cNvPr>
          <p:cNvSpPr/>
          <p:nvPr/>
        </p:nvSpPr>
        <p:spPr>
          <a:xfrm>
            <a:off x="4013234" y="2037357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E32ED1-BDD1-4556-BE60-60AAA4054732}"/>
              </a:ext>
            </a:extLst>
          </p:cNvPr>
          <p:cNvSpPr/>
          <p:nvPr/>
        </p:nvSpPr>
        <p:spPr>
          <a:xfrm>
            <a:off x="4092033" y="2097250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160D19-0DD2-4B53-A664-04F7A43C2596}"/>
              </a:ext>
            </a:extLst>
          </p:cNvPr>
          <p:cNvSpPr/>
          <p:nvPr/>
        </p:nvSpPr>
        <p:spPr>
          <a:xfrm>
            <a:off x="4013234" y="2927087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0DD079-C452-4889-B52C-C974F6372314}"/>
              </a:ext>
            </a:extLst>
          </p:cNvPr>
          <p:cNvSpPr/>
          <p:nvPr/>
        </p:nvSpPr>
        <p:spPr>
          <a:xfrm>
            <a:off x="4105516" y="2944540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91006D7-EA72-4F71-B147-710197CB3583}"/>
              </a:ext>
            </a:extLst>
          </p:cNvPr>
          <p:cNvSpPr/>
          <p:nvPr/>
        </p:nvSpPr>
        <p:spPr>
          <a:xfrm>
            <a:off x="4013233" y="3697706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0F38CD-AB08-42AA-AFAC-ADF2C84B1C08}"/>
              </a:ext>
            </a:extLst>
          </p:cNvPr>
          <p:cNvSpPr/>
          <p:nvPr/>
        </p:nvSpPr>
        <p:spPr>
          <a:xfrm>
            <a:off x="4134874" y="3758274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FDCC7E9-0182-48FD-91E0-F9528CBC45D3}"/>
              </a:ext>
            </a:extLst>
          </p:cNvPr>
          <p:cNvSpPr/>
          <p:nvPr/>
        </p:nvSpPr>
        <p:spPr>
          <a:xfrm>
            <a:off x="4013233" y="4532159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469DCE-1D47-428C-B082-4E57A24682E8}"/>
              </a:ext>
            </a:extLst>
          </p:cNvPr>
          <p:cNvSpPr/>
          <p:nvPr/>
        </p:nvSpPr>
        <p:spPr>
          <a:xfrm>
            <a:off x="4139570" y="4588786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8920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D0E77A-04D4-4EA7-A365-01CE5C6F16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182FF91-2FA0-4CA9-BA83-9A878D470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51" y="3094459"/>
            <a:ext cx="3984771" cy="35758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D2EFD6-10E5-4F31-9BF5-0AD56D0BA7A2}"/>
              </a:ext>
            </a:extLst>
          </p:cNvPr>
          <p:cNvSpPr/>
          <p:nvPr/>
        </p:nvSpPr>
        <p:spPr>
          <a:xfrm>
            <a:off x="2306972" y="394283"/>
            <a:ext cx="6862195" cy="97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SATS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46802-0903-4C3E-88F4-568895CC6CD9}"/>
              </a:ext>
            </a:extLst>
          </p:cNvPr>
          <p:cNvSpPr/>
          <p:nvPr/>
        </p:nvSpPr>
        <p:spPr>
          <a:xfrm>
            <a:off x="285226" y="1728132"/>
            <a:ext cx="11585196" cy="1178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SATS is a system that organizes and improves the process of attendance tracking and monitoring in universities </a:t>
            </a:r>
          </a:p>
        </p:txBody>
      </p:sp>
      <p:pic>
        <p:nvPicPr>
          <p:cNvPr id="12" name="Picture 11" descr="A close up of a building&#10;&#10;Description automatically generated">
            <a:extLst>
              <a:ext uri="{FF2B5EF4-FFF2-40B4-BE49-F238E27FC236}">
                <a16:creationId xmlns:a16="http://schemas.microsoft.com/office/drawing/2014/main" id="{BE08A1CC-FCA3-431C-B98D-A5E376276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58" y="3275899"/>
            <a:ext cx="3878510" cy="3336022"/>
          </a:xfrm>
          <a:prstGeom prst="rect">
            <a:avLst/>
          </a:prstGeom>
        </p:spPr>
      </p:pic>
      <p:pic>
        <p:nvPicPr>
          <p:cNvPr id="14" name="Picture 13" descr="A picture containing room&#10;&#10;Description automatically generated">
            <a:extLst>
              <a:ext uri="{FF2B5EF4-FFF2-40B4-BE49-F238E27FC236}">
                <a16:creationId xmlns:a16="http://schemas.microsoft.com/office/drawing/2014/main" id="{DF823F6E-1C0E-47D5-8637-157BF7000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2" y="3869421"/>
            <a:ext cx="2122413" cy="24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2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D781A6-8CB7-432F-9F8A-A20E5214DD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A39C32-02A6-4A08-9F46-FF8041ACF618}"/>
              </a:ext>
            </a:extLst>
          </p:cNvPr>
          <p:cNvSpPr/>
          <p:nvPr/>
        </p:nvSpPr>
        <p:spPr>
          <a:xfrm>
            <a:off x="713064" y="0"/>
            <a:ext cx="10514202" cy="1417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C68C9-ED7F-4A16-8BF8-5B167CC809A1}"/>
              </a:ext>
            </a:extLst>
          </p:cNvPr>
          <p:cNvSpPr/>
          <p:nvPr/>
        </p:nvSpPr>
        <p:spPr>
          <a:xfrm>
            <a:off x="637563" y="1744910"/>
            <a:ext cx="11081857" cy="109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that it takes 8 minutes to take attendance in the traditional way, and the semester is 16 weeks long that is 80 days excluding weekends, and every day you have 3 courses, then in one day it takes 24 minutes just for taking attendance, in the whole semester that is 80 days 1920 minutes have been wasted just for taking attendance.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532B6-7DF2-4037-B54E-011CD32229BA}"/>
              </a:ext>
            </a:extLst>
          </p:cNvPr>
          <p:cNvSpPr/>
          <p:nvPr/>
        </p:nvSpPr>
        <p:spPr>
          <a:xfrm>
            <a:off x="637562" y="3087148"/>
            <a:ext cx="11081857" cy="859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SATS assuming that it takes 1 minute for the professor to start the system, then for the whole semester that is 80 days 240 minutes have been wasted just for taking attendance.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6963FD-6AE6-4114-9AFB-DF0D342B3399}"/>
              </a:ext>
            </a:extLst>
          </p:cNvPr>
          <p:cNvSpPr txBox="1"/>
          <p:nvPr/>
        </p:nvSpPr>
        <p:spPr>
          <a:xfrm>
            <a:off x="555071" y="5561684"/>
            <a:ext cx="1108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percentage of saved time using SATS</a:t>
            </a:r>
          </a:p>
        </p:txBody>
      </p:sp>
      <p:pic>
        <p:nvPicPr>
          <p:cNvPr id="20" name="Picture 19" descr="A close up of a clock&#10;&#10;Description automatically generated">
            <a:extLst>
              <a:ext uri="{FF2B5EF4-FFF2-40B4-BE49-F238E27FC236}">
                <a16:creationId xmlns:a16="http://schemas.microsoft.com/office/drawing/2014/main" id="{C9AD87D9-C686-4B10-8CF9-F246FAC2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146" y="4233636"/>
            <a:ext cx="3535418" cy="2404861"/>
          </a:xfrm>
          <a:prstGeom prst="rect">
            <a:avLst/>
          </a:prstGeom>
        </p:spPr>
      </p:pic>
      <p:pic>
        <p:nvPicPr>
          <p:cNvPr id="24" name="Picture 23" descr="A picture containing room&#10;&#10;Description automatically generated">
            <a:extLst>
              <a:ext uri="{FF2B5EF4-FFF2-40B4-BE49-F238E27FC236}">
                <a16:creationId xmlns:a16="http://schemas.microsoft.com/office/drawing/2014/main" id="{92A753AC-C9CE-47D5-97D4-2AAC57DCE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35" y="3951377"/>
            <a:ext cx="1961530" cy="1570059"/>
          </a:xfrm>
          <a:prstGeom prst="rect">
            <a:avLst/>
          </a:prstGeom>
        </p:spPr>
      </p:pic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493D077F-15BF-4F9C-B0F0-BBCC82318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1" y="4146048"/>
            <a:ext cx="2752437" cy="258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1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BDDBD7-7E73-446D-9A03-376A9F9D1AF1}"/>
              </a:ext>
            </a:extLst>
          </p:cNvPr>
          <p:cNvSpPr/>
          <p:nvPr/>
        </p:nvSpPr>
        <p:spPr>
          <a:xfrm>
            <a:off x="0" y="0"/>
            <a:ext cx="350659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3A2A2FB-3A2B-4895-9496-9DFAA1C2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0682"/>
            <a:ext cx="3422709" cy="26879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7DDFC1-775D-4591-B258-C15FF8CD6E2E}"/>
              </a:ext>
            </a:extLst>
          </p:cNvPr>
          <p:cNvSpPr/>
          <p:nvPr/>
        </p:nvSpPr>
        <p:spPr>
          <a:xfrm>
            <a:off x="3506598" y="0"/>
            <a:ext cx="8685402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2923564-474A-4A0C-81F2-91ABA7C41B0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33" y="-1"/>
            <a:ext cx="8643839" cy="6858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3C0E39-3E17-423C-ADA6-4158DB7E4033}"/>
              </a:ext>
            </a:extLst>
          </p:cNvPr>
          <p:cNvSpPr txBox="1"/>
          <p:nvPr/>
        </p:nvSpPr>
        <p:spPr>
          <a:xfrm>
            <a:off x="41563" y="1200727"/>
            <a:ext cx="333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Main Goals</a:t>
            </a:r>
          </a:p>
        </p:txBody>
      </p:sp>
      <p:pic>
        <p:nvPicPr>
          <p:cNvPr id="23" name="Picture 22" descr="A picture containing light&#10;&#10;Description automatically generated">
            <a:extLst>
              <a:ext uri="{FF2B5EF4-FFF2-40B4-BE49-F238E27FC236}">
                <a16:creationId xmlns:a16="http://schemas.microsoft.com/office/drawing/2014/main" id="{25C4C365-0E2C-4FD1-B608-B0F2FF49B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512" y="2402163"/>
            <a:ext cx="2762946" cy="2073564"/>
          </a:xfrm>
          <a:prstGeom prst="rect">
            <a:avLst/>
          </a:prstGeom>
        </p:spPr>
      </p:pic>
      <p:pic>
        <p:nvPicPr>
          <p:cNvPr id="24" name="Picture 23" descr="A picture containing light&#10;&#10;Description automatically generated">
            <a:extLst>
              <a:ext uri="{FF2B5EF4-FFF2-40B4-BE49-F238E27FC236}">
                <a16:creationId xmlns:a16="http://schemas.microsoft.com/office/drawing/2014/main" id="{1F48D38E-322A-41B8-AB60-C84E79C2B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491" y="2402163"/>
            <a:ext cx="2762946" cy="2073564"/>
          </a:xfrm>
          <a:prstGeom prst="rect">
            <a:avLst/>
          </a:prstGeom>
        </p:spPr>
      </p:pic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AD715580-608F-4A1F-94A3-792C51B61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623" y="2392218"/>
            <a:ext cx="2762946" cy="207356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329A980-9EFB-4929-8C2D-0505471C3A07}"/>
              </a:ext>
            </a:extLst>
          </p:cNvPr>
          <p:cNvSpPr txBox="1"/>
          <p:nvPr/>
        </p:nvSpPr>
        <p:spPr>
          <a:xfrm>
            <a:off x="3811532" y="4821995"/>
            <a:ext cx="1960906" cy="18466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Decreasing the time taken for attendance therefore increasing the time for teaching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767AF9-1F20-4443-B644-450F466CF0DA}"/>
              </a:ext>
            </a:extLst>
          </p:cNvPr>
          <p:cNvSpPr txBox="1"/>
          <p:nvPr/>
        </p:nvSpPr>
        <p:spPr>
          <a:xfrm>
            <a:off x="6806499" y="4775829"/>
            <a:ext cx="1960906" cy="187743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Eliminating the chances of attending another student instead of the other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CC447-A050-4E95-BA50-A8AA8A354A6A}"/>
              </a:ext>
            </a:extLst>
          </p:cNvPr>
          <p:cNvSpPr txBox="1"/>
          <p:nvPr/>
        </p:nvSpPr>
        <p:spPr>
          <a:xfrm>
            <a:off x="9801466" y="4837384"/>
            <a:ext cx="1960906" cy="1815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Taking the responsibility of the professors to students so they have full responsibility over their attendance</a:t>
            </a:r>
          </a:p>
        </p:txBody>
      </p:sp>
    </p:spTree>
    <p:extLst>
      <p:ext uri="{BB962C8B-B14F-4D97-AF65-F5344CB8AC3E}">
        <p14:creationId xmlns:p14="http://schemas.microsoft.com/office/powerpoint/2010/main" val="390014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333259-7A83-4072-95FF-90109D757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366B31A-B0F6-44E2-98DD-52FAF0DE3A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4BB3F7-F0D1-4B10-B692-DE8DB50FEC26}"/>
              </a:ext>
            </a:extLst>
          </p:cNvPr>
          <p:cNvSpPr/>
          <p:nvPr/>
        </p:nvSpPr>
        <p:spPr>
          <a:xfrm>
            <a:off x="2143701" y="455044"/>
            <a:ext cx="7904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glow rad="127000">
                    <a:schemeClr val="accent1">
                      <a:lumMod val="60000"/>
                      <a:lumOff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Why SATS is Important 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glow rad="127000">
                  <a:schemeClr val="accent1">
                    <a:lumMod val="60000"/>
                    <a:lumOff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F851A-6B34-4B26-9271-37E8DE936A11}"/>
              </a:ext>
            </a:extLst>
          </p:cNvPr>
          <p:cNvSpPr txBox="1"/>
          <p:nvPr/>
        </p:nvSpPr>
        <p:spPr>
          <a:xfrm>
            <a:off x="738908" y="2712239"/>
            <a:ext cx="1046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Reducing the time taken form the lecture for attendance </a:t>
            </a:r>
          </a:p>
        </p:txBody>
      </p:sp>
    </p:spTree>
    <p:extLst>
      <p:ext uri="{BB962C8B-B14F-4D97-AF65-F5344CB8AC3E}">
        <p14:creationId xmlns:p14="http://schemas.microsoft.com/office/powerpoint/2010/main" val="360900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E6B059-C52B-4078-BED1-DCC689E0D74B}"/>
              </a:ext>
            </a:extLst>
          </p:cNvPr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outdoor, game&#10;&#10;Description automatically generated">
            <a:extLst>
              <a:ext uri="{FF2B5EF4-FFF2-40B4-BE49-F238E27FC236}">
                <a16:creationId xmlns:a16="http://schemas.microsoft.com/office/drawing/2014/main" id="{F36B5C57-ACB3-48D7-88E8-B65245E226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21" y="2043543"/>
            <a:ext cx="3380509" cy="3001819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580DAF4-1AFF-45B4-8270-EA4F75E48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768" y="3077032"/>
            <a:ext cx="1191490" cy="946944"/>
          </a:xfrm>
          <a:prstGeom prst="rect">
            <a:avLst/>
          </a:prstGeom>
        </p:spPr>
      </p:pic>
      <p:pic>
        <p:nvPicPr>
          <p:cNvPr id="14" name="Picture 13" descr="A close up of a computer&#10;&#10;Description automatically generated">
            <a:extLst>
              <a:ext uri="{FF2B5EF4-FFF2-40B4-BE49-F238E27FC236}">
                <a16:creationId xmlns:a16="http://schemas.microsoft.com/office/drawing/2014/main" id="{333DB5EA-7F27-49D1-B914-E4D280D39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716" y="1001339"/>
            <a:ext cx="1662547" cy="1443181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3D9EED31-AF29-4AFA-BF90-64B0B781C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34" y="3102437"/>
            <a:ext cx="1071387" cy="896134"/>
          </a:xfrm>
          <a:prstGeom prst="rect">
            <a:avLst/>
          </a:prstGeom>
        </p:spPr>
      </p:pic>
      <p:pic>
        <p:nvPicPr>
          <p:cNvPr id="18" name="Picture 17" descr="A picture containing circuit, computer&#10;&#10;Description automatically generated">
            <a:extLst>
              <a:ext uri="{FF2B5EF4-FFF2-40B4-BE49-F238E27FC236}">
                <a16:creationId xmlns:a16="http://schemas.microsoft.com/office/drawing/2014/main" id="{DF663744-35AE-44F0-B103-0BAD0D202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72" y="4528933"/>
            <a:ext cx="1662547" cy="1443180"/>
          </a:xfrm>
          <a:prstGeom prst="rect">
            <a:avLst/>
          </a:prstGeom>
        </p:spPr>
      </p:pic>
      <p:sp>
        <p:nvSpPr>
          <p:cNvPr id="46" name="Arrow: Bent-Up 45">
            <a:extLst>
              <a:ext uri="{FF2B5EF4-FFF2-40B4-BE49-F238E27FC236}">
                <a16:creationId xmlns:a16="http://schemas.microsoft.com/office/drawing/2014/main" id="{0AFCF58D-1351-447E-9FF5-F4043BF35E73}"/>
              </a:ext>
            </a:extLst>
          </p:cNvPr>
          <p:cNvSpPr/>
          <p:nvPr/>
        </p:nvSpPr>
        <p:spPr>
          <a:xfrm>
            <a:off x="8520845" y="4177710"/>
            <a:ext cx="1385212" cy="127797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408D13B2-62E7-4A57-915D-E06C28C1D062}"/>
              </a:ext>
            </a:extLst>
          </p:cNvPr>
          <p:cNvSpPr/>
          <p:nvPr/>
        </p:nvSpPr>
        <p:spPr>
          <a:xfrm rot="16200000">
            <a:off x="8463508" y="1455935"/>
            <a:ext cx="1385212" cy="127797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755BC460-900A-4D22-9637-D8840168B317}"/>
              </a:ext>
            </a:extLst>
          </p:cNvPr>
          <p:cNvSpPr/>
          <p:nvPr/>
        </p:nvSpPr>
        <p:spPr>
          <a:xfrm rot="10800000">
            <a:off x="4819640" y="1528704"/>
            <a:ext cx="1385212" cy="127797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row: Bent-Up 49">
            <a:extLst>
              <a:ext uri="{FF2B5EF4-FFF2-40B4-BE49-F238E27FC236}">
                <a16:creationId xmlns:a16="http://schemas.microsoft.com/office/drawing/2014/main" id="{11785ED0-2AD8-4152-93ED-8775071830BE}"/>
              </a:ext>
            </a:extLst>
          </p:cNvPr>
          <p:cNvSpPr/>
          <p:nvPr/>
        </p:nvSpPr>
        <p:spPr>
          <a:xfrm rot="5400000">
            <a:off x="4932215" y="4334756"/>
            <a:ext cx="1385212" cy="127797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9395822-E443-46C4-96E8-8D32C8D45344}"/>
              </a:ext>
            </a:extLst>
          </p:cNvPr>
          <p:cNvSpPr/>
          <p:nvPr/>
        </p:nvSpPr>
        <p:spPr>
          <a:xfrm>
            <a:off x="6500672" y="237074"/>
            <a:ext cx="1662547" cy="8797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process input data from scanner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D6CA85-A1F9-4E0F-A621-4A2CB59AA0AC}"/>
              </a:ext>
            </a:extLst>
          </p:cNvPr>
          <p:cNvSpPr/>
          <p:nvPr/>
        </p:nvSpPr>
        <p:spPr>
          <a:xfrm>
            <a:off x="0" y="0"/>
            <a:ext cx="27287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92ABA07-6D32-42D7-930D-C5D699D8DD1E}"/>
              </a:ext>
            </a:extLst>
          </p:cNvPr>
          <p:cNvSpPr/>
          <p:nvPr/>
        </p:nvSpPr>
        <p:spPr>
          <a:xfrm>
            <a:off x="2821433" y="3077032"/>
            <a:ext cx="1662547" cy="8797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Excel file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store and view data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08267B4-DB6E-4585-8845-877281AC0751}"/>
              </a:ext>
            </a:extLst>
          </p:cNvPr>
          <p:cNvSpPr/>
          <p:nvPr/>
        </p:nvSpPr>
        <p:spPr>
          <a:xfrm>
            <a:off x="10353854" y="3104593"/>
            <a:ext cx="1662547" cy="8797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Scanner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scans badges and sends the data to the computer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18B0F4B-4E2C-44FD-A400-FE71F2707CE2}"/>
              </a:ext>
            </a:extLst>
          </p:cNvPr>
          <p:cNvSpPr/>
          <p:nvPr/>
        </p:nvSpPr>
        <p:spPr>
          <a:xfrm>
            <a:off x="6483801" y="5856661"/>
            <a:ext cx="1662547" cy="8797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Student badge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used for the scan reader</a:t>
            </a:r>
          </a:p>
        </p:txBody>
      </p:sp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387E8539-2F17-468C-86ED-57BD506249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291" y="2684914"/>
            <a:ext cx="2677430" cy="267812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5290E7E-5AB2-4368-A6D1-C3E3F1275384}"/>
              </a:ext>
            </a:extLst>
          </p:cNvPr>
          <p:cNvSpPr txBox="1"/>
          <p:nvPr/>
        </p:nvSpPr>
        <p:spPr>
          <a:xfrm>
            <a:off x="-3" y="1522874"/>
            <a:ext cx="2728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SATS Components</a:t>
            </a:r>
          </a:p>
        </p:txBody>
      </p:sp>
    </p:spTree>
    <p:extLst>
      <p:ext uri="{BB962C8B-B14F-4D97-AF65-F5344CB8AC3E}">
        <p14:creationId xmlns:p14="http://schemas.microsoft.com/office/powerpoint/2010/main" val="331893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3CA986-C31B-4906-8D2B-6E0ED7A5BD32}"/>
              </a:ext>
            </a:extLst>
          </p:cNvPr>
          <p:cNvSpPr/>
          <p:nvPr/>
        </p:nvSpPr>
        <p:spPr>
          <a:xfrm>
            <a:off x="1" y="0"/>
            <a:ext cx="382538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lock, plate&#10;&#10;Description automatically generated">
            <a:extLst>
              <a:ext uri="{FF2B5EF4-FFF2-40B4-BE49-F238E27FC236}">
                <a16:creationId xmlns:a16="http://schemas.microsoft.com/office/drawing/2014/main" id="{6E1D7C95-B202-4A00-A6B9-90819AE16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6" y="1736521"/>
            <a:ext cx="3020935" cy="2099849"/>
          </a:xfrm>
          <a:prstGeom prst="rect">
            <a:avLst/>
          </a:prstGeom>
        </p:spPr>
      </p:pic>
      <p:pic>
        <p:nvPicPr>
          <p:cNvPr id="5" name="Picture 4" descr="A picture containing comb, plate&#10;&#10;Description automatically generated">
            <a:extLst>
              <a:ext uri="{FF2B5EF4-FFF2-40B4-BE49-F238E27FC236}">
                <a16:creationId xmlns:a16="http://schemas.microsoft.com/office/drawing/2014/main" id="{2C0F5D0D-ED8A-499C-8710-DF749BE98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5" y="4320834"/>
            <a:ext cx="3020935" cy="25041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F33B9B-EA66-4EDE-9FFC-12082DBF4E1B}"/>
              </a:ext>
            </a:extLst>
          </p:cNvPr>
          <p:cNvSpPr/>
          <p:nvPr/>
        </p:nvSpPr>
        <p:spPr>
          <a:xfrm>
            <a:off x="3610564" y="-33052"/>
            <a:ext cx="402670" cy="68910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5031B9-9055-4A9C-942D-055DF92679A9}"/>
              </a:ext>
            </a:extLst>
          </p:cNvPr>
          <p:cNvSpPr/>
          <p:nvPr/>
        </p:nvSpPr>
        <p:spPr>
          <a:xfrm>
            <a:off x="67112" y="302004"/>
            <a:ext cx="3464653" cy="10402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Slides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5AF54C-E3C8-4EB4-8446-F73863014B40}"/>
              </a:ext>
            </a:extLst>
          </p:cNvPr>
          <p:cNvSpPr/>
          <p:nvPr/>
        </p:nvSpPr>
        <p:spPr>
          <a:xfrm>
            <a:off x="4013234" y="0"/>
            <a:ext cx="8178765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A36487B-D9F4-46EB-B2A3-D12643142E68}"/>
              </a:ext>
            </a:extLst>
          </p:cNvPr>
          <p:cNvSpPr/>
          <p:nvPr/>
        </p:nvSpPr>
        <p:spPr>
          <a:xfrm>
            <a:off x="4013234" y="381699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AA1731-12EF-4A04-8AC6-C99577549CEE}"/>
              </a:ext>
            </a:extLst>
          </p:cNvPr>
          <p:cNvSpPr/>
          <p:nvPr/>
        </p:nvSpPr>
        <p:spPr>
          <a:xfrm>
            <a:off x="4092033" y="436226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9D13A5-D0F5-47DD-9A65-022E27FC8697}"/>
              </a:ext>
            </a:extLst>
          </p:cNvPr>
          <p:cNvSpPr/>
          <p:nvPr/>
        </p:nvSpPr>
        <p:spPr>
          <a:xfrm>
            <a:off x="4013234" y="1206170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SATS Requirements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264DA2-3EA7-4849-8A40-2D53787AB9AA}"/>
              </a:ext>
            </a:extLst>
          </p:cNvPr>
          <p:cNvSpPr/>
          <p:nvPr/>
        </p:nvSpPr>
        <p:spPr>
          <a:xfrm>
            <a:off x="4105516" y="1266738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4866992-5A25-464E-B61C-579785BE618E}"/>
              </a:ext>
            </a:extLst>
          </p:cNvPr>
          <p:cNvSpPr/>
          <p:nvPr/>
        </p:nvSpPr>
        <p:spPr>
          <a:xfrm>
            <a:off x="4013234" y="2037357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E32ED1-BDD1-4556-BE60-60AAA4054732}"/>
              </a:ext>
            </a:extLst>
          </p:cNvPr>
          <p:cNvSpPr/>
          <p:nvPr/>
        </p:nvSpPr>
        <p:spPr>
          <a:xfrm>
            <a:off x="4092033" y="2097250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160D19-0DD2-4B53-A664-04F7A43C2596}"/>
              </a:ext>
            </a:extLst>
          </p:cNvPr>
          <p:cNvSpPr/>
          <p:nvPr/>
        </p:nvSpPr>
        <p:spPr>
          <a:xfrm>
            <a:off x="4013234" y="2927087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0DD079-C452-4889-B52C-C974F6372314}"/>
              </a:ext>
            </a:extLst>
          </p:cNvPr>
          <p:cNvSpPr/>
          <p:nvPr/>
        </p:nvSpPr>
        <p:spPr>
          <a:xfrm>
            <a:off x="4105516" y="2944540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91006D7-EA72-4F71-B147-710197CB3583}"/>
              </a:ext>
            </a:extLst>
          </p:cNvPr>
          <p:cNvSpPr/>
          <p:nvPr/>
        </p:nvSpPr>
        <p:spPr>
          <a:xfrm>
            <a:off x="4013233" y="3697706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0F38CD-AB08-42AA-AFAC-ADF2C84B1C08}"/>
              </a:ext>
            </a:extLst>
          </p:cNvPr>
          <p:cNvSpPr/>
          <p:nvPr/>
        </p:nvSpPr>
        <p:spPr>
          <a:xfrm>
            <a:off x="4134874" y="3758274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FDCC7E9-0182-48FD-91E0-F9528CBC45D3}"/>
              </a:ext>
            </a:extLst>
          </p:cNvPr>
          <p:cNvSpPr/>
          <p:nvPr/>
        </p:nvSpPr>
        <p:spPr>
          <a:xfrm>
            <a:off x="4013233" y="4532159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469DCE-1D47-428C-B082-4E57A24682E8}"/>
              </a:ext>
            </a:extLst>
          </p:cNvPr>
          <p:cNvSpPr/>
          <p:nvPr/>
        </p:nvSpPr>
        <p:spPr>
          <a:xfrm>
            <a:off x="4139570" y="4588786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FB34BB-937E-4ACB-9CCB-DD01B0A76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87" y="1228068"/>
            <a:ext cx="612395" cy="5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415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367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Abdulialh Saleh Suliman Alqasem</dc:creator>
  <cp:lastModifiedBy>Abdulialh Saleh Suliman Alqasem</cp:lastModifiedBy>
  <cp:revision>14</cp:revision>
  <dcterms:created xsi:type="dcterms:W3CDTF">2020-04-16T14:19:22Z</dcterms:created>
  <dcterms:modified xsi:type="dcterms:W3CDTF">2020-04-16T16:18:05Z</dcterms:modified>
</cp:coreProperties>
</file>