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2" r:id="rId1"/>
  </p:sldMasterIdLst>
  <p:sldIdLst>
    <p:sldId id="261" r:id="rId2"/>
    <p:sldId id="257" r:id="rId3"/>
    <p:sldId id="258" r:id="rId4"/>
    <p:sldId id="259" r:id="rId5"/>
    <p:sldId id="260" r:id="rId6"/>
    <p:sldId id="262" r:id="rId7"/>
    <p:sldId id="263" r:id="rId8"/>
    <p:sldId id="264" r:id="rId9"/>
    <p:sldId id="266" r:id="rId10"/>
    <p:sldId id="265" r:id="rId11"/>
    <p:sldId id="267" r:id="rId12"/>
    <p:sldId id="268" r:id="rId13"/>
    <p:sldId id="269" r:id="rId14"/>
    <p:sldId id="270" r:id="rId15"/>
    <p:sldId id="272" r:id="rId16"/>
    <p:sldId id="271" r:id="rId17"/>
    <p:sldId id="273" r:id="rId18"/>
    <p:sldId id="281" r:id="rId19"/>
    <p:sldId id="274" r:id="rId20"/>
    <p:sldId id="282" r:id="rId21"/>
    <p:sldId id="275" r:id="rId22"/>
    <p:sldId id="283" r:id="rId23"/>
    <p:sldId id="284" r:id="rId24"/>
    <p:sldId id="276" r:id="rId25"/>
    <p:sldId id="277" r:id="rId26"/>
    <p:sldId id="278" r:id="rId27"/>
    <p:sldId id="279"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FFF"/>
    <a:srgbClr val="FF9999"/>
    <a:srgbClr val="00FFFF"/>
    <a:srgbClr val="993300"/>
    <a:srgbClr val="1CADE4"/>
    <a:srgbClr val="00FF00"/>
    <a:srgbClr val="FF66FF"/>
    <a:srgbClr val="A4DEF4"/>
    <a:srgbClr val="565656"/>
    <a:srgbClr val="00A2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8BB242-20CB-49BA-B468-6711A36416DD}" v="16" dt="2020-04-19T18:12:56.041"/>
    <p1510:client id="{BECE3EA7-29FD-435D-BC21-618513B96673}" v="358" dt="2020-04-19T16:27:53.4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ilah.q@outlook.com" userId="e558258b1f0d0369" providerId="LiveId" clId="{BECE3EA7-29FD-435D-BC21-618513B96673}"/>
    <pc:docChg chg="undo custSel addSld delSld modSld sldOrd">
      <pc:chgData name="abdulilah.q@outlook.com" userId="e558258b1f0d0369" providerId="LiveId" clId="{BECE3EA7-29FD-435D-BC21-618513B96673}" dt="2020-04-19T16:29:33.021" v="3262" actId="14100"/>
      <pc:docMkLst>
        <pc:docMk/>
      </pc:docMkLst>
      <pc:sldChg chg="modSp ord">
        <pc:chgData name="abdulilah.q@outlook.com" userId="e558258b1f0d0369" providerId="LiveId" clId="{BECE3EA7-29FD-435D-BC21-618513B96673}" dt="2020-04-19T15:56:05.511" v="3020" actId="313"/>
        <pc:sldMkLst>
          <pc:docMk/>
          <pc:sldMk cId="1668517224" sldId="257"/>
        </pc:sldMkLst>
        <pc:spChg chg="mod">
          <ac:chgData name="abdulilah.q@outlook.com" userId="e558258b1f0d0369" providerId="LiveId" clId="{BECE3EA7-29FD-435D-BC21-618513B96673}" dt="2020-04-19T15:55:15.017" v="3002"/>
          <ac:spMkLst>
            <pc:docMk/>
            <pc:sldMk cId="1668517224" sldId="257"/>
            <ac:spMk id="9" creationId="{DE753494-BE50-47B9-BD7B-6993BC53836A}"/>
          </ac:spMkLst>
        </pc:spChg>
        <pc:spChg chg="mod">
          <ac:chgData name="abdulilah.q@outlook.com" userId="e558258b1f0d0369" providerId="LiveId" clId="{BECE3EA7-29FD-435D-BC21-618513B96673}" dt="2020-04-19T15:56:05.511" v="3020" actId="313"/>
          <ac:spMkLst>
            <pc:docMk/>
            <pc:sldMk cId="1668517224" sldId="257"/>
            <ac:spMk id="44" creationId="{4304125B-C657-4FD1-93BA-AA0B94A16FFA}"/>
          </ac:spMkLst>
        </pc:spChg>
      </pc:sldChg>
      <pc:sldChg chg="modSp">
        <pc:chgData name="abdulilah.q@outlook.com" userId="e558258b1f0d0369" providerId="LiveId" clId="{BECE3EA7-29FD-435D-BC21-618513B96673}" dt="2020-04-18T13:19:09.732" v="944"/>
        <pc:sldMkLst>
          <pc:docMk/>
          <pc:sldMk cId="2289202601" sldId="258"/>
        </pc:sldMkLst>
        <pc:spChg chg="mod">
          <ac:chgData name="abdulilah.q@outlook.com" userId="e558258b1f0d0369" providerId="LiveId" clId="{BECE3EA7-29FD-435D-BC21-618513B96673}" dt="2020-04-18T13:19:09.732" v="944"/>
          <ac:spMkLst>
            <pc:docMk/>
            <pc:sldMk cId="2289202601" sldId="258"/>
            <ac:spMk id="34" creationId="{9FDCC7E9-0182-48FD-91E0-F9528CBC45D3}"/>
          </ac:spMkLst>
        </pc:spChg>
      </pc:sldChg>
      <pc:sldChg chg="modSp">
        <pc:chgData name="abdulilah.q@outlook.com" userId="e558258b1f0d0369" providerId="LiveId" clId="{BECE3EA7-29FD-435D-BC21-618513B96673}" dt="2020-04-19T15:25:52.399" v="2925" actId="20577"/>
        <pc:sldMkLst>
          <pc:docMk/>
          <pc:sldMk cId="4218143676" sldId="265"/>
        </pc:sldMkLst>
        <pc:spChg chg="mod">
          <ac:chgData name="abdulilah.q@outlook.com" userId="e558258b1f0d0369" providerId="LiveId" clId="{BECE3EA7-29FD-435D-BC21-618513B96673}" dt="2020-04-19T15:25:52.399" v="2925" actId="20577"/>
          <ac:spMkLst>
            <pc:docMk/>
            <pc:sldMk cId="4218143676" sldId="265"/>
            <ac:spMk id="23" creationId="{8E6F0DD9-BE35-4C5F-95B3-97F9C618BBEA}"/>
          </ac:spMkLst>
        </pc:spChg>
      </pc:sldChg>
      <pc:sldChg chg="modSp">
        <pc:chgData name="abdulilah.q@outlook.com" userId="e558258b1f0d0369" providerId="LiveId" clId="{BECE3EA7-29FD-435D-BC21-618513B96673}" dt="2020-04-18T13:19:05.498" v="943"/>
        <pc:sldMkLst>
          <pc:docMk/>
          <pc:sldMk cId="4237941569" sldId="266"/>
        </pc:sldMkLst>
        <pc:spChg chg="mod">
          <ac:chgData name="abdulilah.q@outlook.com" userId="e558258b1f0d0369" providerId="LiveId" clId="{BECE3EA7-29FD-435D-BC21-618513B96673}" dt="2020-04-18T13:19:05.498" v="943"/>
          <ac:spMkLst>
            <pc:docMk/>
            <pc:sldMk cId="4237941569" sldId="266"/>
            <ac:spMk id="34" creationId="{9FDCC7E9-0182-48FD-91E0-F9528CBC45D3}"/>
          </ac:spMkLst>
        </pc:spChg>
      </pc:sldChg>
      <pc:sldChg chg="modSp">
        <pc:chgData name="abdulilah.q@outlook.com" userId="e558258b1f0d0369" providerId="LiveId" clId="{BECE3EA7-29FD-435D-BC21-618513B96673}" dt="2020-04-18T13:19:02.373" v="942"/>
        <pc:sldMkLst>
          <pc:docMk/>
          <pc:sldMk cId="4099355989" sldId="268"/>
        </pc:sldMkLst>
        <pc:spChg chg="mod">
          <ac:chgData name="abdulilah.q@outlook.com" userId="e558258b1f0d0369" providerId="LiveId" clId="{BECE3EA7-29FD-435D-BC21-618513B96673}" dt="2020-04-18T13:19:02.373" v="942"/>
          <ac:spMkLst>
            <pc:docMk/>
            <pc:sldMk cId="4099355989" sldId="268"/>
            <ac:spMk id="34" creationId="{9FDCC7E9-0182-48FD-91E0-F9528CBC45D3}"/>
          </ac:spMkLst>
        </pc:spChg>
      </pc:sldChg>
      <pc:sldChg chg="modSp">
        <pc:chgData name="abdulilah.q@outlook.com" userId="e558258b1f0d0369" providerId="LiveId" clId="{BECE3EA7-29FD-435D-BC21-618513B96673}" dt="2020-04-19T15:29:57.827" v="2971" actId="20577"/>
        <pc:sldMkLst>
          <pc:docMk/>
          <pc:sldMk cId="3321385058" sldId="271"/>
        </pc:sldMkLst>
        <pc:spChg chg="mod">
          <ac:chgData name="abdulilah.q@outlook.com" userId="e558258b1f0d0369" providerId="LiveId" clId="{BECE3EA7-29FD-435D-BC21-618513B96673}" dt="2020-04-19T15:29:57.827" v="2971" actId="20577"/>
          <ac:spMkLst>
            <pc:docMk/>
            <pc:sldMk cId="3321385058" sldId="271"/>
            <ac:spMk id="11" creationId="{14A12CB2-B6A6-4785-A7E4-38058E26E932}"/>
          </ac:spMkLst>
        </pc:spChg>
      </pc:sldChg>
      <pc:sldChg chg="addSp delSp modSp">
        <pc:chgData name="abdulilah.q@outlook.com" userId="e558258b1f0d0369" providerId="LiveId" clId="{BECE3EA7-29FD-435D-BC21-618513B96673}" dt="2020-04-19T14:58:05.154" v="2688" actId="14100"/>
        <pc:sldMkLst>
          <pc:docMk/>
          <pc:sldMk cId="379154893" sldId="272"/>
        </pc:sldMkLst>
        <pc:spChg chg="mod">
          <ac:chgData name="abdulilah.q@outlook.com" userId="e558258b1f0d0369" providerId="LiveId" clId="{BECE3EA7-29FD-435D-BC21-618513B96673}" dt="2020-04-19T14:58:05.154" v="2688" actId="14100"/>
          <ac:spMkLst>
            <pc:docMk/>
            <pc:sldMk cId="379154893" sldId="272"/>
            <ac:spMk id="2" creationId="{53F4DEF9-1B99-4ABD-86BD-4C102C4CB7BA}"/>
          </ac:spMkLst>
        </pc:spChg>
        <pc:spChg chg="add mod">
          <ac:chgData name="abdulilah.q@outlook.com" userId="e558258b1f0d0369" providerId="LiveId" clId="{BECE3EA7-29FD-435D-BC21-618513B96673}" dt="2020-04-18T10:57:23.555" v="185" actId="404"/>
          <ac:spMkLst>
            <pc:docMk/>
            <pc:sldMk cId="379154893" sldId="272"/>
            <ac:spMk id="3" creationId="{337DD296-0257-476A-9F02-72B736EEDE40}"/>
          </ac:spMkLst>
        </pc:spChg>
        <pc:spChg chg="mod">
          <ac:chgData name="abdulilah.q@outlook.com" userId="e558258b1f0d0369" providerId="LiveId" clId="{BECE3EA7-29FD-435D-BC21-618513B96673}" dt="2020-04-18T11:13:07.293" v="417" actId="14100"/>
          <ac:spMkLst>
            <pc:docMk/>
            <pc:sldMk cId="379154893" sldId="272"/>
            <ac:spMk id="4" creationId="{CFA51E12-A631-4E97-9554-19525C881229}"/>
          </ac:spMkLst>
        </pc:spChg>
        <pc:spChg chg="add del mod">
          <ac:chgData name="abdulilah.q@outlook.com" userId="e558258b1f0d0369" providerId="LiveId" clId="{BECE3EA7-29FD-435D-BC21-618513B96673}" dt="2020-04-18T10:50:37.186" v="79" actId="478"/>
          <ac:spMkLst>
            <pc:docMk/>
            <pc:sldMk cId="379154893" sldId="272"/>
            <ac:spMk id="7" creationId="{7EF9F22A-9CB0-4767-A921-49C8FE904399}"/>
          </ac:spMkLst>
        </pc:spChg>
        <pc:spChg chg="add mod">
          <ac:chgData name="abdulilah.q@outlook.com" userId="e558258b1f0d0369" providerId="LiveId" clId="{BECE3EA7-29FD-435D-BC21-618513B96673}" dt="2020-04-18T10:57:53.715" v="189" actId="1076"/>
          <ac:spMkLst>
            <pc:docMk/>
            <pc:sldMk cId="379154893" sldId="272"/>
            <ac:spMk id="12" creationId="{D3490677-773E-4356-9A84-2AEAFB591C1D}"/>
          </ac:spMkLst>
        </pc:spChg>
        <pc:spChg chg="add mod">
          <ac:chgData name="abdulilah.q@outlook.com" userId="e558258b1f0d0369" providerId="LiveId" clId="{BECE3EA7-29FD-435D-BC21-618513B96673}" dt="2020-04-18T11:00:57.010" v="235" actId="1076"/>
          <ac:spMkLst>
            <pc:docMk/>
            <pc:sldMk cId="379154893" sldId="272"/>
            <ac:spMk id="15" creationId="{46243D71-70C8-4023-B31E-743B368EFD73}"/>
          </ac:spMkLst>
        </pc:spChg>
        <pc:spChg chg="add mod">
          <ac:chgData name="abdulilah.q@outlook.com" userId="e558258b1f0d0369" providerId="LiveId" clId="{BECE3EA7-29FD-435D-BC21-618513B96673}" dt="2020-04-18T11:02:30.551" v="260" actId="20577"/>
          <ac:spMkLst>
            <pc:docMk/>
            <pc:sldMk cId="379154893" sldId="272"/>
            <ac:spMk id="19" creationId="{FCEDC7B3-4556-47D6-A551-6F2FA286EC3A}"/>
          </ac:spMkLst>
        </pc:spChg>
        <pc:spChg chg="add mod">
          <ac:chgData name="abdulilah.q@outlook.com" userId="e558258b1f0d0369" providerId="LiveId" clId="{BECE3EA7-29FD-435D-BC21-618513B96673}" dt="2020-04-18T11:03:23.128" v="287" actId="1076"/>
          <ac:spMkLst>
            <pc:docMk/>
            <pc:sldMk cId="379154893" sldId="272"/>
            <ac:spMk id="20" creationId="{C892AE23-D991-4C4E-A30B-5039552E7253}"/>
          </ac:spMkLst>
        </pc:spChg>
        <pc:spChg chg="add mod">
          <ac:chgData name="abdulilah.q@outlook.com" userId="e558258b1f0d0369" providerId="LiveId" clId="{BECE3EA7-29FD-435D-BC21-618513B96673}" dt="2020-04-18T11:04:09.402" v="298" actId="1076"/>
          <ac:spMkLst>
            <pc:docMk/>
            <pc:sldMk cId="379154893" sldId="272"/>
            <ac:spMk id="21" creationId="{D4189664-EEEC-4EF7-B2AE-FCBCD8B80276}"/>
          </ac:spMkLst>
        </pc:spChg>
        <pc:spChg chg="add mod">
          <ac:chgData name="abdulilah.q@outlook.com" userId="e558258b1f0d0369" providerId="LiveId" clId="{BECE3EA7-29FD-435D-BC21-618513B96673}" dt="2020-04-18T11:04:25.709" v="305" actId="20577"/>
          <ac:spMkLst>
            <pc:docMk/>
            <pc:sldMk cId="379154893" sldId="272"/>
            <ac:spMk id="22" creationId="{4F5651DF-E1F2-4212-9D62-007159041FBC}"/>
          </ac:spMkLst>
        </pc:spChg>
        <pc:spChg chg="add mod">
          <ac:chgData name="abdulilah.q@outlook.com" userId="e558258b1f0d0369" providerId="LiveId" clId="{BECE3EA7-29FD-435D-BC21-618513B96673}" dt="2020-04-18T11:09:01.543" v="373" actId="1076"/>
          <ac:spMkLst>
            <pc:docMk/>
            <pc:sldMk cId="379154893" sldId="272"/>
            <ac:spMk id="44" creationId="{27E9E434-2DB1-4DCF-A200-5DACCA4305AF}"/>
          </ac:spMkLst>
        </pc:spChg>
        <pc:spChg chg="add mod">
          <ac:chgData name="abdulilah.q@outlook.com" userId="e558258b1f0d0369" providerId="LiveId" clId="{BECE3EA7-29FD-435D-BC21-618513B96673}" dt="2020-04-18T11:09:49.913" v="378" actId="1076"/>
          <ac:spMkLst>
            <pc:docMk/>
            <pc:sldMk cId="379154893" sldId="272"/>
            <ac:spMk id="48" creationId="{5FCD7223-4064-4860-9A06-A1952A47CC59}"/>
          </ac:spMkLst>
        </pc:spChg>
        <pc:spChg chg="add mod">
          <ac:chgData name="abdulilah.q@outlook.com" userId="e558258b1f0d0369" providerId="LiveId" clId="{BECE3EA7-29FD-435D-BC21-618513B96673}" dt="2020-04-18T11:11:13.023" v="405" actId="1076"/>
          <ac:spMkLst>
            <pc:docMk/>
            <pc:sldMk cId="379154893" sldId="272"/>
            <ac:spMk id="49" creationId="{C2A7B09D-9F3E-47EC-8395-5C9D8E97E437}"/>
          </ac:spMkLst>
        </pc:spChg>
        <pc:spChg chg="add mod">
          <ac:chgData name="abdulilah.q@outlook.com" userId="e558258b1f0d0369" providerId="LiveId" clId="{BECE3EA7-29FD-435D-BC21-618513B96673}" dt="2020-04-18T11:11:37.800" v="409" actId="1076"/>
          <ac:spMkLst>
            <pc:docMk/>
            <pc:sldMk cId="379154893" sldId="272"/>
            <ac:spMk id="52" creationId="{9594BAF1-873E-4195-A63F-F9BDA5D132F2}"/>
          </ac:spMkLst>
        </pc:spChg>
        <pc:picChg chg="del mod">
          <ac:chgData name="abdulilah.q@outlook.com" userId="e558258b1f0d0369" providerId="LiveId" clId="{BECE3EA7-29FD-435D-BC21-618513B96673}" dt="2020-04-18T11:13:21.018" v="420" actId="478"/>
          <ac:picMkLst>
            <pc:docMk/>
            <pc:sldMk cId="379154893" sldId="272"/>
            <ac:picMk id="9" creationId="{00165DE0-7113-4FDF-92C0-039C630900BC}"/>
          </ac:picMkLst>
        </pc:picChg>
        <pc:cxnChg chg="add mod">
          <ac:chgData name="abdulilah.q@outlook.com" userId="e558258b1f0d0369" providerId="LiveId" clId="{BECE3EA7-29FD-435D-BC21-618513B96673}" dt="2020-04-18T10:52:56.502" v="90" actId="13822"/>
          <ac:cxnSpMkLst>
            <pc:docMk/>
            <pc:sldMk cId="379154893" sldId="272"/>
            <ac:cxnSpMk id="10" creationId="{BA244EF4-84B7-40FD-A135-B724F5C02C91}"/>
          </ac:cxnSpMkLst>
        </pc:cxnChg>
        <pc:cxnChg chg="add mod">
          <ac:chgData name="abdulilah.q@outlook.com" userId="e558258b1f0d0369" providerId="LiveId" clId="{BECE3EA7-29FD-435D-BC21-618513B96673}" dt="2020-04-18T10:58:12.702" v="192" actId="13822"/>
          <ac:cxnSpMkLst>
            <pc:docMk/>
            <pc:sldMk cId="379154893" sldId="272"/>
            <ac:cxnSpMk id="14" creationId="{186A7BB7-C55F-4209-8D8B-9495CA19DAC4}"/>
          </ac:cxnSpMkLst>
        </pc:cxnChg>
        <pc:cxnChg chg="add mod">
          <ac:chgData name="abdulilah.q@outlook.com" userId="e558258b1f0d0369" providerId="LiveId" clId="{BECE3EA7-29FD-435D-BC21-618513B96673}" dt="2020-04-18T11:01:40.219" v="242" actId="14100"/>
          <ac:cxnSpMkLst>
            <pc:docMk/>
            <pc:sldMk cId="379154893" sldId="272"/>
            <ac:cxnSpMk id="17" creationId="{F0C2F2B3-7B0A-47D5-AC5E-C00390D962B5}"/>
          </ac:cxnSpMkLst>
        </pc:cxnChg>
        <pc:cxnChg chg="add del mod">
          <ac:chgData name="abdulilah.q@outlook.com" userId="e558258b1f0d0369" providerId="LiveId" clId="{BECE3EA7-29FD-435D-BC21-618513B96673}" dt="2020-04-18T11:05:06.070" v="309" actId="478"/>
          <ac:cxnSpMkLst>
            <pc:docMk/>
            <pc:sldMk cId="379154893" sldId="272"/>
            <ac:cxnSpMk id="24" creationId="{CAE540C7-C887-4C92-8359-518D46EF5F0B}"/>
          </ac:cxnSpMkLst>
        </pc:cxnChg>
        <pc:cxnChg chg="add mod">
          <ac:chgData name="abdulilah.q@outlook.com" userId="e558258b1f0d0369" providerId="LiveId" clId="{BECE3EA7-29FD-435D-BC21-618513B96673}" dt="2020-04-18T11:06:06.643" v="324" actId="14100"/>
          <ac:cxnSpMkLst>
            <pc:docMk/>
            <pc:sldMk cId="379154893" sldId="272"/>
            <ac:cxnSpMk id="27" creationId="{9BE393C0-FA19-4543-ACCF-1307D26397C9}"/>
          </ac:cxnSpMkLst>
        </pc:cxnChg>
        <pc:cxnChg chg="add mod">
          <ac:chgData name="abdulilah.q@outlook.com" userId="e558258b1f0d0369" providerId="LiveId" clId="{BECE3EA7-29FD-435D-BC21-618513B96673}" dt="2020-04-18T11:06:44.242" v="333" actId="14100"/>
          <ac:cxnSpMkLst>
            <pc:docMk/>
            <pc:sldMk cId="379154893" sldId="272"/>
            <ac:cxnSpMk id="29" creationId="{4CAB32B7-1318-4317-97F5-41882542749F}"/>
          </ac:cxnSpMkLst>
        </pc:cxnChg>
        <pc:cxnChg chg="add mod">
          <ac:chgData name="abdulilah.q@outlook.com" userId="e558258b1f0d0369" providerId="LiveId" clId="{BECE3EA7-29FD-435D-BC21-618513B96673}" dt="2020-04-18T11:06:48.053" v="335" actId="14100"/>
          <ac:cxnSpMkLst>
            <pc:docMk/>
            <pc:sldMk cId="379154893" sldId="272"/>
            <ac:cxnSpMk id="41" creationId="{1359D139-532F-4826-9D88-9C2C62248DEF}"/>
          </ac:cxnSpMkLst>
        </pc:cxnChg>
        <pc:cxnChg chg="add mod">
          <ac:chgData name="abdulilah.q@outlook.com" userId="e558258b1f0d0369" providerId="LiveId" clId="{BECE3EA7-29FD-435D-BC21-618513B96673}" dt="2020-04-18T11:08:48.929" v="370" actId="14100"/>
          <ac:cxnSpMkLst>
            <pc:docMk/>
            <pc:sldMk cId="379154893" sldId="272"/>
            <ac:cxnSpMk id="46" creationId="{43C57FF4-DDB9-4B61-A819-084CBEAAAE1B}"/>
          </ac:cxnSpMkLst>
        </pc:cxnChg>
        <pc:cxnChg chg="add mod">
          <ac:chgData name="abdulilah.q@outlook.com" userId="e558258b1f0d0369" providerId="LiveId" clId="{BECE3EA7-29FD-435D-BC21-618513B96673}" dt="2020-04-18T11:11:27.168" v="407" actId="13822"/>
          <ac:cxnSpMkLst>
            <pc:docMk/>
            <pc:sldMk cId="379154893" sldId="272"/>
            <ac:cxnSpMk id="51" creationId="{5AF3C718-9B7E-4CB0-B1A7-5AC8269BB97D}"/>
          </ac:cxnSpMkLst>
        </pc:cxnChg>
        <pc:cxnChg chg="add mod">
          <ac:chgData name="abdulilah.q@outlook.com" userId="e558258b1f0d0369" providerId="LiveId" clId="{BECE3EA7-29FD-435D-BC21-618513B96673}" dt="2020-04-18T11:11:58.340" v="411" actId="13822"/>
          <ac:cxnSpMkLst>
            <pc:docMk/>
            <pc:sldMk cId="379154893" sldId="272"/>
            <ac:cxnSpMk id="54" creationId="{0EB3D5C9-FC9D-45C8-8997-13D35E5F5F7B}"/>
          </ac:cxnSpMkLst>
        </pc:cxnChg>
        <pc:cxnChg chg="add mod">
          <ac:chgData name="abdulilah.q@outlook.com" userId="e558258b1f0d0369" providerId="LiveId" clId="{BECE3EA7-29FD-435D-BC21-618513B96673}" dt="2020-04-18T11:12:13.723" v="413" actId="13822"/>
          <ac:cxnSpMkLst>
            <pc:docMk/>
            <pc:sldMk cId="379154893" sldId="272"/>
            <ac:cxnSpMk id="56" creationId="{9A4E5518-D03D-4242-831A-D2DD431F2949}"/>
          </ac:cxnSpMkLst>
        </pc:cxnChg>
      </pc:sldChg>
      <pc:sldChg chg="modSp">
        <pc:chgData name="abdulilah.q@outlook.com" userId="e558258b1f0d0369" providerId="LiveId" clId="{BECE3EA7-29FD-435D-BC21-618513B96673}" dt="2020-04-18T13:18:57.566" v="941"/>
        <pc:sldMkLst>
          <pc:docMk/>
          <pc:sldMk cId="785215968" sldId="273"/>
        </pc:sldMkLst>
        <pc:spChg chg="mod">
          <ac:chgData name="abdulilah.q@outlook.com" userId="e558258b1f0d0369" providerId="LiveId" clId="{BECE3EA7-29FD-435D-BC21-618513B96673}" dt="2020-04-18T13:18:57.566" v="941"/>
          <ac:spMkLst>
            <pc:docMk/>
            <pc:sldMk cId="785215968" sldId="273"/>
            <ac:spMk id="34" creationId="{9FDCC7E9-0182-48FD-91E0-F9528CBC45D3}"/>
          </ac:spMkLst>
        </pc:spChg>
      </pc:sldChg>
      <pc:sldChg chg="addSp delSp modSp">
        <pc:chgData name="abdulilah.q@outlook.com" userId="e558258b1f0d0369" providerId="LiveId" clId="{BECE3EA7-29FD-435D-BC21-618513B96673}" dt="2020-04-19T16:29:33.021" v="3262" actId="14100"/>
        <pc:sldMkLst>
          <pc:docMk/>
          <pc:sldMk cId="589110597" sldId="274"/>
        </pc:sldMkLst>
        <pc:spChg chg="mod">
          <ac:chgData name="abdulilah.q@outlook.com" userId="e558258b1f0d0369" providerId="LiveId" clId="{BECE3EA7-29FD-435D-BC21-618513B96673}" dt="2020-04-19T13:43:57.705" v="2113" actId="1076"/>
          <ac:spMkLst>
            <pc:docMk/>
            <pc:sldMk cId="589110597" sldId="274"/>
            <ac:spMk id="2" creationId="{85D25B29-20FB-4A9C-8B61-5BF6FCFB76B4}"/>
          </ac:spMkLst>
        </pc:spChg>
        <pc:spChg chg="mod">
          <ac:chgData name="abdulilah.q@outlook.com" userId="e558258b1f0d0369" providerId="LiveId" clId="{BECE3EA7-29FD-435D-BC21-618513B96673}" dt="2020-04-19T13:39:37.376" v="2062" actId="1076"/>
          <ac:spMkLst>
            <pc:docMk/>
            <pc:sldMk cId="589110597" sldId="274"/>
            <ac:spMk id="3" creationId="{7FEDA44C-D53E-4E1C-8AC4-FD56A95B19D3}"/>
          </ac:spMkLst>
        </pc:spChg>
        <pc:spChg chg="add mod">
          <ac:chgData name="abdulilah.q@outlook.com" userId="e558258b1f0d0369" providerId="LiveId" clId="{BECE3EA7-29FD-435D-BC21-618513B96673}" dt="2020-04-19T13:43:59.900" v="2114" actId="1076"/>
          <ac:spMkLst>
            <pc:docMk/>
            <pc:sldMk cId="589110597" sldId="274"/>
            <ac:spMk id="4" creationId="{E0436C0F-72ED-4546-999D-EDD2A548D3F8}"/>
          </ac:spMkLst>
        </pc:spChg>
        <pc:spChg chg="add del mod">
          <ac:chgData name="abdulilah.q@outlook.com" userId="e558258b1f0d0369" providerId="LiveId" clId="{BECE3EA7-29FD-435D-BC21-618513B96673}" dt="2020-04-19T13:31:41.120" v="1940"/>
          <ac:spMkLst>
            <pc:docMk/>
            <pc:sldMk cId="589110597" sldId="274"/>
            <ac:spMk id="5" creationId="{40BD1092-D055-493A-A26B-F1BDFC78977B}"/>
          </ac:spMkLst>
        </pc:spChg>
        <pc:spChg chg="add mod ord">
          <ac:chgData name="abdulilah.q@outlook.com" userId="e558258b1f0d0369" providerId="LiveId" clId="{BECE3EA7-29FD-435D-BC21-618513B96673}" dt="2020-04-19T13:40:49.698" v="2083" actId="1076"/>
          <ac:spMkLst>
            <pc:docMk/>
            <pc:sldMk cId="589110597" sldId="274"/>
            <ac:spMk id="6" creationId="{BCFBFA53-4B8D-42BE-A091-D6EB7E286A86}"/>
          </ac:spMkLst>
        </pc:spChg>
        <pc:spChg chg="add del mod ord">
          <ac:chgData name="abdulilah.q@outlook.com" userId="e558258b1f0d0369" providerId="LiveId" clId="{BECE3EA7-29FD-435D-BC21-618513B96673}" dt="2020-04-19T13:50:17.440" v="2141" actId="478"/>
          <ac:spMkLst>
            <pc:docMk/>
            <pc:sldMk cId="589110597" sldId="274"/>
            <ac:spMk id="7" creationId="{9ED8D3AB-D20C-4A1C-99E7-F0D73574A4AA}"/>
          </ac:spMkLst>
        </pc:spChg>
        <pc:spChg chg="add del mod">
          <ac:chgData name="abdulilah.q@outlook.com" userId="e558258b1f0d0369" providerId="LiveId" clId="{BECE3EA7-29FD-435D-BC21-618513B96673}" dt="2020-04-19T13:50:14.623" v="2140" actId="478"/>
          <ac:spMkLst>
            <pc:docMk/>
            <pc:sldMk cId="589110597" sldId="274"/>
            <ac:spMk id="8" creationId="{7F26D2B6-50C6-46BE-AC2A-E75C7E3B93B8}"/>
          </ac:spMkLst>
        </pc:spChg>
        <pc:spChg chg="add mod">
          <ac:chgData name="abdulilah.q@outlook.com" userId="e558258b1f0d0369" providerId="LiveId" clId="{BECE3EA7-29FD-435D-BC21-618513B96673}" dt="2020-04-19T13:40:57.379" v="2084" actId="207"/>
          <ac:spMkLst>
            <pc:docMk/>
            <pc:sldMk cId="589110597" sldId="274"/>
            <ac:spMk id="9" creationId="{82740721-9BBF-4166-92B0-4E5B4955EAE1}"/>
          </ac:spMkLst>
        </pc:spChg>
        <pc:spChg chg="add mod">
          <ac:chgData name="abdulilah.q@outlook.com" userId="e558258b1f0d0369" providerId="LiveId" clId="{BECE3EA7-29FD-435D-BC21-618513B96673}" dt="2020-04-19T14:38:10.224" v="2592" actId="1076"/>
          <ac:spMkLst>
            <pc:docMk/>
            <pc:sldMk cId="589110597" sldId="274"/>
            <ac:spMk id="10" creationId="{79C89E62-44CC-4C4C-B20A-A872EA37FC0B}"/>
          </ac:spMkLst>
        </pc:spChg>
        <pc:spChg chg="add mod">
          <ac:chgData name="abdulilah.q@outlook.com" userId="e558258b1f0d0369" providerId="LiveId" clId="{BECE3EA7-29FD-435D-BC21-618513B96673}" dt="2020-04-19T14:38:09.718" v="2591" actId="1076"/>
          <ac:spMkLst>
            <pc:docMk/>
            <pc:sldMk cId="589110597" sldId="274"/>
            <ac:spMk id="11" creationId="{7616F4B7-2D0D-4065-B0D3-D876E8735B8A}"/>
          </ac:spMkLst>
        </pc:spChg>
        <pc:spChg chg="add mod">
          <ac:chgData name="abdulilah.q@outlook.com" userId="e558258b1f0d0369" providerId="LiveId" clId="{BECE3EA7-29FD-435D-BC21-618513B96673}" dt="2020-04-19T14:37:48.285" v="2586" actId="120"/>
          <ac:spMkLst>
            <pc:docMk/>
            <pc:sldMk cId="589110597" sldId="274"/>
            <ac:spMk id="12" creationId="{D00AF4EC-5ED9-473A-967E-984D696DA801}"/>
          </ac:spMkLst>
        </pc:spChg>
        <pc:spChg chg="add mod">
          <ac:chgData name="abdulilah.q@outlook.com" userId="e558258b1f0d0369" providerId="LiveId" clId="{BECE3EA7-29FD-435D-BC21-618513B96673}" dt="2020-04-19T13:55:59.786" v="2185" actId="20577"/>
          <ac:spMkLst>
            <pc:docMk/>
            <pc:sldMk cId="589110597" sldId="274"/>
            <ac:spMk id="13" creationId="{E93A6633-A34F-4AC0-9391-4EADB212D5A1}"/>
          </ac:spMkLst>
        </pc:spChg>
        <pc:spChg chg="add mod">
          <ac:chgData name="abdulilah.q@outlook.com" userId="e558258b1f0d0369" providerId="LiveId" clId="{BECE3EA7-29FD-435D-BC21-618513B96673}" dt="2020-04-19T13:50:36.718" v="2144" actId="1076"/>
          <ac:spMkLst>
            <pc:docMk/>
            <pc:sldMk cId="589110597" sldId="274"/>
            <ac:spMk id="15" creationId="{E7DD8D49-6FD3-4EE9-93C7-705A9616AA04}"/>
          </ac:spMkLst>
        </pc:spChg>
        <pc:spChg chg="add mod ord">
          <ac:chgData name="abdulilah.q@outlook.com" userId="e558258b1f0d0369" providerId="LiveId" clId="{BECE3EA7-29FD-435D-BC21-618513B96673}" dt="2020-04-19T16:29:13.670" v="3258" actId="166"/>
          <ac:spMkLst>
            <pc:docMk/>
            <pc:sldMk cId="589110597" sldId="274"/>
            <ac:spMk id="16" creationId="{3A270C0A-5ADA-4680-AA94-4CCAEC8D893B}"/>
          </ac:spMkLst>
        </pc:spChg>
        <pc:spChg chg="add mod ord">
          <ac:chgData name="abdulilah.q@outlook.com" userId="e558258b1f0d0369" providerId="LiveId" clId="{BECE3EA7-29FD-435D-BC21-618513B96673}" dt="2020-04-19T16:28:59.941" v="3255" actId="166"/>
          <ac:spMkLst>
            <pc:docMk/>
            <pc:sldMk cId="589110597" sldId="274"/>
            <ac:spMk id="17" creationId="{ED7C3256-60F1-4FDD-B7BA-CCDEFE327C14}"/>
          </ac:spMkLst>
        </pc:spChg>
        <pc:spChg chg="add mod">
          <ac:chgData name="abdulilah.q@outlook.com" userId="e558258b1f0d0369" providerId="LiveId" clId="{BECE3EA7-29FD-435D-BC21-618513B96673}" dt="2020-04-19T13:57:26.643" v="2206" actId="115"/>
          <ac:spMkLst>
            <pc:docMk/>
            <pc:sldMk cId="589110597" sldId="274"/>
            <ac:spMk id="20" creationId="{ECD0C528-EC87-45A3-930B-BC38BDED5C30}"/>
          </ac:spMkLst>
        </pc:spChg>
        <pc:spChg chg="add del mod">
          <ac:chgData name="abdulilah.q@outlook.com" userId="e558258b1f0d0369" providerId="LiveId" clId="{BECE3EA7-29FD-435D-BC21-618513B96673}" dt="2020-04-19T14:38:13.124" v="2594"/>
          <ac:spMkLst>
            <pc:docMk/>
            <pc:sldMk cId="589110597" sldId="274"/>
            <ac:spMk id="29" creationId="{901E4D59-55BD-4D1F-8BCD-3A90A7B55B8D}"/>
          </ac:spMkLst>
        </pc:spChg>
        <pc:spChg chg="add mod">
          <ac:chgData name="abdulilah.q@outlook.com" userId="e558258b1f0d0369" providerId="LiveId" clId="{BECE3EA7-29FD-435D-BC21-618513B96673}" dt="2020-04-19T16:20:37.414" v="3218" actId="208"/>
          <ac:spMkLst>
            <pc:docMk/>
            <pc:sldMk cId="589110597" sldId="274"/>
            <ac:spMk id="30" creationId="{21BE9EC2-1CBE-4C41-9222-58610D27C520}"/>
          </ac:spMkLst>
        </pc:spChg>
        <pc:picChg chg="add mod">
          <ac:chgData name="abdulilah.q@outlook.com" userId="e558258b1f0d0369" providerId="LiveId" clId="{BECE3EA7-29FD-435D-BC21-618513B96673}" dt="2020-04-19T13:54:43.601" v="2176" actId="1076"/>
          <ac:picMkLst>
            <pc:docMk/>
            <pc:sldMk cId="589110597" sldId="274"/>
            <ac:picMk id="14" creationId="{D217A2A8-EF06-4DF8-BCD1-E60D5E20BA9E}"/>
          </ac:picMkLst>
        </pc:picChg>
        <pc:picChg chg="add del mod modCrop">
          <ac:chgData name="abdulilah.q@outlook.com" userId="e558258b1f0d0369" providerId="LiveId" clId="{BECE3EA7-29FD-435D-BC21-618513B96673}" dt="2020-04-19T14:00:54.931" v="2207" actId="478"/>
          <ac:picMkLst>
            <pc:docMk/>
            <pc:sldMk cId="589110597" sldId="274"/>
            <ac:picMk id="19" creationId="{D9246B4D-700D-4331-8A4C-D8DBF6A1ECEA}"/>
          </ac:picMkLst>
        </pc:picChg>
        <pc:picChg chg="add del mod modCrop">
          <ac:chgData name="abdulilah.q@outlook.com" userId="e558258b1f0d0369" providerId="LiveId" clId="{BECE3EA7-29FD-435D-BC21-618513B96673}" dt="2020-04-19T16:26:41.981" v="3232" actId="478"/>
          <ac:picMkLst>
            <pc:docMk/>
            <pc:sldMk cId="589110597" sldId="274"/>
            <ac:picMk id="22" creationId="{345CF43E-F3DB-4E8E-B950-F27751EB88D0}"/>
          </ac:picMkLst>
        </pc:picChg>
        <pc:picChg chg="add del mod modCrop">
          <ac:chgData name="abdulilah.q@outlook.com" userId="e558258b1f0d0369" providerId="LiveId" clId="{BECE3EA7-29FD-435D-BC21-618513B96673}" dt="2020-04-19T14:03:47.902" v="2243" actId="478"/>
          <ac:picMkLst>
            <pc:docMk/>
            <pc:sldMk cId="589110597" sldId="274"/>
            <ac:picMk id="24" creationId="{94F2978F-1510-42C5-B242-264A911A3A85}"/>
          </ac:picMkLst>
        </pc:picChg>
        <pc:picChg chg="add del mod">
          <ac:chgData name="abdulilah.q@outlook.com" userId="e558258b1f0d0369" providerId="LiveId" clId="{BECE3EA7-29FD-435D-BC21-618513B96673}" dt="2020-04-19T14:04:53.471" v="2252" actId="478"/>
          <ac:picMkLst>
            <pc:docMk/>
            <pc:sldMk cId="589110597" sldId="274"/>
            <ac:picMk id="26" creationId="{7483227A-D053-4295-BDD7-EB45D5245A1D}"/>
          </ac:picMkLst>
        </pc:picChg>
        <pc:picChg chg="add del mod modCrop">
          <ac:chgData name="abdulilah.q@outlook.com" userId="e558258b1f0d0369" providerId="LiveId" clId="{BECE3EA7-29FD-435D-BC21-618513B96673}" dt="2020-04-19T16:25:31.702" v="3219" actId="478"/>
          <ac:picMkLst>
            <pc:docMk/>
            <pc:sldMk cId="589110597" sldId="274"/>
            <ac:picMk id="28" creationId="{4AA9D702-F67A-4115-B442-289A6CE60033}"/>
          </ac:picMkLst>
        </pc:picChg>
        <pc:picChg chg="add mod modCrop">
          <ac:chgData name="abdulilah.q@outlook.com" userId="e558258b1f0d0369" providerId="LiveId" clId="{BECE3EA7-29FD-435D-BC21-618513B96673}" dt="2020-04-19T16:26:31.849" v="3231" actId="14100"/>
          <ac:picMkLst>
            <pc:docMk/>
            <pc:sldMk cId="589110597" sldId="274"/>
            <ac:picMk id="32" creationId="{B8DEFE9E-64BF-4474-9B67-6864BAF12BEC}"/>
          </ac:picMkLst>
        </pc:picChg>
        <pc:picChg chg="add mod modCrop">
          <ac:chgData name="abdulilah.q@outlook.com" userId="e558258b1f0d0369" providerId="LiveId" clId="{BECE3EA7-29FD-435D-BC21-618513B96673}" dt="2020-04-19T16:29:33.021" v="3262" actId="14100"/>
          <ac:picMkLst>
            <pc:docMk/>
            <pc:sldMk cId="589110597" sldId="274"/>
            <ac:picMk id="34" creationId="{9D04E9F8-BE78-4B53-9DB4-78DA9B22EB51}"/>
          </ac:picMkLst>
        </pc:picChg>
      </pc:sldChg>
      <pc:sldChg chg="modSp">
        <pc:chgData name="abdulilah.q@outlook.com" userId="e558258b1f0d0369" providerId="LiveId" clId="{BECE3EA7-29FD-435D-BC21-618513B96673}" dt="2020-04-18T13:18:54.680" v="940"/>
        <pc:sldMkLst>
          <pc:docMk/>
          <pc:sldMk cId="2096969276" sldId="275"/>
        </pc:sldMkLst>
        <pc:spChg chg="mod">
          <ac:chgData name="abdulilah.q@outlook.com" userId="e558258b1f0d0369" providerId="LiveId" clId="{BECE3EA7-29FD-435D-BC21-618513B96673}" dt="2020-04-18T13:18:54.680" v="940"/>
          <ac:spMkLst>
            <pc:docMk/>
            <pc:sldMk cId="2096969276" sldId="275"/>
            <ac:spMk id="34" creationId="{9FDCC7E9-0182-48FD-91E0-F9528CBC45D3}"/>
          </ac:spMkLst>
        </pc:spChg>
      </pc:sldChg>
      <pc:sldChg chg="addSp delSp modSp">
        <pc:chgData name="abdulilah.q@outlook.com" userId="e558258b1f0d0369" providerId="LiveId" clId="{BECE3EA7-29FD-435D-BC21-618513B96673}" dt="2020-04-19T14:05:14.434" v="2253" actId="14100"/>
        <pc:sldMkLst>
          <pc:docMk/>
          <pc:sldMk cId="2056782336" sldId="276"/>
        </pc:sldMkLst>
        <pc:spChg chg="add mod ord">
          <ac:chgData name="abdulilah.q@outlook.com" userId="e558258b1f0d0369" providerId="LiveId" clId="{BECE3EA7-29FD-435D-BC21-618513B96673}" dt="2020-04-18T12:48:08.119" v="758" actId="20577"/>
          <ac:spMkLst>
            <pc:docMk/>
            <pc:sldMk cId="2056782336" sldId="276"/>
            <ac:spMk id="2" creationId="{EBECDE48-743B-4053-981C-2ED018D42D84}"/>
          </ac:spMkLst>
        </pc:spChg>
        <pc:spChg chg="add mod">
          <ac:chgData name="abdulilah.q@outlook.com" userId="e558258b1f0d0369" providerId="LiveId" clId="{BECE3EA7-29FD-435D-BC21-618513B96673}" dt="2020-04-18T12:34:57.901" v="624" actId="1076"/>
          <ac:spMkLst>
            <pc:docMk/>
            <pc:sldMk cId="2056782336" sldId="276"/>
            <ac:spMk id="3" creationId="{D67BE15F-C00D-4344-8FCE-F4C6A0F5D5B0}"/>
          </ac:spMkLst>
        </pc:spChg>
        <pc:spChg chg="add mod">
          <ac:chgData name="abdulilah.q@outlook.com" userId="e558258b1f0d0369" providerId="LiveId" clId="{BECE3EA7-29FD-435D-BC21-618513B96673}" dt="2020-04-18T12:32:08.916" v="589" actId="14100"/>
          <ac:spMkLst>
            <pc:docMk/>
            <pc:sldMk cId="2056782336" sldId="276"/>
            <ac:spMk id="4" creationId="{10EA7E07-49A5-410A-80AC-584568577F20}"/>
          </ac:spMkLst>
        </pc:spChg>
        <pc:spChg chg="add del mod">
          <ac:chgData name="abdulilah.q@outlook.com" userId="e558258b1f0d0369" providerId="LiveId" clId="{BECE3EA7-29FD-435D-BC21-618513B96673}" dt="2020-04-18T12:34:21.407" v="613" actId="478"/>
          <ac:spMkLst>
            <pc:docMk/>
            <pc:sldMk cId="2056782336" sldId="276"/>
            <ac:spMk id="5" creationId="{F43F337D-BCDD-46B1-9E5E-E7D0EB00B580}"/>
          </ac:spMkLst>
        </pc:spChg>
        <pc:spChg chg="mod">
          <ac:chgData name="abdulilah.q@outlook.com" userId="e558258b1f0d0369" providerId="LiveId" clId="{BECE3EA7-29FD-435D-BC21-618513B96673}" dt="2020-04-18T12:31:57.145" v="585" actId="1076"/>
          <ac:spMkLst>
            <pc:docMk/>
            <pc:sldMk cId="2056782336" sldId="276"/>
            <ac:spMk id="22" creationId="{771E1EDC-B021-4096-957D-3553CE6F854D}"/>
          </ac:spMkLst>
        </pc:spChg>
        <pc:spChg chg="mod ord">
          <ac:chgData name="abdulilah.q@outlook.com" userId="e558258b1f0d0369" providerId="LiveId" clId="{BECE3EA7-29FD-435D-BC21-618513B96673}" dt="2020-04-18T12:25:44.855" v="500" actId="1076"/>
          <ac:spMkLst>
            <pc:docMk/>
            <pc:sldMk cId="2056782336" sldId="276"/>
            <ac:spMk id="24" creationId="{D6E5314C-0EED-4E11-BD99-64BC405C5679}"/>
          </ac:spMkLst>
        </pc:spChg>
        <pc:spChg chg="add mod">
          <ac:chgData name="abdulilah.q@outlook.com" userId="e558258b1f0d0369" providerId="LiveId" clId="{BECE3EA7-29FD-435D-BC21-618513B96673}" dt="2020-04-18T12:32:42.751" v="596" actId="14100"/>
          <ac:spMkLst>
            <pc:docMk/>
            <pc:sldMk cId="2056782336" sldId="276"/>
            <ac:spMk id="36" creationId="{9BCB9E69-D0E0-44AE-A93F-AA071CE9F9E8}"/>
          </ac:spMkLst>
        </pc:spChg>
        <pc:spChg chg="add mod">
          <ac:chgData name="abdulilah.q@outlook.com" userId="e558258b1f0d0369" providerId="LiveId" clId="{BECE3EA7-29FD-435D-BC21-618513B96673}" dt="2020-04-18T12:26:08.211" v="508" actId="208"/>
          <ac:spMkLst>
            <pc:docMk/>
            <pc:sldMk cId="2056782336" sldId="276"/>
            <ac:spMk id="37" creationId="{739E803A-3837-49AC-B604-F814F96146CB}"/>
          </ac:spMkLst>
        </pc:spChg>
        <pc:spChg chg="add del mod">
          <ac:chgData name="abdulilah.q@outlook.com" userId="e558258b1f0d0369" providerId="LiveId" clId="{BECE3EA7-29FD-435D-BC21-618513B96673}" dt="2020-04-18T12:25:16.268" v="492" actId="478"/>
          <ac:spMkLst>
            <pc:docMk/>
            <pc:sldMk cId="2056782336" sldId="276"/>
            <ac:spMk id="38" creationId="{557A80A3-C14E-4646-A762-8D8BC16A4FB9}"/>
          </ac:spMkLst>
        </pc:spChg>
        <pc:spChg chg="add mod">
          <ac:chgData name="abdulilah.q@outlook.com" userId="e558258b1f0d0369" providerId="LiveId" clId="{BECE3EA7-29FD-435D-BC21-618513B96673}" dt="2020-04-18T12:26:11.021" v="510" actId="208"/>
          <ac:spMkLst>
            <pc:docMk/>
            <pc:sldMk cId="2056782336" sldId="276"/>
            <ac:spMk id="39" creationId="{4133BC0A-1747-4A07-8995-5CBA10F41F85}"/>
          </ac:spMkLst>
        </pc:spChg>
        <pc:spChg chg="add mod">
          <ac:chgData name="abdulilah.q@outlook.com" userId="e558258b1f0d0369" providerId="LiveId" clId="{BECE3EA7-29FD-435D-BC21-618513B96673}" dt="2020-04-18T12:32:32.236" v="593" actId="1076"/>
          <ac:spMkLst>
            <pc:docMk/>
            <pc:sldMk cId="2056782336" sldId="276"/>
            <ac:spMk id="41" creationId="{A1F1BE65-33DC-4F44-84DE-BBE31B15A7EC}"/>
          </ac:spMkLst>
        </pc:spChg>
        <pc:spChg chg="add mod">
          <ac:chgData name="abdulilah.q@outlook.com" userId="e558258b1f0d0369" providerId="LiveId" clId="{BECE3EA7-29FD-435D-BC21-618513B96673}" dt="2020-04-19T14:05:14.434" v="2253" actId="14100"/>
          <ac:spMkLst>
            <pc:docMk/>
            <pc:sldMk cId="2056782336" sldId="276"/>
            <ac:spMk id="42" creationId="{CBEBBC27-1A6B-484D-8778-AACAAFDDE523}"/>
          </ac:spMkLst>
        </pc:spChg>
        <pc:spChg chg="add mod">
          <ac:chgData name="abdulilah.q@outlook.com" userId="e558258b1f0d0369" providerId="LiveId" clId="{BECE3EA7-29FD-435D-BC21-618513B96673}" dt="2020-04-18T12:47:48.677" v="754" actId="14100"/>
          <ac:spMkLst>
            <pc:docMk/>
            <pc:sldMk cId="2056782336" sldId="276"/>
            <ac:spMk id="43" creationId="{EB42CD60-9FB2-42C3-BD29-93DBF8B77875}"/>
          </ac:spMkLst>
        </pc:spChg>
        <pc:spChg chg="add mod">
          <ac:chgData name="abdulilah.q@outlook.com" userId="e558258b1f0d0369" providerId="LiveId" clId="{BECE3EA7-29FD-435D-BC21-618513B96673}" dt="2020-04-18T12:33:32.579" v="604" actId="207"/>
          <ac:spMkLst>
            <pc:docMk/>
            <pc:sldMk cId="2056782336" sldId="276"/>
            <ac:spMk id="44" creationId="{454BB94A-5113-4A9C-9390-EBD7D0CFC41A}"/>
          </ac:spMkLst>
        </pc:spChg>
        <pc:spChg chg="add mod">
          <ac:chgData name="abdulilah.q@outlook.com" userId="e558258b1f0d0369" providerId="LiveId" clId="{BECE3EA7-29FD-435D-BC21-618513B96673}" dt="2020-04-18T12:33:49.906" v="606" actId="207"/>
          <ac:spMkLst>
            <pc:docMk/>
            <pc:sldMk cId="2056782336" sldId="276"/>
            <ac:spMk id="45" creationId="{B8CF47D1-E78C-4C77-811D-EA30B5F024B6}"/>
          </ac:spMkLst>
        </pc:spChg>
        <pc:spChg chg="add mod">
          <ac:chgData name="abdulilah.q@outlook.com" userId="e558258b1f0d0369" providerId="LiveId" clId="{BECE3EA7-29FD-435D-BC21-618513B96673}" dt="2020-04-18T12:33:42.700" v="605" actId="207"/>
          <ac:spMkLst>
            <pc:docMk/>
            <pc:sldMk cId="2056782336" sldId="276"/>
            <ac:spMk id="46" creationId="{64DA54B5-9F05-45A9-8072-4B53DEC5E614}"/>
          </ac:spMkLst>
        </pc:spChg>
        <pc:spChg chg="add mod">
          <ac:chgData name="abdulilah.q@outlook.com" userId="e558258b1f0d0369" providerId="LiveId" clId="{BECE3EA7-29FD-435D-BC21-618513B96673}" dt="2020-04-18T12:40:56.893" v="683" actId="20577"/>
          <ac:spMkLst>
            <pc:docMk/>
            <pc:sldMk cId="2056782336" sldId="276"/>
            <ac:spMk id="48" creationId="{B0CC432A-F8F9-41F0-ACD1-A3C1F72660CB}"/>
          </ac:spMkLst>
        </pc:spChg>
        <pc:spChg chg="add mod">
          <ac:chgData name="abdulilah.q@outlook.com" userId="e558258b1f0d0369" providerId="LiveId" clId="{BECE3EA7-29FD-435D-BC21-618513B96673}" dt="2020-04-18T12:51:30.424" v="788" actId="1076"/>
          <ac:spMkLst>
            <pc:docMk/>
            <pc:sldMk cId="2056782336" sldId="276"/>
            <ac:spMk id="49" creationId="{946CEA30-3794-4591-9784-0C2CCE761C40}"/>
          </ac:spMkLst>
        </pc:spChg>
        <pc:spChg chg="add mod">
          <ac:chgData name="abdulilah.q@outlook.com" userId="e558258b1f0d0369" providerId="LiveId" clId="{BECE3EA7-29FD-435D-BC21-618513B96673}" dt="2020-04-18T12:40:49.529" v="679" actId="20577"/>
          <ac:spMkLst>
            <pc:docMk/>
            <pc:sldMk cId="2056782336" sldId="276"/>
            <ac:spMk id="50" creationId="{19109A59-1804-4318-BCD0-CC3B4077DBC5}"/>
          </ac:spMkLst>
        </pc:spChg>
        <pc:spChg chg="add mod">
          <ac:chgData name="abdulilah.q@outlook.com" userId="e558258b1f0d0369" providerId="LiveId" clId="{BECE3EA7-29FD-435D-BC21-618513B96673}" dt="2020-04-18T12:38:00.261" v="655" actId="207"/>
          <ac:spMkLst>
            <pc:docMk/>
            <pc:sldMk cId="2056782336" sldId="276"/>
            <ac:spMk id="51" creationId="{289DA653-6351-4A6E-9FC7-1FBCADC761DC}"/>
          </ac:spMkLst>
        </pc:spChg>
        <pc:spChg chg="add mod">
          <ac:chgData name="abdulilah.q@outlook.com" userId="e558258b1f0d0369" providerId="LiveId" clId="{BECE3EA7-29FD-435D-BC21-618513B96673}" dt="2020-04-18T13:07:25.776" v="847" actId="1076"/>
          <ac:spMkLst>
            <pc:docMk/>
            <pc:sldMk cId="2056782336" sldId="276"/>
            <ac:spMk id="52" creationId="{4A71EC7A-B288-4105-A672-68C0690F17AB}"/>
          </ac:spMkLst>
        </pc:spChg>
        <pc:spChg chg="add mod">
          <ac:chgData name="abdulilah.q@outlook.com" userId="e558258b1f0d0369" providerId="LiveId" clId="{BECE3EA7-29FD-435D-BC21-618513B96673}" dt="2020-04-18T12:38:20.885" v="659" actId="207"/>
          <ac:spMkLst>
            <pc:docMk/>
            <pc:sldMk cId="2056782336" sldId="276"/>
            <ac:spMk id="53" creationId="{9FA636AF-F16D-4BF8-B178-87ACCF5EB124}"/>
          </ac:spMkLst>
        </pc:spChg>
        <pc:spChg chg="add mod">
          <ac:chgData name="abdulilah.q@outlook.com" userId="e558258b1f0d0369" providerId="LiveId" clId="{BECE3EA7-29FD-435D-BC21-618513B96673}" dt="2020-04-18T12:38:28.825" v="660" actId="207"/>
          <ac:spMkLst>
            <pc:docMk/>
            <pc:sldMk cId="2056782336" sldId="276"/>
            <ac:spMk id="54" creationId="{A42F24CA-85CB-4984-A3AA-062B1B1C97F4}"/>
          </ac:spMkLst>
        </pc:spChg>
        <pc:spChg chg="add mod">
          <ac:chgData name="abdulilah.q@outlook.com" userId="e558258b1f0d0369" providerId="LiveId" clId="{BECE3EA7-29FD-435D-BC21-618513B96673}" dt="2020-04-18T12:39:13.795" v="669" actId="1076"/>
          <ac:spMkLst>
            <pc:docMk/>
            <pc:sldMk cId="2056782336" sldId="276"/>
            <ac:spMk id="55" creationId="{F7517D97-CDF2-49B3-9C1D-FE4FCEA569F5}"/>
          </ac:spMkLst>
        </pc:spChg>
        <pc:spChg chg="add mod">
          <ac:chgData name="abdulilah.q@outlook.com" userId="e558258b1f0d0369" providerId="LiveId" clId="{BECE3EA7-29FD-435D-BC21-618513B96673}" dt="2020-04-18T12:48:19.979" v="759" actId="1076"/>
          <ac:spMkLst>
            <pc:docMk/>
            <pc:sldMk cId="2056782336" sldId="276"/>
            <ac:spMk id="56" creationId="{0A27563A-5349-46F1-ADE3-1D14CE7D58EE}"/>
          </ac:spMkLst>
        </pc:spChg>
        <pc:spChg chg="add mod">
          <ac:chgData name="abdulilah.q@outlook.com" userId="e558258b1f0d0369" providerId="LiveId" clId="{BECE3EA7-29FD-435D-BC21-618513B96673}" dt="2020-04-18T12:48:24.398" v="760" actId="1076"/>
          <ac:spMkLst>
            <pc:docMk/>
            <pc:sldMk cId="2056782336" sldId="276"/>
            <ac:spMk id="57" creationId="{2997EAAE-AA23-4861-AD44-66CCF39B688C}"/>
          </ac:spMkLst>
        </pc:spChg>
        <pc:spChg chg="add mod">
          <ac:chgData name="abdulilah.q@outlook.com" userId="e558258b1f0d0369" providerId="LiveId" clId="{BECE3EA7-29FD-435D-BC21-618513B96673}" dt="2020-04-18T12:48:36.605" v="761" actId="1076"/>
          <ac:spMkLst>
            <pc:docMk/>
            <pc:sldMk cId="2056782336" sldId="276"/>
            <ac:spMk id="58" creationId="{FA1CE164-AF7B-42D8-942F-93768B538307}"/>
          </ac:spMkLst>
        </pc:spChg>
        <pc:spChg chg="add mod">
          <ac:chgData name="abdulilah.q@outlook.com" userId="e558258b1f0d0369" providerId="LiveId" clId="{BECE3EA7-29FD-435D-BC21-618513B96673}" dt="2020-04-18T12:43:50.397" v="707" actId="207"/>
          <ac:spMkLst>
            <pc:docMk/>
            <pc:sldMk cId="2056782336" sldId="276"/>
            <ac:spMk id="59" creationId="{0283F7CB-8764-4DE3-A699-169740A00CCC}"/>
          </ac:spMkLst>
        </pc:spChg>
        <pc:spChg chg="add mod">
          <ac:chgData name="abdulilah.q@outlook.com" userId="e558258b1f0d0369" providerId="LiveId" clId="{BECE3EA7-29FD-435D-BC21-618513B96673}" dt="2020-04-18T12:43:57.099" v="708" actId="207"/>
          <ac:spMkLst>
            <pc:docMk/>
            <pc:sldMk cId="2056782336" sldId="276"/>
            <ac:spMk id="60" creationId="{67ECDBBE-BC0B-4A26-B937-34A1BA99C3BD}"/>
          </ac:spMkLst>
        </pc:spChg>
        <pc:spChg chg="add mod">
          <ac:chgData name="abdulilah.q@outlook.com" userId="e558258b1f0d0369" providerId="LiveId" clId="{BECE3EA7-29FD-435D-BC21-618513B96673}" dt="2020-04-18T12:44:03.693" v="709" actId="207"/>
          <ac:spMkLst>
            <pc:docMk/>
            <pc:sldMk cId="2056782336" sldId="276"/>
            <ac:spMk id="61" creationId="{8EFE7D64-ACCA-487D-90E9-40F78EC164A8}"/>
          </ac:spMkLst>
        </pc:spChg>
        <pc:spChg chg="add mod">
          <ac:chgData name="abdulilah.q@outlook.com" userId="e558258b1f0d0369" providerId="LiveId" clId="{BECE3EA7-29FD-435D-BC21-618513B96673}" dt="2020-04-18T12:44:52.328" v="710" actId="207"/>
          <ac:spMkLst>
            <pc:docMk/>
            <pc:sldMk cId="2056782336" sldId="276"/>
            <ac:spMk id="68" creationId="{23F763C2-C22C-4448-A7C6-586D8D9DA12F}"/>
          </ac:spMkLst>
        </pc:spChg>
        <pc:spChg chg="add mod">
          <ac:chgData name="abdulilah.q@outlook.com" userId="e558258b1f0d0369" providerId="LiveId" clId="{BECE3EA7-29FD-435D-BC21-618513B96673}" dt="2020-04-18T12:48:03.513" v="756" actId="1076"/>
          <ac:spMkLst>
            <pc:docMk/>
            <pc:sldMk cId="2056782336" sldId="276"/>
            <ac:spMk id="73" creationId="{489E60D4-6CD8-462B-8BFE-1B3C7F2E1701}"/>
          </ac:spMkLst>
        </pc:spChg>
        <pc:spChg chg="add mod">
          <ac:chgData name="abdulilah.q@outlook.com" userId="e558258b1f0d0369" providerId="LiveId" clId="{BECE3EA7-29FD-435D-BC21-618513B96673}" dt="2020-04-18T12:46:21.589" v="730" actId="20577"/>
          <ac:spMkLst>
            <pc:docMk/>
            <pc:sldMk cId="2056782336" sldId="276"/>
            <ac:spMk id="75" creationId="{936D1AFC-A7AF-4698-8DCE-84131903ABF7}"/>
          </ac:spMkLst>
        </pc:spChg>
        <pc:spChg chg="add mod">
          <ac:chgData name="abdulilah.q@outlook.com" userId="e558258b1f0d0369" providerId="LiveId" clId="{BECE3EA7-29FD-435D-BC21-618513B96673}" dt="2020-04-18T12:47:06.266" v="745" actId="33524"/>
          <ac:spMkLst>
            <pc:docMk/>
            <pc:sldMk cId="2056782336" sldId="276"/>
            <ac:spMk id="76" creationId="{1CB16BFE-B320-4A76-8B5E-5F747B3CA0E6}"/>
          </ac:spMkLst>
        </pc:spChg>
        <pc:spChg chg="add mod">
          <ac:chgData name="abdulilah.q@outlook.com" userId="e558258b1f0d0369" providerId="LiveId" clId="{BECE3EA7-29FD-435D-BC21-618513B96673}" dt="2020-04-18T12:47:18.118" v="748" actId="20577"/>
          <ac:spMkLst>
            <pc:docMk/>
            <pc:sldMk cId="2056782336" sldId="276"/>
            <ac:spMk id="77" creationId="{49866573-E429-45C7-B94A-F27616DBE9B1}"/>
          </ac:spMkLst>
        </pc:spChg>
        <pc:spChg chg="add mod">
          <ac:chgData name="abdulilah.q@outlook.com" userId="e558258b1f0d0369" providerId="LiveId" clId="{BECE3EA7-29FD-435D-BC21-618513B96673}" dt="2020-04-18T12:49:35.473" v="778" actId="1076"/>
          <ac:spMkLst>
            <pc:docMk/>
            <pc:sldMk cId="2056782336" sldId="276"/>
            <ac:spMk id="78" creationId="{392656DF-2B23-4B41-8BE6-36A869FFF795}"/>
          </ac:spMkLst>
        </pc:spChg>
        <pc:spChg chg="add mod">
          <ac:chgData name="abdulilah.q@outlook.com" userId="e558258b1f0d0369" providerId="LiveId" clId="{BECE3EA7-29FD-435D-BC21-618513B96673}" dt="2020-04-18T12:52:23.996" v="803" actId="1076"/>
          <ac:spMkLst>
            <pc:docMk/>
            <pc:sldMk cId="2056782336" sldId="276"/>
            <ac:spMk id="79" creationId="{ABE5163E-A386-4FD1-9A54-D389B07796FC}"/>
          </ac:spMkLst>
        </pc:spChg>
        <pc:spChg chg="add del">
          <ac:chgData name="abdulilah.q@outlook.com" userId="e558258b1f0d0369" providerId="LiveId" clId="{BECE3EA7-29FD-435D-BC21-618513B96673}" dt="2020-04-18T12:49:20.308" v="773"/>
          <ac:spMkLst>
            <pc:docMk/>
            <pc:sldMk cId="2056782336" sldId="276"/>
            <ac:spMk id="80" creationId="{0C49202B-5A18-418B-9E73-FBED7423942D}"/>
          </ac:spMkLst>
        </pc:spChg>
        <pc:spChg chg="add mod">
          <ac:chgData name="abdulilah.q@outlook.com" userId="e558258b1f0d0369" providerId="LiveId" clId="{BECE3EA7-29FD-435D-BC21-618513B96673}" dt="2020-04-18T12:49:52.931" v="785" actId="1076"/>
          <ac:spMkLst>
            <pc:docMk/>
            <pc:sldMk cId="2056782336" sldId="276"/>
            <ac:spMk id="81" creationId="{BCCBA4B0-64A2-4359-AC67-77BCBE206C3C}"/>
          </ac:spMkLst>
        </pc:spChg>
        <pc:spChg chg="mod">
          <ac:chgData name="abdulilah.q@outlook.com" userId="e558258b1f0d0369" providerId="LiveId" clId="{BECE3EA7-29FD-435D-BC21-618513B96673}" dt="2020-04-18T12:25:48.056" v="501" actId="1076"/>
          <ac:spMkLst>
            <pc:docMk/>
            <pc:sldMk cId="2056782336" sldId="276"/>
            <ac:spMk id="87" creationId="{398925B9-A840-4BB9-AD1D-C7951E92DCF0}"/>
          </ac:spMkLst>
        </pc:spChg>
        <pc:spChg chg="add mod">
          <ac:chgData name="abdulilah.q@outlook.com" userId="e558258b1f0d0369" providerId="LiveId" clId="{BECE3EA7-29FD-435D-BC21-618513B96673}" dt="2020-04-18T12:52:18.899" v="802" actId="1076"/>
          <ac:spMkLst>
            <pc:docMk/>
            <pc:sldMk cId="2056782336" sldId="276"/>
            <ac:spMk id="88" creationId="{CB36D7B6-442C-4EAE-9A20-833A38A6E69A}"/>
          </ac:spMkLst>
        </pc:spChg>
        <pc:spChg chg="del mod ord">
          <ac:chgData name="abdulilah.q@outlook.com" userId="e558258b1f0d0369" providerId="LiveId" clId="{BECE3EA7-29FD-435D-BC21-618513B96673}" dt="2020-04-18T12:23:55.323" v="465" actId="478"/>
          <ac:spMkLst>
            <pc:docMk/>
            <pc:sldMk cId="2056782336" sldId="276"/>
            <ac:spMk id="89" creationId="{8B0A8103-2501-46F1-A901-A127101AA294}"/>
          </ac:spMkLst>
        </pc:spChg>
        <pc:spChg chg="add mod">
          <ac:chgData name="abdulilah.q@outlook.com" userId="e558258b1f0d0369" providerId="LiveId" clId="{BECE3EA7-29FD-435D-BC21-618513B96673}" dt="2020-04-19T12:40:18.569" v="1717" actId="1076"/>
          <ac:spMkLst>
            <pc:docMk/>
            <pc:sldMk cId="2056782336" sldId="276"/>
            <ac:spMk id="89" creationId="{C671BBB6-9D8A-4EF4-BBA8-9B35F64287F6}"/>
          </ac:spMkLst>
        </pc:spChg>
        <pc:spChg chg="del mod">
          <ac:chgData name="abdulilah.q@outlook.com" userId="e558258b1f0d0369" providerId="LiveId" clId="{BECE3EA7-29FD-435D-BC21-618513B96673}" dt="2020-04-18T12:23:56.271" v="466" actId="478"/>
          <ac:spMkLst>
            <pc:docMk/>
            <pc:sldMk cId="2056782336" sldId="276"/>
            <ac:spMk id="90" creationId="{3E5360E2-449F-48C3-A6DF-89E5A8E6BE09}"/>
          </ac:spMkLst>
        </pc:spChg>
        <pc:spChg chg="add mod">
          <ac:chgData name="abdulilah.q@outlook.com" userId="e558258b1f0d0369" providerId="LiveId" clId="{BECE3EA7-29FD-435D-BC21-618513B96673}" dt="2020-04-19T12:39:59.153" v="1712" actId="1076"/>
          <ac:spMkLst>
            <pc:docMk/>
            <pc:sldMk cId="2056782336" sldId="276"/>
            <ac:spMk id="90" creationId="{FC4E0337-8FF6-427E-8651-C0F759BD0290}"/>
          </ac:spMkLst>
        </pc:spChg>
        <pc:spChg chg="del mod">
          <ac:chgData name="abdulilah.q@outlook.com" userId="e558258b1f0d0369" providerId="LiveId" clId="{BECE3EA7-29FD-435D-BC21-618513B96673}" dt="2020-04-18T12:23:56.916" v="467" actId="478"/>
          <ac:spMkLst>
            <pc:docMk/>
            <pc:sldMk cId="2056782336" sldId="276"/>
            <ac:spMk id="91" creationId="{9619EEB1-00D2-434E-A255-19509ABB98CC}"/>
          </ac:spMkLst>
        </pc:spChg>
        <pc:spChg chg="add mod">
          <ac:chgData name="abdulilah.q@outlook.com" userId="e558258b1f0d0369" providerId="LiveId" clId="{BECE3EA7-29FD-435D-BC21-618513B96673}" dt="2020-04-19T12:37:22.114" v="1692" actId="1076"/>
          <ac:spMkLst>
            <pc:docMk/>
            <pc:sldMk cId="2056782336" sldId="276"/>
            <ac:spMk id="91" creationId="{B6B748E8-B2EC-4ECE-942A-3821121316E3}"/>
          </ac:spMkLst>
        </pc:spChg>
        <pc:spChg chg="add mod">
          <ac:chgData name="abdulilah.q@outlook.com" userId="e558258b1f0d0369" providerId="LiveId" clId="{BECE3EA7-29FD-435D-BC21-618513B96673}" dt="2020-04-19T12:38:02.725" v="1694" actId="1076"/>
          <ac:spMkLst>
            <pc:docMk/>
            <pc:sldMk cId="2056782336" sldId="276"/>
            <ac:spMk id="92" creationId="{0036EB65-04DE-4CD6-9435-1ECF0FEA37B5}"/>
          </ac:spMkLst>
        </pc:spChg>
        <pc:spChg chg="del mod">
          <ac:chgData name="abdulilah.q@outlook.com" userId="e558258b1f0d0369" providerId="LiveId" clId="{BECE3EA7-29FD-435D-BC21-618513B96673}" dt="2020-04-18T12:23:58.164" v="468" actId="478"/>
          <ac:spMkLst>
            <pc:docMk/>
            <pc:sldMk cId="2056782336" sldId="276"/>
            <ac:spMk id="92" creationId="{1B290795-60E2-4348-8558-FDC68F3C31D6}"/>
          </ac:spMkLst>
        </pc:spChg>
        <pc:spChg chg="add mod">
          <ac:chgData name="abdulilah.q@outlook.com" userId="e558258b1f0d0369" providerId="LiveId" clId="{BECE3EA7-29FD-435D-BC21-618513B96673}" dt="2020-04-19T12:40:01.326" v="1713" actId="1076"/>
          <ac:spMkLst>
            <pc:docMk/>
            <pc:sldMk cId="2056782336" sldId="276"/>
            <ac:spMk id="93" creationId="{2C008A51-C7F3-4551-9AEB-D1B85CB8D6FF}"/>
          </ac:spMkLst>
        </pc:spChg>
        <pc:spChg chg="del mod">
          <ac:chgData name="abdulilah.q@outlook.com" userId="e558258b1f0d0369" providerId="LiveId" clId="{BECE3EA7-29FD-435D-BC21-618513B96673}" dt="2020-04-18T12:24:19.160" v="472" actId="478"/>
          <ac:spMkLst>
            <pc:docMk/>
            <pc:sldMk cId="2056782336" sldId="276"/>
            <ac:spMk id="93" creationId="{38980F34-AB63-4FAD-BF2C-0B90D8F7F4E5}"/>
          </ac:spMkLst>
        </pc:spChg>
        <pc:spChg chg="del mod">
          <ac:chgData name="abdulilah.q@outlook.com" userId="e558258b1f0d0369" providerId="LiveId" clId="{BECE3EA7-29FD-435D-BC21-618513B96673}" dt="2020-04-18T12:24:20.904" v="473" actId="478"/>
          <ac:spMkLst>
            <pc:docMk/>
            <pc:sldMk cId="2056782336" sldId="276"/>
            <ac:spMk id="94" creationId="{9DB43D37-1EBE-4DCA-81A1-16BDD32161F4}"/>
          </ac:spMkLst>
        </pc:spChg>
        <pc:spChg chg="add mod">
          <ac:chgData name="abdulilah.q@outlook.com" userId="e558258b1f0d0369" providerId="LiveId" clId="{BECE3EA7-29FD-435D-BC21-618513B96673}" dt="2020-04-19T12:40:21.006" v="1718" actId="1076"/>
          <ac:spMkLst>
            <pc:docMk/>
            <pc:sldMk cId="2056782336" sldId="276"/>
            <ac:spMk id="94" creationId="{C0B8959D-04F1-47D7-A462-314FD3190A77}"/>
          </ac:spMkLst>
        </pc:spChg>
        <pc:spChg chg="mod ord">
          <ac:chgData name="abdulilah.q@outlook.com" userId="e558258b1f0d0369" providerId="LiveId" clId="{BECE3EA7-29FD-435D-BC21-618513B96673}" dt="2020-04-18T12:30:16.159" v="562" actId="1076"/>
          <ac:spMkLst>
            <pc:docMk/>
            <pc:sldMk cId="2056782336" sldId="276"/>
            <ac:spMk id="95" creationId="{DACDA99F-7170-4064-8F89-51DBEE55FC99}"/>
          </ac:spMkLst>
        </pc:spChg>
        <pc:spChg chg="del">
          <ac:chgData name="abdulilah.q@outlook.com" userId="e558258b1f0d0369" providerId="LiveId" clId="{BECE3EA7-29FD-435D-BC21-618513B96673}" dt="2020-04-18T12:24:27.101" v="479" actId="478"/>
          <ac:spMkLst>
            <pc:docMk/>
            <pc:sldMk cId="2056782336" sldId="276"/>
            <ac:spMk id="96" creationId="{43FB4E5B-1DAE-4DA6-ADF6-5CA28204FB17}"/>
          </ac:spMkLst>
        </pc:spChg>
        <pc:spChg chg="add mod">
          <ac:chgData name="abdulilah.q@outlook.com" userId="e558258b1f0d0369" providerId="LiveId" clId="{BECE3EA7-29FD-435D-BC21-618513B96673}" dt="2020-04-19T12:40:38.081" v="1719" actId="1076"/>
          <ac:spMkLst>
            <pc:docMk/>
            <pc:sldMk cId="2056782336" sldId="276"/>
            <ac:spMk id="96" creationId="{5A7B37AD-60C4-402F-B35A-CA2D2BC06EF6}"/>
          </ac:spMkLst>
        </pc:spChg>
        <pc:spChg chg="del">
          <ac:chgData name="abdulilah.q@outlook.com" userId="e558258b1f0d0369" providerId="LiveId" clId="{BECE3EA7-29FD-435D-BC21-618513B96673}" dt="2020-04-18T12:24:26.322" v="478" actId="478"/>
          <ac:spMkLst>
            <pc:docMk/>
            <pc:sldMk cId="2056782336" sldId="276"/>
            <ac:spMk id="97" creationId="{15F53B11-D65B-49F2-8F59-05F1DC928BC9}"/>
          </ac:spMkLst>
        </pc:spChg>
        <pc:spChg chg="add mod">
          <ac:chgData name="abdulilah.q@outlook.com" userId="e558258b1f0d0369" providerId="LiveId" clId="{BECE3EA7-29FD-435D-BC21-618513B96673}" dt="2020-04-19T12:39:20.335" v="1705" actId="1076"/>
          <ac:spMkLst>
            <pc:docMk/>
            <pc:sldMk cId="2056782336" sldId="276"/>
            <ac:spMk id="97" creationId="{3AA37DC2-6F11-4804-97AC-97905BA503CE}"/>
          </ac:spMkLst>
        </pc:spChg>
        <pc:spChg chg="del">
          <ac:chgData name="abdulilah.q@outlook.com" userId="e558258b1f0d0369" providerId="LiveId" clId="{BECE3EA7-29FD-435D-BC21-618513B96673}" dt="2020-04-18T12:24:25.750" v="477" actId="478"/>
          <ac:spMkLst>
            <pc:docMk/>
            <pc:sldMk cId="2056782336" sldId="276"/>
            <ac:spMk id="98" creationId="{A879895B-D998-4AC1-B9EE-8E6B79080A2D}"/>
          </ac:spMkLst>
        </pc:spChg>
        <pc:spChg chg="add mod">
          <ac:chgData name="abdulilah.q@outlook.com" userId="e558258b1f0d0369" providerId="LiveId" clId="{BECE3EA7-29FD-435D-BC21-618513B96673}" dt="2020-04-19T12:40:53.614" v="1722" actId="1076"/>
          <ac:spMkLst>
            <pc:docMk/>
            <pc:sldMk cId="2056782336" sldId="276"/>
            <ac:spMk id="98" creationId="{D0EB0578-81CF-4026-9FC7-26670164761D}"/>
          </ac:spMkLst>
        </pc:spChg>
        <pc:spChg chg="del">
          <ac:chgData name="abdulilah.q@outlook.com" userId="e558258b1f0d0369" providerId="LiveId" clId="{BECE3EA7-29FD-435D-BC21-618513B96673}" dt="2020-04-18T12:24:25.098" v="476" actId="478"/>
          <ac:spMkLst>
            <pc:docMk/>
            <pc:sldMk cId="2056782336" sldId="276"/>
            <ac:spMk id="99" creationId="{A6CF52F6-F5C1-4667-A67A-44CCA0280F97}"/>
          </ac:spMkLst>
        </pc:spChg>
        <pc:spChg chg="del mod">
          <ac:chgData name="abdulilah.q@outlook.com" userId="e558258b1f0d0369" providerId="LiveId" clId="{BECE3EA7-29FD-435D-BC21-618513B96673}" dt="2020-04-18T12:24:22.919" v="475" actId="478"/>
          <ac:spMkLst>
            <pc:docMk/>
            <pc:sldMk cId="2056782336" sldId="276"/>
            <ac:spMk id="100" creationId="{D9E62812-EA24-4E4A-BB4E-5328EFA3DF61}"/>
          </ac:spMkLst>
        </pc:spChg>
        <pc:spChg chg="del mod">
          <ac:chgData name="abdulilah.q@outlook.com" userId="e558258b1f0d0369" providerId="LiveId" clId="{BECE3EA7-29FD-435D-BC21-618513B96673}" dt="2020-04-18T12:24:21.748" v="474" actId="478"/>
          <ac:spMkLst>
            <pc:docMk/>
            <pc:sldMk cId="2056782336" sldId="276"/>
            <ac:spMk id="101" creationId="{E687ACE0-43EF-4357-BABD-697970CDAA2F}"/>
          </ac:spMkLst>
        </pc:spChg>
        <pc:spChg chg="add mod">
          <ac:chgData name="abdulilah.q@outlook.com" userId="e558258b1f0d0369" providerId="LiveId" clId="{BECE3EA7-29FD-435D-BC21-618513B96673}" dt="2020-04-19T12:34:59.266" v="1680" actId="1076"/>
          <ac:spMkLst>
            <pc:docMk/>
            <pc:sldMk cId="2056782336" sldId="276"/>
            <ac:spMk id="102" creationId="{B0D2D51D-A0EA-4901-9D73-0B868D4C220B}"/>
          </ac:spMkLst>
        </pc:spChg>
        <pc:spChg chg="add mod">
          <ac:chgData name="abdulilah.q@outlook.com" userId="e558258b1f0d0369" providerId="LiveId" clId="{BECE3EA7-29FD-435D-BC21-618513B96673}" dt="2020-04-19T12:35:07.713" v="1681" actId="1076"/>
          <ac:spMkLst>
            <pc:docMk/>
            <pc:sldMk cId="2056782336" sldId="276"/>
            <ac:spMk id="103" creationId="{D642C0F4-E5AF-4A40-B6E4-25760DAEB2D4}"/>
          </ac:spMkLst>
        </pc:spChg>
        <pc:spChg chg="add mod">
          <ac:chgData name="abdulilah.q@outlook.com" userId="e558258b1f0d0369" providerId="LiveId" clId="{BECE3EA7-29FD-435D-BC21-618513B96673}" dt="2020-04-19T12:35:15.697" v="1684" actId="1076"/>
          <ac:spMkLst>
            <pc:docMk/>
            <pc:sldMk cId="2056782336" sldId="276"/>
            <ac:spMk id="104" creationId="{33F707ED-B39B-443C-867F-A6B9F30376CB}"/>
          </ac:spMkLst>
        </pc:spChg>
        <pc:spChg chg="add mod">
          <ac:chgData name="abdulilah.q@outlook.com" userId="e558258b1f0d0369" providerId="LiveId" clId="{BECE3EA7-29FD-435D-BC21-618513B96673}" dt="2020-04-19T12:35:18.613" v="1685" actId="1076"/>
          <ac:spMkLst>
            <pc:docMk/>
            <pc:sldMk cId="2056782336" sldId="276"/>
            <ac:spMk id="105" creationId="{12AAAEE0-DA57-47A8-B420-2A2906A1E200}"/>
          </ac:spMkLst>
        </pc:spChg>
        <pc:spChg chg="add mod">
          <ac:chgData name="abdulilah.q@outlook.com" userId="e558258b1f0d0369" providerId="LiveId" clId="{BECE3EA7-29FD-435D-BC21-618513B96673}" dt="2020-04-19T12:40:44.125" v="1720" actId="1076"/>
          <ac:spMkLst>
            <pc:docMk/>
            <pc:sldMk cId="2056782336" sldId="276"/>
            <ac:spMk id="106" creationId="{48021831-30F4-4969-953B-DC7878570691}"/>
          </ac:spMkLst>
        </pc:spChg>
        <pc:spChg chg="add mod">
          <ac:chgData name="abdulilah.q@outlook.com" userId="e558258b1f0d0369" providerId="LiveId" clId="{BECE3EA7-29FD-435D-BC21-618513B96673}" dt="2020-04-18T13:03:16.076" v="818" actId="1076"/>
          <ac:spMkLst>
            <pc:docMk/>
            <pc:sldMk cId="2056782336" sldId="276"/>
            <ac:spMk id="107" creationId="{FB7A6885-1D70-46D7-9B2C-E2CE31A50D4D}"/>
          </ac:spMkLst>
        </pc:spChg>
        <pc:spChg chg="add mod">
          <ac:chgData name="abdulilah.q@outlook.com" userId="e558258b1f0d0369" providerId="LiveId" clId="{BECE3EA7-29FD-435D-BC21-618513B96673}" dt="2020-04-18T13:16:47.168" v="926" actId="1076"/>
          <ac:spMkLst>
            <pc:docMk/>
            <pc:sldMk cId="2056782336" sldId="276"/>
            <ac:spMk id="108" creationId="{A81ECB1D-1A57-4332-9D69-593B898F824E}"/>
          </ac:spMkLst>
        </pc:spChg>
        <pc:spChg chg="add mod">
          <ac:chgData name="abdulilah.q@outlook.com" userId="e558258b1f0d0369" providerId="LiveId" clId="{BECE3EA7-29FD-435D-BC21-618513B96673}" dt="2020-04-18T13:05:30.658" v="829" actId="1076"/>
          <ac:spMkLst>
            <pc:docMk/>
            <pc:sldMk cId="2056782336" sldId="276"/>
            <ac:spMk id="109" creationId="{31CB848F-4D8B-4EEA-9D6B-ACC225E880FE}"/>
          </ac:spMkLst>
        </pc:spChg>
        <pc:spChg chg="add mod">
          <ac:chgData name="abdulilah.q@outlook.com" userId="e558258b1f0d0369" providerId="LiveId" clId="{BECE3EA7-29FD-435D-BC21-618513B96673}" dt="2020-04-18T13:05:23.867" v="828" actId="1076"/>
          <ac:spMkLst>
            <pc:docMk/>
            <pc:sldMk cId="2056782336" sldId="276"/>
            <ac:spMk id="110" creationId="{1F56B977-1B4B-4343-BF96-33126DFDDF38}"/>
          </ac:spMkLst>
        </pc:spChg>
        <pc:spChg chg="add del mod">
          <ac:chgData name="abdulilah.q@outlook.com" userId="e558258b1f0d0369" providerId="LiveId" clId="{BECE3EA7-29FD-435D-BC21-618513B96673}" dt="2020-04-18T13:06:06.910" v="834" actId="478"/>
          <ac:spMkLst>
            <pc:docMk/>
            <pc:sldMk cId="2056782336" sldId="276"/>
            <ac:spMk id="111" creationId="{65C5D6FB-6088-4845-856D-90DD961CC56D}"/>
          </ac:spMkLst>
        </pc:spChg>
        <pc:spChg chg="add mod">
          <ac:chgData name="abdulilah.q@outlook.com" userId="e558258b1f0d0369" providerId="LiveId" clId="{BECE3EA7-29FD-435D-BC21-618513B96673}" dt="2020-04-18T13:16:10.685" v="919" actId="1076"/>
          <ac:spMkLst>
            <pc:docMk/>
            <pc:sldMk cId="2056782336" sldId="276"/>
            <ac:spMk id="112" creationId="{894F23C0-7527-48CA-A107-61C3B353B8CB}"/>
          </ac:spMkLst>
        </pc:spChg>
        <pc:spChg chg="add del mod">
          <ac:chgData name="abdulilah.q@outlook.com" userId="e558258b1f0d0369" providerId="LiveId" clId="{BECE3EA7-29FD-435D-BC21-618513B96673}" dt="2020-04-19T12:29:20.677" v="1657" actId="478"/>
          <ac:spMkLst>
            <pc:docMk/>
            <pc:sldMk cId="2056782336" sldId="276"/>
            <ac:spMk id="113" creationId="{2272BFAA-054A-4D13-B16C-0A0A46427678}"/>
          </ac:spMkLst>
        </pc:spChg>
        <pc:spChg chg="add mod">
          <ac:chgData name="abdulilah.q@outlook.com" userId="e558258b1f0d0369" providerId="LiveId" clId="{BECE3EA7-29FD-435D-BC21-618513B96673}" dt="2020-04-18T13:17:08.422" v="930" actId="1076"/>
          <ac:spMkLst>
            <pc:docMk/>
            <pc:sldMk cId="2056782336" sldId="276"/>
            <ac:spMk id="114" creationId="{F4C196D0-2266-424F-A3B4-F994E71F99C0}"/>
          </ac:spMkLst>
        </pc:spChg>
        <pc:spChg chg="add mod">
          <ac:chgData name="abdulilah.q@outlook.com" userId="e558258b1f0d0369" providerId="LiveId" clId="{BECE3EA7-29FD-435D-BC21-618513B96673}" dt="2020-04-19T12:29:40.446" v="1660" actId="1076"/>
          <ac:spMkLst>
            <pc:docMk/>
            <pc:sldMk cId="2056782336" sldId="276"/>
            <ac:spMk id="115" creationId="{408CC7BB-DDD0-431E-B0D7-C39BA51774B3}"/>
          </ac:spMkLst>
        </pc:spChg>
        <pc:spChg chg="add mod">
          <ac:chgData name="abdulilah.q@outlook.com" userId="e558258b1f0d0369" providerId="LiveId" clId="{BECE3EA7-29FD-435D-BC21-618513B96673}" dt="2020-04-18T13:07:53.990" v="854" actId="1076"/>
          <ac:spMkLst>
            <pc:docMk/>
            <pc:sldMk cId="2056782336" sldId="276"/>
            <ac:spMk id="116" creationId="{8A35A88C-7B00-4E5A-9109-A4D40945DB79}"/>
          </ac:spMkLst>
        </pc:spChg>
        <pc:spChg chg="add mod">
          <ac:chgData name="abdulilah.q@outlook.com" userId="e558258b1f0d0369" providerId="LiveId" clId="{BECE3EA7-29FD-435D-BC21-618513B96673}" dt="2020-04-19T12:40:10.164" v="1714" actId="1076"/>
          <ac:spMkLst>
            <pc:docMk/>
            <pc:sldMk cId="2056782336" sldId="276"/>
            <ac:spMk id="117" creationId="{2BE9F8DF-A711-4225-85C9-DE49BB13F7E5}"/>
          </ac:spMkLst>
        </pc:spChg>
        <pc:spChg chg="add mod">
          <ac:chgData name="abdulilah.q@outlook.com" userId="e558258b1f0d0369" providerId="LiveId" clId="{BECE3EA7-29FD-435D-BC21-618513B96673}" dt="2020-04-18T13:16:52.387" v="928" actId="1076"/>
          <ac:spMkLst>
            <pc:docMk/>
            <pc:sldMk cId="2056782336" sldId="276"/>
            <ac:spMk id="118" creationId="{A4BF2009-1D03-443E-8A7C-BAA8A0589310}"/>
          </ac:spMkLst>
        </pc:spChg>
        <pc:spChg chg="add mod">
          <ac:chgData name="abdulilah.q@outlook.com" userId="e558258b1f0d0369" providerId="LiveId" clId="{BECE3EA7-29FD-435D-BC21-618513B96673}" dt="2020-04-19T12:40:12.337" v="1715" actId="1076"/>
          <ac:spMkLst>
            <pc:docMk/>
            <pc:sldMk cId="2056782336" sldId="276"/>
            <ac:spMk id="119" creationId="{88BC3FE3-FE29-4EDB-9342-37692572462A}"/>
          </ac:spMkLst>
        </pc:spChg>
        <pc:spChg chg="add mod">
          <ac:chgData name="abdulilah.q@outlook.com" userId="e558258b1f0d0369" providerId="LiveId" clId="{BECE3EA7-29FD-435D-BC21-618513B96673}" dt="2020-04-18T13:17:15.230" v="931" actId="1076"/>
          <ac:spMkLst>
            <pc:docMk/>
            <pc:sldMk cId="2056782336" sldId="276"/>
            <ac:spMk id="120" creationId="{4A144DED-9D66-4BD0-9BF4-EDD5048542E0}"/>
          </ac:spMkLst>
        </pc:spChg>
        <pc:spChg chg="add mod">
          <ac:chgData name="abdulilah.q@outlook.com" userId="e558258b1f0d0369" providerId="LiveId" clId="{BECE3EA7-29FD-435D-BC21-618513B96673}" dt="2020-04-18T13:17:06.032" v="929" actId="1076"/>
          <ac:spMkLst>
            <pc:docMk/>
            <pc:sldMk cId="2056782336" sldId="276"/>
            <ac:spMk id="121" creationId="{8AFC23CC-F2B5-4085-8691-72419D87BF8D}"/>
          </ac:spMkLst>
        </pc:spChg>
        <pc:spChg chg="add mod">
          <ac:chgData name="abdulilah.q@outlook.com" userId="e558258b1f0d0369" providerId="LiveId" clId="{BECE3EA7-29FD-435D-BC21-618513B96673}" dt="2020-04-19T12:29:43.278" v="1661" actId="1076"/>
          <ac:spMkLst>
            <pc:docMk/>
            <pc:sldMk cId="2056782336" sldId="276"/>
            <ac:spMk id="122" creationId="{B3BC3817-B140-462F-B797-997DD9026479}"/>
          </ac:spMkLst>
        </pc:spChg>
        <pc:spChg chg="add mod">
          <ac:chgData name="abdulilah.q@outlook.com" userId="e558258b1f0d0369" providerId="LiveId" clId="{BECE3EA7-29FD-435D-BC21-618513B96673}" dt="2020-04-18T13:14:57.823" v="910" actId="1076"/>
          <ac:spMkLst>
            <pc:docMk/>
            <pc:sldMk cId="2056782336" sldId="276"/>
            <ac:spMk id="123" creationId="{325ED6AB-3EB7-47D3-B993-FB801147DD0D}"/>
          </ac:spMkLst>
        </pc:spChg>
        <pc:spChg chg="add del mod">
          <ac:chgData name="abdulilah.q@outlook.com" userId="e558258b1f0d0369" providerId="LiveId" clId="{BECE3EA7-29FD-435D-BC21-618513B96673}" dt="2020-04-18T13:09:05.566" v="872" actId="478"/>
          <ac:spMkLst>
            <pc:docMk/>
            <pc:sldMk cId="2056782336" sldId="276"/>
            <ac:spMk id="124" creationId="{4B5C7917-C516-4E6D-8386-F678A63BDB5D}"/>
          </ac:spMkLst>
        </pc:spChg>
        <pc:spChg chg="add mod">
          <ac:chgData name="abdulilah.q@outlook.com" userId="e558258b1f0d0369" providerId="LiveId" clId="{BECE3EA7-29FD-435D-BC21-618513B96673}" dt="2020-04-19T12:40:57.500" v="1723" actId="1076"/>
          <ac:spMkLst>
            <pc:docMk/>
            <pc:sldMk cId="2056782336" sldId="276"/>
            <ac:spMk id="125" creationId="{9AA722D3-B2FE-443B-A7E2-475D88DA67EE}"/>
          </ac:spMkLst>
        </pc:spChg>
        <pc:spChg chg="add mod">
          <ac:chgData name="abdulilah.q@outlook.com" userId="e558258b1f0d0369" providerId="LiveId" clId="{BECE3EA7-29FD-435D-BC21-618513B96673}" dt="2020-04-18T13:15:01.112" v="911" actId="1076"/>
          <ac:spMkLst>
            <pc:docMk/>
            <pc:sldMk cId="2056782336" sldId="276"/>
            <ac:spMk id="126" creationId="{1DDDD8E6-A5FF-4A4F-8769-228CFCF2075D}"/>
          </ac:spMkLst>
        </pc:spChg>
        <pc:spChg chg="add mod">
          <ac:chgData name="abdulilah.q@outlook.com" userId="e558258b1f0d0369" providerId="LiveId" clId="{BECE3EA7-29FD-435D-BC21-618513B96673}" dt="2020-04-19T12:40:16.547" v="1716" actId="1076"/>
          <ac:spMkLst>
            <pc:docMk/>
            <pc:sldMk cId="2056782336" sldId="276"/>
            <ac:spMk id="127" creationId="{27049034-9315-4872-8039-DC6E0214C563}"/>
          </ac:spMkLst>
        </pc:spChg>
        <pc:spChg chg="add del mod">
          <ac:chgData name="abdulilah.q@outlook.com" userId="e558258b1f0d0369" providerId="LiveId" clId="{BECE3EA7-29FD-435D-BC21-618513B96673}" dt="2020-04-18T13:13:41.360" v="893" actId="478"/>
          <ac:spMkLst>
            <pc:docMk/>
            <pc:sldMk cId="2056782336" sldId="276"/>
            <ac:spMk id="128" creationId="{0092967B-29E0-4E68-92FA-19AD2137B66A}"/>
          </ac:spMkLst>
        </pc:spChg>
        <pc:spChg chg="add del mod">
          <ac:chgData name="abdulilah.q@outlook.com" userId="e558258b1f0d0369" providerId="LiveId" clId="{BECE3EA7-29FD-435D-BC21-618513B96673}" dt="2020-04-18T13:17:32.242" v="933" actId="478"/>
          <ac:spMkLst>
            <pc:docMk/>
            <pc:sldMk cId="2056782336" sldId="276"/>
            <ac:spMk id="129" creationId="{CE178528-1D30-40AB-83F5-F60105A992A9}"/>
          </ac:spMkLst>
        </pc:spChg>
        <pc:spChg chg="add mod">
          <ac:chgData name="abdulilah.q@outlook.com" userId="e558258b1f0d0369" providerId="LiveId" clId="{BECE3EA7-29FD-435D-BC21-618513B96673}" dt="2020-04-18T13:16:35.584" v="923" actId="1076"/>
          <ac:spMkLst>
            <pc:docMk/>
            <pc:sldMk cId="2056782336" sldId="276"/>
            <ac:spMk id="130" creationId="{A434EF69-B65E-4DD5-8DAC-4D112C482664}"/>
          </ac:spMkLst>
        </pc:spChg>
        <pc:spChg chg="add mod">
          <ac:chgData name="abdulilah.q@outlook.com" userId="e558258b1f0d0369" providerId="LiveId" clId="{BECE3EA7-29FD-435D-BC21-618513B96673}" dt="2020-04-18T13:16:37.928" v="924" actId="1076"/>
          <ac:spMkLst>
            <pc:docMk/>
            <pc:sldMk cId="2056782336" sldId="276"/>
            <ac:spMk id="131" creationId="{CF219B93-2E6E-4665-ADCE-FFED2BB33858}"/>
          </ac:spMkLst>
        </pc:spChg>
        <pc:spChg chg="add mod">
          <ac:chgData name="abdulilah.q@outlook.com" userId="e558258b1f0d0369" providerId="LiveId" clId="{BECE3EA7-29FD-435D-BC21-618513B96673}" dt="2020-04-18T13:17:20.427" v="932" actId="1076"/>
          <ac:spMkLst>
            <pc:docMk/>
            <pc:sldMk cId="2056782336" sldId="276"/>
            <ac:spMk id="132" creationId="{BC2470EF-79D6-41EE-8A32-A0B8FF89DE7C}"/>
          </ac:spMkLst>
        </pc:spChg>
        <pc:spChg chg="add del mod">
          <ac:chgData name="abdulilah.q@outlook.com" userId="e558258b1f0d0369" providerId="LiveId" clId="{BECE3EA7-29FD-435D-BC21-618513B96673}" dt="2020-04-19T12:28:14.066" v="1656" actId="478"/>
          <ac:spMkLst>
            <pc:docMk/>
            <pc:sldMk cId="2056782336" sldId="276"/>
            <ac:spMk id="133" creationId="{47C2FD65-B367-4F91-8EEB-20E27701E58A}"/>
          </ac:spMkLst>
        </pc:spChg>
      </pc:sldChg>
      <pc:sldChg chg="modSp add">
        <pc:chgData name="abdulilah.q@outlook.com" userId="e558258b1f0d0369" providerId="LiveId" clId="{BECE3EA7-29FD-435D-BC21-618513B96673}" dt="2020-04-18T13:18:38.559" v="939" actId="20577"/>
        <pc:sldMkLst>
          <pc:docMk/>
          <pc:sldMk cId="2626581393" sldId="277"/>
        </pc:sldMkLst>
        <pc:spChg chg="mod">
          <ac:chgData name="abdulilah.q@outlook.com" userId="e558258b1f0d0369" providerId="LiveId" clId="{BECE3EA7-29FD-435D-BC21-618513B96673}" dt="2020-04-18T13:18:38.559" v="939" actId="20577"/>
          <ac:spMkLst>
            <pc:docMk/>
            <pc:sldMk cId="2626581393" sldId="277"/>
            <ac:spMk id="34" creationId="{9FDCC7E9-0182-48FD-91E0-F9528CBC45D3}"/>
          </ac:spMkLst>
        </pc:spChg>
        <pc:picChg chg="mod">
          <ac:chgData name="abdulilah.q@outlook.com" userId="e558258b1f0d0369" providerId="LiveId" clId="{BECE3EA7-29FD-435D-BC21-618513B96673}" dt="2020-04-18T13:01:55.002" v="810" actId="1076"/>
          <ac:picMkLst>
            <pc:docMk/>
            <pc:sldMk cId="2626581393" sldId="277"/>
            <ac:picMk id="28" creationId="{B1FB34BB-937E-4ACB-9CCB-DD01B0A76610}"/>
          </ac:picMkLst>
        </pc:picChg>
      </pc:sldChg>
      <pc:sldChg chg="addSp delSp modSp new">
        <pc:chgData name="abdulilah.q@outlook.com" userId="e558258b1f0d0369" providerId="LiveId" clId="{BECE3EA7-29FD-435D-BC21-618513B96673}" dt="2020-04-19T16:00:33.864" v="3215" actId="20577"/>
        <pc:sldMkLst>
          <pc:docMk/>
          <pc:sldMk cId="3780809913" sldId="278"/>
        </pc:sldMkLst>
        <pc:spChg chg="del">
          <ac:chgData name="abdulilah.q@outlook.com" userId="e558258b1f0d0369" providerId="LiveId" clId="{BECE3EA7-29FD-435D-BC21-618513B96673}" dt="2020-04-18T13:19:28.440" v="946" actId="478"/>
          <ac:spMkLst>
            <pc:docMk/>
            <pc:sldMk cId="3780809913" sldId="278"/>
            <ac:spMk id="2" creationId="{453FE83C-A8E0-40AA-9B6F-0F20502CB980}"/>
          </ac:spMkLst>
        </pc:spChg>
        <pc:spChg chg="del">
          <ac:chgData name="abdulilah.q@outlook.com" userId="e558258b1f0d0369" providerId="LiveId" clId="{BECE3EA7-29FD-435D-BC21-618513B96673}" dt="2020-04-18T13:19:26.025" v="945" actId="478"/>
          <ac:spMkLst>
            <pc:docMk/>
            <pc:sldMk cId="3780809913" sldId="278"/>
            <ac:spMk id="3" creationId="{9989C444-0CE1-41F0-A5C4-4EB79BD4D348}"/>
          </ac:spMkLst>
        </pc:spChg>
        <pc:spChg chg="add del mod">
          <ac:chgData name="abdulilah.q@outlook.com" userId="e558258b1f0d0369" providerId="LiveId" clId="{BECE3EA7-29FD-435D-BC21-618513B96673}" dt="2020-04-18T13:21:52.690" v="949" actId="478"/>
          <ac:spMkLst>
            <pc:docMk/>
            <pc:sldMk cId="3780809913" sldId="278"/>
            <ac:spMk id="4" creationId="{5FF297E5-D794-4848-AE8F-552309E00E55}"/>
          </ac:spMkLst>
        </pc:spChg>
        <pc:spChg chg="add mod">
          <ac:chgData name="abdulilah.q@outlook.com" userId="e558258b1f0d0369" providerId="LiveId" clId="{BECE3EA7-29FD-435D-BC21-618513B96673}" dt="2020-04-18T13:22:47.351" v="957" actId="1076"/>
          <ac:spMkLst>
            <pc:docMk/>
            <pc:sldMk cId="3780809913" sldId="278"/>
            <ac:spMk id="5" creationId="{8D00F772-67C5-4A9C-BD38-4BCED1E48594}"/>
          </ac:spMkLst>
        </pc:spChg>
        <pc:spChg chg="add mod">
          <ac:chgData name="abdulilah.q@outlook.com" userId="e558258b1f0d0369" providerId="LiveId" clId="{BECE3EA7-29FD-435D-BC21-618513B96673}" dt="2020-04-18T14:00:55.921" v="1351"/>
          <ac:spMkLst>
            <pc:docMk/>
            <pc:sldMk cId="3780809913" sldId="278"/>
            <ac:spMk id="6" creationId="{6C9B235E-0F30-4D42-B228-0F54FBB4590D}"/>
          </ac:spMkLst>
        </pc:spChg>
        <pc:spChg chg="add mod">
          <ac:chgData name="abdulilah.q@outlook.com" userId="e558258b1f0d0369" providerId="LiveId" clId="{BECE3EA7-29FD-435D-BC21-618513B96673}" dt="2020-04-18T13:32:04.991" v="1023" actId="1076"/>
          <ac:spMkLst>
            <pc:docMk/>
            <pc:sldMk cId="3780809913" sldId="278"/>
            <ac:spMk id="7" creationId="{F1FEB517-01A5-4928-BFB9-0B85C0262E5F}"/>
          </ac:spMkLst>
        </pc:spChg>
        <pc:spChg chg="add del mod">
          <ac:chgData name="abdulilah.q@outlook.com" userId="e558258b1f0d0369" providerId="LiveId" clId="{BECE3EA7-29FD-435D-BC21-618513B96673}" dt="2020-04-18T14:00:45.411" v="1349" actId="478"/>
          <ac:spMkLst>
            <pc:docMk/>
            <pc:sldMk cId="3780809913" sldId="278"/>
            <ac:spMk id="24" creationId="{065E9962-1847-4406-A74E-6C815C93184D}"/>
          </ac:spMkLst>
        </pc:spChg>
        <pc:spChg chg="add del mod">
          <ac:chgData name="abdulilah.q@outlook.com" userId="e558258b1f0d0369" providerId="LiveId" clId="{BECE3EA7-29FD-435D-BC21-618513B96673}" dt="2020-04-18T13:51:17.018" v="1167" actId="478"/>
          <ac:spMkLst>
            <pc:docMk/>
            <pc:sldMk cId="3780809913" sldId="278"/>
            <ac:spMk id="25" creationId="{108077EB-8C64-489F-9BAD-A1817F1D01ED}"/>
          </ac:spMkLst>
        </pc:spChg>
        <pc:spChg chg="add del mod">
          <ac:chgData name="abdulilah.q@outlook.com" userId="e558258b1f0d0369" providerId="LiveId" clId="{BECE3EA7-29FD-435D-BC21-618513B96673}" dt="2020-04-18T13:51:32.804" v="1171" actId="478"/>
          <ac:spMkLst>
            <pc:docMk/>
            <pc:sldMk cId="3780809913" sldId="278"/>
            <ac:spMk id="26" creationId="{15697A9A-0B61-4345-AC98-3EB8943D84D7}"/>
          </ac:spMkLst>
        </pc:spChg>
        <pc:spChg chg="add mod">
          <ac:chgData name="abdulilah.q@outlook.com" userId="e558258b1f0d0369" providerId="LiveId" clId="{BECE3EA7-29FD-435D-BC21-618513B96673}" dt="2020-04-18T13:58:58.282" v="1225" actId="122"/>
          <ac:spMkLst>
            <pc:docMk/>
            <pc:sldMk cId="3780809913" sldId="278"/>
            <ac:spMk id="27" creationId="{6AB51414-5E76-47E3-9F43-E0C0CF293F5B}"/>
          </ac:spMkLst>
        </pc:spChg>
        <pc:spChg chg="add del mod">
          <ac:chgData name="abdulilah.q@outlook.com" userId="e558258b1f0d0369" providerId="LiveId" clId="{BECE3EA7-29FD-435D-BC21-618513B96673}" dt="2020-04-18T14:00:53.059" v="1350" actId="478"/>
          <ac:spMkLst>
            <pc:docMk/>
            <pc:sldMk cId="3780809913" sldId="278"/>
            <ac:spMk id="28" creationId="{38A713B5-8369-484F-BFA9-D732404126A1}"/>
          </ac:spMkLst>
        </pc:spChg>
        <pc:spChg chg="add mod">
          <ac:chgData name="abdulilah.q@outlook.com" userId="e558258b1f0d0369" providerId="LiveId" clId="{BECE3EA7-29FD-435D-BC21-618513B96673}" dt="2020-04-18T14:00:34.182" v="1348" actId="20577"/>
          <ac:spMkLst>
            <pc:docMk/>
            <pc:sldMk cId="3780809913" sldId="278"/>
            <ac:spMk id="29" creationId="{CCB3347A-73F6-4C25-92E7-EFA932382EDA}"/>
          </ac:spMkLst>
        </pc:spChg>
        <pc:spChg chg="add mod">
          <ac:chgData name="abdulilah.q@outlook.com" userId="e558258b1f0d0369" providerId="LiveId" clId="{BECE3EA7-29FD-435D-BC21-618513B96673}" dt="2020-04-19T16:00:33.864" v="3215" actId="20577"/>
          <ac:spMkLst>
            <pc:docMk/>
            <pc:sldMk cId="3780809913" sldId="278"/>
            <ac:spMk id="30" creationId="{D83EEAD4-FE2C-4E8B-98BD-DD563FA7567A}"/>
          </ac:spMkLst>
        </pc:spChg>
        <pc:picChg chg="add del mod">
          <ac:chgData name="abdulilah.q@outlook.com" userId="e558258b1f0d0369" providerId="LiveId" clId="{BECE3EA7-29FD-435D-BC21-618513B96673}" dt="2020-04-18T13:28:06.718" v="974" actId="478"/>
          <ac:picMkLst>
            <pc:docMk/>
            <pc:sldMk cId="3780809913" sldId="278"/>
            <ac:picMk id="9" creationId="{DBA59072-83D7-433B-ABC3-1FEF23357790}"/>
          </ac:picMkLst>
        </pc:picChg>
        <pc:picChg chg="add mod">
          <ac:chgData name="abdulilah.q@outlook.com" userId="e558258b1f0d0369" providerId="LiveId" clId="{BECE3EA7-29FD-435D-BC21-618513B96673}" dt="2020-04-18T13:28:49.215" v="989" actId="29295"/>
          <ac:picMkLst>
            <pc:docMk/>
            <pc:sldMk cId="3780809913" sldId="278"/>
            <ac:picMk id="11" creationId="{113C11D3-D0C4-4277-9303-632E03F1CA82}"/>
          </ac:picMkLst>
        </pc:picChg>
        <pc:picChg chg="add del mod">
          <ac:chgData name="abdulilah.q@outlook.com" userId="e558258b1f0d0369" providerId="LiveId" clId="{BECE3EA7-29FD-435D-BC21-618513B96673}" dt="2020-04-18T13:29:15.607" v="993" actId="478"/>
          <ac:picMkLst>
            <pc:docMk/>
            <pc:sldMk cId="3780809913" sldId="278"/>
            <ac:picMk id="13" creationId="{BD056DE9-E316-47CD-9667-4213626D67EE}"/>
          </ac:picMkLst>
        </pc:picChg>
        <pc:picChg chg="add del mod">
          <ac:chgData name="abdulilah.q@outlook.com" userId="e558258b1f0d0369" providerId="LiveId" clId="{BECE3EA7-29FD-435D-BC21-618513B96673}" dt="2020-04-18T13:31:08.897" v="1007" actId="478"/>
          <ac:picMkLst>
            <pc:docMk/>
            <pc:sldMk cId="3780809913" sldId="278"/>
            <ac:picMk id="15" creationId="{289378EF-DC7E-4117-BA59-147CDF28F6C6}"/>
          </ac:picMkLst>
        </pc:picChg>
        <pc:picChg chg="add del mod">
          <ac:chgData name="abdulilah.q@outlook.com" userId="e558258b1f0d0369" providerId="LiveId" clId="{BECE3EA7-29FD-435D-BC21-618513B96673}" dt="2020-04-18T13:31:03.890" v="1006" actId="478"/>
          <ac:picMkLst>
            <pc:docMk/>
            <pc:sldMk cId="3780809913" sldId="278"/>
            <ac:picMk id="16" creationId="{0FA427BD-0A24-4235-B104-9797A02DB082}"/>
          </ac:picMkLst>
        </pc:picChg>
        <pc:picChg chg="add del mod">
          <ac:chgData name="abdulilah.q@outlook.com" userId="e558258b1f0d0369" providerId="LiveId" clId="{BECE3EA7-29FD-435D-BC21-618513B96673}" dt="2020-04-18T13:31:01.177" v="1005" actId="478"/>
          <ac:picMkLst>
            <pc:docMk/>
            <pc:sldMk cId="3780809913" sldId="278"/>
            <ac:picMk id="17" creationId="{71609A68-5017-4948-8FB7-D5B455067DB6}"/>
          </ac:picMkLst>
        </pc:picChg>
        <pc:picChg chg="add mod">
          <ac:chgData name="abdulilah.q@outlook.com" userId="e558258b1f0d0369" providerId="LiveId" clId="{BECE3EA7-29FD-435D-BC21-618513B96673}" dt="2020-04-18T13:32:18.817" v="1025" actId="1076"/>
          <ac:picMkLst>
            <pc:docMk/>
            <pc:sldMk cId="3780809913" sldId="278"/>
            <ac:picMk id="19" creationId="{574234E1-C508-410F-BE99-8D93477E55F9}"/>
          </ac:picMkLst>
        </pc:picChg>
        <pc:picChg chg="add mod">
          <ac:chgData name="abdulilah.q@outlook.com" userId="e558258b1f0d0369" providerId="LiveId" clId="{BECE3EA7-29FD-435D-BC21-618513B96673}" dt="2020-04-18T13:32:10.225" v="1024" actId="1076"/>
          <ac:picMkLst>
            <pc:docMk/>
            <pc:sldMk cId="3780809913" sldId="278"/>
            <ac:picMk id="21" creationId="{D1C6B529-2733-4A25-A668-818487A3D53F}"/>
          </ac:picMkLst>
        </pc:picChg>
        <pc:picChg chg="add mod">
          <ac:chgData name="abdulilah.q@outlook.com" userId="e558258b1f0d0369" providerId="LiveId" clId="{BECE3EA7-29FD-435D-BC21-618513B96673}" dt="2020-04-18T13:32:39.930" v="1031" actId="1076"/>
          <ac:picMkLst>
            <pc:docMk/>
            <pc:sldMk cId="3780809913" sldId="278"/>
            <ac:picMk id="22" creationId="{BAEE0EDD-7CB1-4129-BF68-A5492994F9F6}"/>
          </ac:picMkLst>
        </pc:picChg>
        <pc:picChg chg="add mod">
          <ac:chgData name="abdulilah.q@outlook.com" userId="e558258b1f0d0369" providerId="LiveId" clId="{BECE3EA7-29FD-435D-BC21-618513B96673}" dt="2020-04-18T13:33:02.868" v="1065" actId="29295"/>
          <ac:picMkLst>
            <pc:docMk/>
            <pc:sldMk cId="3780809913" sldId="278"/>
            <ac:picMk id="23" creationId="{2DEBB013-D345-4C6D-974A-5936A2FBE734}"/>
          </ac:picMkLst>
        </pc:picChg>
      </pc:sldChg>
      <pc:sldChg chg="addSp delSp modSp new">
        <pc:chgData name="abdulilah.q@outlook.com" userId="e558258b1f0d0369" providerId="LiveId" clId="{BECE3EA7-29FD-435D-BC21-618513B96673}" dt="2020-04-18T14:22:58.394" v="1655" actId="1076"/>
        <pc:sldMkLst>
          <pc:docMk/>
          <pc:sldMk cId="1832249273" sldId="279"/>
        </pc:sldMkLst>
        <pc:spChg chg="del">
          <ac:chgData name="abdulilah.q@outlook.com" userId="e558258b1f0d0369" providerId="LiveId" clId="{BECE3EA7-29FD-435D-BC21-618513B96673}" dt="2020-04-18T13:40:13.223" v="1085" actId="478"/>
          <ac:spMkLst>
            <pc:docMk/>
            <pc:sldMk cId="1832249273" sldId="279"/>
            <ac:spMk id="2" creationId="{4241007D-BE92-44DE-82AC-E4447AAA11AA}"/>
          </ac:spMkLst>
        </pc:spChg>
        <pc:spChg chg="del">
          <ac:chgData name="abdulilah.q@outlook.com" userId="e558258b1f0d0369" providerId="LiveId" clId="{BECE3EA7-29FD-435D-BC21-618513B96673}" dt="2020-04-18T13:40:13.223" v="1085" actId="478"/>
          <ac:spMkLst>
            <pc:docMk/>
            <pc:sldMk cId="1832249273" sldId="279"/>
            <ac:spMk id="3" creationId="{63D3993E-BD0F-411C-8443-45AE2391D6EE}"/>
          </ac:spMkLst>
        </pc:spChg>
        <pc:spChg chg="add del">
          <ac:chgData name="abdulilah.q@outlook.com" userId="e558258b1f0d0369" providerId="LiveId" clId="{BECE3EA7-29FD-435D-BC21-618513B96673}" dt="2020-04-18T14:01:53.396" v="1354" actId="478"/>
          <ac:spMkLst>
            <pc:docMk/>
            <pc:sldMk cId="1832249273" sldId="279"/>
            <ac:spMk id="4" creationId="{AE58AF81-EB33-47B7-82A9-581FD15EBF2F}"/>
          </ac:spMkLst>
        </pc:spChg>
        <pc:spChg chg="add mod">
          <ac:chgData name="abdulilah.q@outlook.com" userId="e558258b1f0d0369" providerId="LiveId" clId="{BECE3EA7-29FD-435D-BC21-618513B96673}" dt="2020-04-18T14:02:07.953" v="1359" actId="14100"/>
          <ac:spMkLst>
            <pc:docMk/>
            <pc:sldMk cId="1832249273" sldId="279"/>
            <ac:spMk id="5" creationId="{D2051A05-18B0-4414-80BC-264E9E3ED752}"/>
          </ac:spMkLst>
        </pc:spChg>
        <pc:spChg chg="add del mod">
          <ac:chgData name="abdulilah.q@outlook.com" userId="e558258b1f0d0369" providerId="LiveId" clId="{BECE3EA7-29FD-435D-BC21-618513B96673}" dt="2020-04-18T14:02:51.466" v="1367" actId="478"/>
          <ac:spMkLst>
            <pc:docMk/>
            <pc:sldMk cId="1832249273" sldId="279"/>
            <ac:spMk id="6" creationId="{04939B62-06A6-4E7F-A74C-5FD17425D167}"/>
          </ac:spMkLst>
        </pc:spChg>
        <pc:spChg chg="add mod">
          <ac:chgData name="abdulilah.q@outlook.com" userId="e558258b1f0d0369" providerId="LiveId" clId="{BECE3EA7-29FD-435D-BC21-618513B96673}" dt="2020-04-18T14:22:58.394" v="1655" actId="1076"/>
          <ac:spMkLst>
            <pc:docMk/>
            <pc:sldMk cId="1832249273" sldId="279"/>
            <ac:spMk id="21" creationId="{2DC6BC17-A3D4-414C-BD43-FF880F11207E}"/>
          </ac:spMkLst>
        </pc:spChg>
        <pc:spChg chg="add mod">
          <ac:chgData name="abdulilah.q@outlook.com" userId="e558258b1f0d0369" providerId="LiveId" clId="{BECE3EA7-29FD-435D-BC21-618513B96673}" dt="2020-04-18T14:22:14.399" v="1650" actId="1076"/>
          <ac:spMkLst>
            <pc:docMk/>
            <pc:sldMk cId="1832249273" sldId="279"/>
            <ac:spMk id="22" creationId="{A9ACD80D-6182-4A56-A569-0AE9ACD786C7}"/>
          </ac:spMkLst>
        </pc:spChg>
        <pc:picChg chg="add del mod">
          <ac:chgData name="abdulilah.q@outlook.com" userId="e558258b1f0d0369" providerId="LiveId" clId="{BECE3EA7-29FD-435D-BC21-618513B96673}" dt="2020-04-18T13:42:03.118" v="1096" actId="478"/>
          <ac:picMkLst>
            <pc:docMk/>
            <pc:sldMk cId="1832249273" sldId="279"/>
            <ac:picMk id="8" creationId="{61D57E6F-8A27-40DE-8E0F-F5A3CCC79873}"/>
          </ac:picMkLst>
        </pc:picChg>
        <pc:picChg chg="add del mod">
          <ac:chgData name="abdulilah.q@outlook.com" userId="e558258b1f0d0369" providerId="LiveId" clId="{BECE3EA7-29FD-435D-BC21-618513B96673}" dt="2020-04-18T13:42:13.796" v="1100" actId="478"/>
          <ac:picMkLst>
            <pc:docMk/>
            <pc:sldMk cId="1832249273" sldId="279"/>
            <ac:picMk id="10" creationId="{266E6A2A-CBC9-4C13-942C-06F6719AC2AB}"/>
          </ac:picMkLst>
        </pc:picChg>
        <pc:picChg chg="add del mod">
          <ac:chgData name="abdulilah.q@outlook.com" userId="e558258b1f0d0369" providerId="LiveId" clId="{BECE3EA7-29FD-435D-BC21-618513B96673}" dt="2020-04-18T13:42:24.435" v="1102" actId="478"/>
          <ac:picMkLst>
            <pc:docMk/>
            <pc:sldMk cId="1832249273" sldId="279"/>
            <ac:picMk id="12" creationId="{67766FA6-1ACB-407B-9DE6-F5AF463FF9A8}"/>
          </ac:picMkLst>
        </pc:picChg>
        <pc:picChg chg="add del mod">
          <ac:chgData name="abdulilah.q@outlook.com" userId="e558258b1f0d0369" providerId="LiveId" clId="{BECE3EA7-29FD-435D-BC21-618513B96673}" dt="2020-04-18T13:42:32.433" v="1104" actId="478"/>
          <ac:picMkLst>
            <pc:docMk/>
            <pc:sldMk cId="1832249273" sldId="279"/>
            <ac:picMk id="14" creationId="{BC5C4348-3AB0-441B-A5A9-919D9846FD8F}"/>
          </ac:picMkLst>
        </pc:picChg>
        <pc:picChg chg="add mod">
          <ac:chgData name="abdulilah.q@outlook.com" userId="e558258b1f0d0369" providerId="LiveId" clId="{BECE3EA7-29FD-435D-BC21-618513B96673}" dt="2020-04-18T14:22:50.417" v="1654" actId="1076"/>
          <ac:picMkLst>
            <pc:docMk/>
            <pc:sldMk cId="1832249273" sldId="279"/>
            <ac:picMk id="16" creationId="{33A5AA60-1D84-41C9-9BA1-4593C03C69D6}"/>
          </ac:picMkLst>
        </pc:picChg>
        <pc:picChg chg="add del mod">
          <ac:chgData name="abdulilah.q@outlook.com" userId="e558258b1f0d0369" providerId="LiveId" clId="{BECE3EA7-29FD-435D-BC21-618513B96673}" dt="2020-04-18T13:48:09.296" v="1121" actId="478"/>
          <ac:picMkLst>
            <pc:docMk/>
            <pc:sldMk cId="1832249273" sldId="279"/>
            <ac:picMk id="18" creationId="{E865B04F-1A8A-4EB7-BBC4-D275165DC707}"/>
          </ac:picMkLst>
        </pc:picChg>
        <pc:picChg chg="add del mod">
          <ac:chgData name="abdulilah.q@outlook.com" userId="e558258b1f0d0369" providerId="LiveId" clId="{BECE3EA7-29FD-435D-BC21-618513B96673}" dt="2020-04-18T14:03:47.404" v="1380" actId="478"/>
          <ac:picMkLst>
            <pc:docMk/>
            <pc:sldMk cId="1832249273" sldId="279"/>
            <ac:picMk id="20" creationId="{C7B83872-D236-4F90-AF67-48CB43451C1D}"/>
          </ac:picMkLst>
        </pc:picChg>
      </pc:sldChg>
      <pc:sldChg chg="addSp modSp new del">
        <pc:chgData name="abdulilah.q@outlook.com" userId="e558258b1f0d0369" providerId="LiveId" clId="{BECE3EA7-29FD-435D-BC21-618513B96673}" dt="2020-04-18T13:39:48.832" v="1083" actId="2696"/>
        <pc:sldMkLst>
          <pc:docMk/>
          <pc:sldMk cId="3119892951" sldId="279"/>
        </pc:sldMkLst>
        <pc:spChg chg="add">
          <ac:chgData name="abdulilah.q@outlook.com" userId="e558258b1f0d0369" providerId="LiveId" clId="{BECE3EA7-29FD-435D-BC21-618513B96673}" dt="2020-04-18T13:35:09.034" v="1076"/>
          <ac:spMkLst>
            <pc:docMk/>
            <pc:sldMk cId="3119892951" sldId="279"/>
            <ac:spMk id="2" creationId="{94BC8D58-7ED8-425D-BE18-B6C4AFC65C33}"/>
          </ac:spMkLst>
        </pc:spChg>
        <pc:spChg chg="add mod">
          <ac:chgData name="abdulilah.q@outlook.com" userId="e558258b1f0d0369" providerId="LiveId" clId="{BECE3EA7-29FD-435D-BC21-618513B96673}" dt="2020-04-18T13:35:37.045" v="1078"/>
          <ac:spMkLst>
            <pc:docMk/>
            <pc:sldMk cId="3119892951" sldId="279"/>
            <ac:spMk id="3" creationId="{899054EC-7345-42B6-9A48-6905B5036231}"/>
          </ac:spMkLst>
        </pc:spChg>
        <pc:spChg chg="add">
          <ac:chgData name="abdulilah.q@outlook.com" userId="e558258b1f0d0369" providerId="LiveId" clId="{BECE3EA7-29FD-435D-BC21-618513B96673}" dt="2020-04-18T13:35:53.724" v="1079"/>
          <ac:spMkLst>
            <pc:docMk/>
            <pc:sldMk cId="3119892951" sldId="279"/>
            <ac:spMk id="4" creationId="{2A0ABE53-9C12-4509-A26D-90D5A25A880B}"/>
          </ac:spMkLst>
        </pc:spChg>
        <pc:picChg chg="add mod">
          <ac:chgData name="abdulilah.q@outlook.com" userId="e558258b1f0d0369" providerId="LiveId" clId="{BECE3EA7-29FD-435D-BC21-618513B96673}" dt="2020-04-18T13:39:48.278" v="1082" actId="962"/>
          <ac:picMkLst>
            <pc:docMk/>
            <pc:sldMk cId="3119892951" sldId="279"/>
            <ac:picMk id="6" creationId="{F7F286EB-B429-47ED-918E-BF993B292E5C}"/>
          </ac:picMkLst>
        </pc:picChg>
      </pc:sldChg>
      <pc:sldChg chg="addSp delSp modSp new">
        <pc:chgData name="abdulilah.q@outlook.com" userId="e558258b1f0d0369" providerId="LiveId" clId="{BECE3EA7-29FD-435D-BC21-618513B96673}" dt="2020-04-18T14:09:01.871" v="1637" actId="1076"/>
        <pc:sldMkLst>
          <pc:docMk/>
          <pc:sldMk cId="3181983482" sldId="280"/>
        </pc:sldMkLst>
        <pc:spChg chg="del">
          <ac:chgData name="abdulilah.q@outlook.com" userId="e558258b1f0d0369" providerId="LiveId" clId="{BECE3EA7-29FD-435D-BC21-618513B96673}" dt="2020-04-18T14:04:51.682" v="1383" actId="478"/>
          <ac:spMkLst>
            <pc:docMk/>
            <pc:sldMk cId="3181983482" sldId="280"/>
            <ac:spMk id="2" creationId="{E380A51C-2B42-44BF-BE5F-B6C2CAF2A06B}"/>
          </ac:spMkLst>
        </pc:spChg>
        <pc:spChg chg="del">
          <ac:chgData name="abdulilah.q@outlook.com" userId="e558258b1f0d0369" providerId="LiveId" clId="{BECE3EA7-29FD-435D-BC21-618513B96673}" dt="2020-04-18T14:04:51.682" v="1383" actId="478"/>
          <ac:spMkLst>
            <pc:docMk/>
            <pc:sldMk cId="3181983482" sldId="280"/>
            <ac:spMk id="3" creationId="{3BBD92CB-DB2A-463A-BFB9-113F3D736C3F}"/>
          </ac:spMkLst>
        </pc:spChg>
        <pc:spChg chg="add del">
          <ac:chgData name="abdulilah.q@outlook.com" userId="e558258b1f0d0369" providerId="LiveId" clId="{BECE3EA7-29FD-435D-BC21-618513B96673}" dt="2020-04-18T14:05:02.518" v="1385" actId="478"/>
          <ac:spMkLst>
            <pc:docMk/>
            <pc:sldMk cId="3181983482" sldId="280"/>
            <ac:spMk id="4" creationId="{3C14C1A8-AC16-42E9-BD68-E6D032D59315}"/>
          </ac:spMkLst>
        </pc:spChg>
        <pc:spChg chg="add mod">
          <ac:chgData name="abdulilah.q@outlook.com" userId="e558258b1f0d0369" providerId="LiveId" clId="{BECE3EA7-29FD-435D-BC21-618513B96673}" dt="2020-04-18T14:08:50.580" v="1633" actId="207"/>
          <ac:spMkLst>
            <pc:docMk/>
            <pc:sldMk cId="3181983482" sldId="280"/>
            <ac:spMk id="9" creationId="{65CDC8D2-6A7C-42FC-971C-97121B419DB8}"/>
          </ac:spMkLst>
        </pc:spChg>
        <pc:picChg chg="add del mod">
          <ac:chgData name="abdulilah.q@outlook.com" userId="e558258b1f0d0369" providerId="LiveId" clId="{BECE3EA7-29FD-435D-BC21-618513B96673}" dt="2020-04-18T14:07:26.536" v="1400" actId="478"/>
          <ac:picMkLst>
            <pc:docMk/>
            <pc:sldMk cId="3181983482" sldId="280"/>
            <ac:picMk id="6" creationId="{28E5112B-E089-4AA4-9832-F3898BB1C624}"/>
          </ac:picMkLst>
        </pc:picChg>
        <pc:picChg chg="add mod ord">
          <ac:chgData name="abdulilah.q@outlook.com" userId="e558258b1f0d0369" providerId="LiveId" clId="{BECE3EA7-29FD-435D-BC21-618513B96673}" dt="2020-04-18T14:09:01.871" v="1637" actId="1076"/>
          <ac:picMkLst>
            <pc:docMk/>
            <pc:sldMk cId="3181983482" sldId="280"/>
            <ac:picMk id="8" creationId="{FF2B49E0-7E09-4BFB-BB0B-558D6B060498}"/>
          </ac:picMkLst>
        </pc:picChg>
      </pc:sldChg>
      <pc:sldChg chg="addSp delSp modSp new ord">
        <pc:chgData name="abdulilah.q@outlook.com" userId="e558258b1f0d0369" providerId="LiveId" clId="{BECE3EA7-29FD-435D-BC21-618513B96673}" dt="2020-04-19T14:33:55.285" v="2570" actId="2711"/>
        <pc:sldMkLst>
          <pc:docMk/>
          <pc:sldMk cId="4166973006" sldId="281"/>
        </pc:sldMkLst>
        <pc:spChg chg="add">
          <ac:chgData name="abdulilah.q@outlook.com" userId="e558258b1f0d0369" providerId="LiveId" clId="{BECE3EA7-29FD-435D-BC21-618513B96673}" dt="2020-04-19T14:08:19.162" v="2274"/>
          <ac:spMkLst>
            <pc:docMk/>
            <pc:sldMk cId="4166973006" sldId="281"/>
            <ac:spMk id="2" creationId="{81934B5D-584C-4A58-BDCC-368B8D1901D3}"/>
          </ac:spMkLst>
        </pc:spChg>
        <pc:spChg chg="add">
          <ac:chgData name="abdulilah.q@outlook.com" userId="e558258b1f0d0369" providerId="LiveId" clId="{BECE3EA7-29FD-435D-BC21-618513B96673}" dt="2020-04-19T14:08:24.934" v="2275"/>
          <ac:spMkLst>
            <pc:docMk/>
            <pc:sldMk cId="4166973006" sldId="281"/>
            <ac:spMk id="3" creationId="{DB72FC18-1ACD-4112-8ED3-014FD47F6916}"/>
          </ac:spMkLst>
        </pc:spChg>
        <pc:spChg chg="add mod">
          <ac:chgData name="abdulilah.q@outlook.com" userId="e558258b1f0d0369" providerId="LiveId" clId="{BECE3EA7-29FD-435D-BC21-618513B96673}" dt="2020-04-19T14:08:56.780" v="2278" actId="115"/>
          <ac:spMkLst>
            <pc:docMk/>
            <pc:sldMk cId="4166973006" sldId="281"/>
            <ac:spMk id="4" creationId="{5F9A3A60-ED27-4B92-A5F6-605C0B86D09A}"/>
          </ac:spMkLst>
        </pc:spChg>
        <pc:spChg chg="add mod">
          <ac:chgData name="abdulilah.q@outlook.com" userId="e558258b1f0d0369" providerId="LiveId" clId="{BECE3EA7-29FD-435D-BC21-618513B96673}" dt="2020-04-19T14:18:42.657" v="2350" actId="1076"/>
          <ac:spMkLst>
            <pc:docMk/>
            <pc:sldMk cId="4166973006" sldId="281"/>
            <ac:spMk id="6" creationId="{83A7068B-ED40-4B6E-A285-B3CDCB8E4116}"/>
          </ac:spMkLst>
        </pc:spChg>
        <pc:spChg chg="add">
          <ac:chgData name="abdulilah.q@outlook.com" userId="e558258b1f0d0369" providerId="LiveId" clId="{BECE3EA7-29FD-435D-BC21-618513B96673}" dt="2020-04-19T14:15:36.840" v="2289"/>
          <ac:spMkLst>
            <pc:docMk/>
            <pc:sldMk cId="4166973006" sldId="281"/>
            <ac:spMk id="7" creationId="{C046D6FC-76B4-4D3D-B179-477A2141AB4E}"/>
          </ac:spMkLst>
        </pc:spChg>
        <pc:spChg chg="add mod">
          <ac:chgData name="abdulilah.q@outlook.com" userId="e558258b1f0d0369" providerId="LiveId" clId="{BECE3EA7-29FD-435D-BC21-618513B96673}" dt="2020-04-19T14:20:43.544" v="2389" actId="20577"/>
          <ac:spMkLst>
            <pc:docMk/>
            <pc:sldMk cId="4166973006" sldId="281"/>
            <ac:spMk id="8" creationId="{ACDC6EF0-AF82-45FB-A402-66FB066EDD03}"/>
          </ac:spMkLst>
        </pc:spChg>
        <pc:spChg chg="add mod">
          <ac:chgData name="abdulilah.q@outlook.com" userId="e558258b1f0d0369" providerId="LiveId" clId="{BECE3EA7-29FD-435D-BC21-618513B96673}" dt="2020-04-19T14:33:55.285" v="2570" actId="2711"/>
          <ac:spMkLst>
            <pc:docMk/>
            <pc:sldMk cId="4166973006" sldId="281"/>
            <ac:spMk id="9" creationId="{BE5F18F4-63B3-41FA-8EFF-DD8D3DA20768}"/>
          </ac:spMkLst>
        </pc:spChg>
        <pc:spChg chg="add mod ord">
          <ac:chgData name="abdulilah.q@outlook.com" userId="e558258b1f0d0369" providerId="LiveId" clId="{BECE3EA7-29FD-435D-BC21-618513B96673}" dt="2020-04-19T14:30:17.190" v="2548" actId="1076"/>
          <ac:spMkLst>
            <pc:docMk/>
            <pc:sldMk cId="4166973006" sldId="281"/>
            <ac:spMk id="14" creationId="{1E15CE9B-56DF-4EF1-BE57-1F6F06582C8A}"/>
          </ac:spMkLst>
        </pc:spChg>
        <pc:spChg chg="add mod">
          <ac:chgData name="abdulilah.q@outlook.com" userId="e558258b1f0d0369" providerId="LiveId" clId="{BECE3EA7-29FD-435D-BC21-618513B96673}" dt="2020-04-19T14:27:58.217" v="2517"/>
          <ac:spMkLst>
            <pc:docMk/>
            <pc:sldMk cId="4166973006" sldId="281"/>
            <ac:spMk id="19" creationId="{96B48B4D-0383-4289-B09E-41973832067F}"/>
          </ac:spMkLst>
        </pc:spChg>
        <pc:spChg chg="add mod ord">
          <ac:chgData name="abdulilah.q@outlook.com" userId="e558258b1f0d0369" providerId="LiveId" clId="{BECE3EA7-29FD-435D-BC21-618513B96673}" dt="2020-04-19T14:30:24.376" v="2550"/>
          <ac:spMkLst>
            <pc:docMk/>
            <pc:sldMk cId="4166973006" sldId="281"/>
            <ac:spMk id="20" creationId="{76ADC499-AD4C-429B-B6D1-17C5777F291C}"/>
          </ac:spMkLst>
        </pc:spChg>
        <pc:spChg chg="add mod">
          <ac:chgData name="abdulilah.q@outlook.com" userId="e558258b1f0d0369" providerId="LiveId" clId="{BECE3EA7-29FD-435D-BC21-618513B96673}" dt="2020-04-19T14:31:04.858" v="2556" actId="14100"/>
          <ac:spMkLst>
            <pc:docMk/>
            <pc:sldMk cId="4166973006" sldId="281"/>
            <ac:spMk id="23" creationId="{4E7335AD-A2BD-4A5D-A11B-618A897F0FB2}"/>
          </ac:spMkLst>
        </pc:spChg>
        <pc:spChg chg="add mod">
          <ac:chgData name="abdulilah.q@outlook.com" userId="e558258b1f0d0369" providerId="LiveId" clId="{BECE3EA7-29FD-435D-BC21-618513B96673}" dt="2020-04-19T14:30:55.630" v="2553" actId="1076"/>
          <ac:spMkLst>
            <pc:docMk/>
            <pc:sldMk cId="4166973006" sldId="281"/>
            <ac:spMk id="24" creationId="{B447A582-66F6-41EA-87F6-EEB9E68FF099}"/>
          </ac:spMkLst>
        </pc:spChg>
        <pc:picChg chg="add mod">
          <ac:chgData name="abdulilah.q@outlook.com" userId="e558258b1f0d0369" providerId="LiveId" clId="{BECE3EA7-29FD-435D-BC21-618513B96673}" dt="2020-04-19T14:09:50.279" v="2285" actId="1076"/>
          <ac:picMkLst>
            <pc:docMk/>
            <pc:sldMk cId="4166973006" sldId="281"/>
            <ac:picMk id="5" creationId="{D10873B6-A949-4229-B569-1DFCEF8A6365}"/>
          </ac:picMkLst>
        </pc:picChg>
        <pc:picChg chg="add del mod modCrop">
          <ac:chgData name="abdulilah.q@outlook.com" userId="e558258b1f0d0369" providerId="LiveId" clId="{BECE3EA7-29FD-435D-BC21-618513B96673}" dt="2020-04-19T14:18:57.658" v="2354" actId="478"/>
          <ac:picMkLst>
            <pc:docMk/>
            <pc:sldMk cId="4166973006" sldId="281"/>
            <ac:picMk id="11" creationId="{0FB2DAA0-3C2E-4333-AB7A-968C512D5532}"/>
          </ac:picMkLst>
        </pc:picChg>
        <pc:picChg chg="add mod modCrop">
          <ac:chgData name="abdulilah.q@outlook.com" userId="e558258b1f0d0369" providerId="LiveId" clId="{BECE3EA7-29FD-435D-BC21-618513B96673}" dt="2020-04-19T14:29:53.304" v="2543" actId="14100"/>
          <ac:picMkLst>
            <pc:docMk/>
            <pc:sldMk cId="4166973006" sldId="281"/>
            <ac:picMk id="13" creationId="{CAA0EB84-F477-40C4-B4F9-9C2F70B60841}"/>
          </ac:picMkLst>
        </pc:picChg>
        <pc:picChg chg="add del mod">
          <ac:chgData name="abdulilah.q@outlook.com" userId="e558258b1f0d0369" providerId="LiveId" clId="{BECE3EA7-29FD-435D-BC21-618513B96673}" dt="2020-04-19T14:19:11.053" v="2358" actId="478"/>
          <ac:picMkLst>
            <pc:docMk/>
            <pc:sldMk cId="4166973006" sldId="281"/>
            <ac:picMk id="16" creationId="{375CA345-0D35-4342-B5B1-278BA419233B}"/>
          </ac:picMkLst>
        </pc:picChg>
        <pc:picChg chg="add mod modCrop">
          <ac:chgData name="abdulilah.q@outlook.com" userId="e558258b1f0d0369" providerId="LiveId" clId="{BECE3EA7-29FD-435D-BC21-618513B96673}" dt="2020-04-19T14:30:10.224" v="2546" actId="1076"/>
          <ac:picMkLst>
            <pc:docMk/>
            <pc:sldMk cId="4166973006" sldId="281"/>
            <ac:picMk id="18" creationId="{AD1E7016-2B50-4671-88C3-FF631731865E}"/>
          </ac:picMkLst>
        </pc:picChg>
        <pc:picChg chg="add mod modCrop">
          <ac:chgData name="abdulilah.q@outlook.com" userId="e558258b1f0d0369" providerId="LiveId" clId="{BECE3EA7-29FD-435D-BC21-618513B96673}" dt="2020-04-19T14:28:53.731" v="2530" actId="14100"/>
          <ac:picMkLst>
            <pc:docMk/>
            <pc:sldMk cId="4166973006" sldId="281"/>
            <ac:picMk id="22" creationId="{46692287-25D4-4EA3-9595-AAF25DD6EBCB}"/>
          </ac:picMkLst>
        </pc:picChg>
      </pc:sldChg>
      <pc:sldChg chg="addSp delSp modSp new">
        <pc:chgData name="abdulilah.q@outlook.com" userId="e558258b1f0d0369" providerId="LiveId" clId="{BECE3EA7-29FD-435D-BC21-618513B96673}" dt="2020-04-19T15:16:34.453" v="2864" actId="20577"/>
        <pc:sldMkLst>
          <pc:docMk/>
          <pc:sldMk cId="1456382719" sldId="282"/>
        </pc:sldMkLst>
        <pc:spChg chg="add">
          <ac:chgData name="abdulilah.q@outlook.com" userId="e558258b1f0d0369" providerId="LiveId" clId="{BECE3EA7-29FD-435D-BC21-618513B96673}" dt="2020-04-19T14:31:23.600" v="2558"/>
          <ac:spMkLst>
            <pc:docMk/>
            <pc:sldMk cId="1456382719" sldId="282"/>
            <ac:spMk id="2" creationId="{7370F69B-95CC-4845-A7B4-B48B87D3C4CF}"/>
          </ac:spMkLst>
        </pc:spChg>
        <pc:spChg chg="add mod">
          <ac:chgData name="abdulilah.q@outlook.com" userId="e558258b1f0d0369" providerId="LiveId" clId="{BECE3EA7-29FD-435D-BC21-618513B96673}" dt="2020-04-19T14:33:23.287" v="2566" actId="115"/>
          <ac:spMkLst>
            <pc:docMk/>
            <pc:sldMk cId="1456382719" sldId="282"/>
            <ac:spMk id="4" creationId="{3EBA8DF1-4494-46C1-9A5C-C5F9F33E3BA7}"/>
          </ac:spMkLst>
        </pc:spChg>
        <pc:spChg chg="add">
          <ac:chgData name="abdulilah.q@outlook.com" userId="e558258b1f0d0369" providerId="LiveId" clId="{BECE3EA7-29FD-435D-BC21-618513B96673}" dt="2020-04-19T14:32:49.440" v="2562"/>
          <ac:spMkLst>
            <pc:docMk/>
            <pc:sldMk cId="1456382719" sldId="282"/>
            <ac:spMk id="5" creationId="{B45AE064-3A4B-4EB7-9BDE-B334B85F0767}"/>
          </ac:spMkLst>
        </pc:spChg>
        <pc:spChg chg="add mod">
          <ac:chgData name="abdulilah.q@outlook.com" userId="e558258b1f0d0369" providerId="LiveId" clId="{BECE3EA7-29FD-435D-BC21-618513B96673}" dt="2020-04-19T14:36:17.041" v="2577" actId="1076"/>
          <ac:spMkLst>
            <pc:docMk/>
            <pc:sldMk cId="1456382719" sldId="282"/>
            <ac:spMk id="6" creationId="{0B0506A0-CD19-4B79-B6E7-9FAE6D049C7D}"/>
          </ac:spMkLst>
        </pc:spChg>
        <pc:spChg chg="add mod">
          <ac:chgData name="abdulilah.q@outlook.com" userId="e558258b1f0d0369" providerId="LiveId" clId="{BECE3EA7-29FD-435D-BC21-618513B96673}" dt="2020-04-19T15:08:13.898" v="2765" actId="20577"/>
          <ac:spMkLst>
            <pc:docMk/>
            <pc:sldMk cId="1456382719" sldId="282"/>
            <ac:spMk id="7" creationId="{F19053F4-8D75-48D3-9E41-66991E074868}"/>
          </ac:spMkLst>
        </pc:spChg>
        <pc:spChg chg="add mod">
          <ac:chgData name="abdulilah.q@outlook.com" userId="e558258b1f0d0369" providerId="LiveId" clId="{BECE3EA7-29FD-435D-BC21-618513B96673}" dt="2020-04-19T15:03:00.249" v="2738" actId="20577"/>
          <ac:spMkLst>
            <pc:docMk/>
            <pc:sldMk cId="1456382719" sldId="282"/>
            <ac:spMk id="8" creationId="{8F4CF710-69B7-48C6-8D9B-0762C7214D7E}"/>
          </ac:spMkLst>
        </pc:spChg>
        <pc:spChg chg="add del mod">
          <ac:chgData name="abdulilah.q@outlook.com" userId="e558258b1f0d0369" providerId="LiveId" clId="{BECE3EA7-29FD-435D-BC21-618513B96673}" dt="2020-04-19T14:36:21.071" v="2580"/>
          <ac:spMkLst>
            <pc:docMk/>
            <pc:sldMk cId="1456382719" sldId="282"/>
            <ac:spMk id="9" creationId="{DCAABF16-9120-4D04-8B13-6324A7B65274}"/>
          </ac:spMkLst>
        </pc:spChg>
        <pc:spChg chg="add mod">
          <ac:chgData name="abdulilah.q@outlook.com" userId="e558258b1f0d0369" providerId="LiveId" clId="{BECE3EA7-29FD-435D-BC21-618513B96673}" dt="2020-04-19T15:10:34.458" v="2822" actId="20577"/>
          <ac:spMkLst>
            <pc:docMk/>
            <pc:sldMk cId="1456382719" sldId="282"/>
            <ac:spMk id="10" creationId="{BE284874-939D-47A6-A38D-CB462C8E2974}"/>
          </ac:spMkLst>
        </pc:spChg>
        <pc:spChg chg="add mod">
          <ac:chgData name="abdulilah.q@outlook.com" userId="e558258b1f0d0369" providerId="LiveId" clId="{BECE3EA7-29FD-435D-BC21-618513B96673}" dt="2020-04-19T15:09:32.131" v="2786" actId="20577"/>
          <ac:spMkLst>
            <pc:docMk/>
            <pc:sldMk cId="1456382719" sldId="282"/>
            <ac:spMk id="11" creationId="{F868052E-F6BF-43C3-9289-A076156D8F1F}"/>
          </ac:spMkLst>
        </pc:spChg>
        <pc:spChg chg="add mod">
          <ac:chgData name="abdulilah.q@outlook.com" userId="e558258b1f0d0369" providerId="LiveId" clId="{BECE3EA7-29FD-435D-BC21-618513B96673}" dt="2020-04-19T15:16:34.453" v="2864" actId="20577"/>
          <ac:spMkLst>
            <pc:docMk/>
            <pc:sldMk cId="1456382719" sldId="282"/>
            <ac:spMk id="12" creationId="{414B28CE-90B4-4840-BE74-5C17F48CDF7A}"/>
          </ac:spMkLst>
        </pc:spChg>
        <pc:spChg chg="add mod">
          <ac:chgData name="abdulilah.q@outlook.com" userId="e558258b1f0d0369" providerId="LiveId" clId="{BECE3EA7-29FD-435D-BC21-618513B96673}" dt="2020-04-19T14:40:32.182" v="2607" actId="207"/>
          <ac:spMkLst>
            <pc:docMk/>
            <pc:sldMk cId="1456382719" sldId="282"/>
            <ac:spMk id="13" creationId="{079EB0C1-9549-4918-97D2-26A3B861D693}"/>
          </ac:spMkLst>
        </pc:spChg>
        <pc:spChg chg="add mod">
          <ac:chgData name="abdulilah.q@outlook.com" userId="e558258b1f0d0369" providerId="LiveId" clId="{BECE3EA7-29FD-435D-BC21-618513B96673}" dt="2020-04-19T15:14:43.819" v="2843" actId="14100"/>
          <ac:spMkLst>
            <pc:docMk/>
            <pc:sldMk cId="1456382719" sldId="282"/>
            <ac:spMk id="14" creationId="{359B8C45-14E9-4BBB-9B80-29B912544F6E}"/>
          </ac:spMkLst>
        </pc:spChg>
        <pc:spChg chg="add mod">
          <ac:chgData name="abdulilah.q@outlook.com" userId="e558258b1f0d0369" providerId="LiveId" clId="{BECE3EA7-29FD-435D-BC21-618513B96673}" dt="2020-04-19T15:14:23.927" v="2839" actId="14100"/>
          <ac:spMkLst>
            <pc:docMk/>
            <pc:sldMk cId="1456382719" sldId="282"/>
            <ac:spMk id="15" creationId="{4AFF7EDA-1D35-4790-B39D-1F5397F1FEBB}"/>
          </ac:spMkLst>
        </pc:spChg>
        <pc:spChg chg="add mod">
          <ac:chgData name="abdulilah.q@outlook.com" userId="e558258b1f0d0369" providerId="LiveId" clId="{BECE3EA7-29FD-435D-BC21-618513B96673}" dt="2020-04-19T14:40:39.512" v="2612" actId="207"/>
          <ac:spMkLst>
            <pc:docMk/>
            <pc:sldMk cId="1456382719" sldId="282"/>
            <ac:spMk id="16" creationId="{5C77B848-D492-498B-BCD7-9F9182FE8B6F}"/>
          </ac:spMkLst>
        </pc:spChg>
        <pc:picChg chg="add mod">
          <ac:chgData name="abdulilah.q@outlook.com" userId="e558258b1f0d0369" providerId="LiveId" clId="{BECE3EA7-29FD-435D-BC21-618513B96673}" dt="2020-04-19T14:49:16.225" v="2616" actId="1076"/>
          <ac:picMkLst>
            <pc:docMk/>
            <pc:sldMk cId="1456382719" sldId="282"/>
            <ac:picMk id="3" creationId="{CC8C3D49-564B-48ED-A68D-BDD73AD56649}"/>
          </ac:picMkLst>
        </pc:picChg>
        <pc:picChg chg="add mod modCrop">
          <ac:chgData name="abdulilah.q@outlook.com" userId="e558258b1f0d0369" providerId="LiveId" clId="{BECE3EA7-29FD-435D-BC21-618513B96673}" dt="2020-04-19T15:02:31.793" v="2730" actId="14100"/>
          <ac:picMkLst>
            <pc:docMk/>
            <pc:sldMk cId="1456382719" sldId="282"/>
            <ac:picMk id="18" creationId="{4CF72EE5-1FFB-448F-BFB3-927CD2605084}"/>
          </ac:picMkLst>
        </pc:picChg>
        <pc:picChg chg="add mod modCrop">
          <ac:chgData name="abdulilah.q@outlook.com" userId="e558258b1f0d0369" providerId="LiveId" clId="{BECE3EA7-29FD-435D-BC21-618513B96673}" dt="2020-04-19T15:14:47.711" v="2844" actId="14100"/>
          <ac:picMkLst>
            <pc:docMk/>
            <pc:sldMk cId="1456382719" sldId="282"/>
            <ac:picMk id="20" creationId="{61B7210C-25EC-48C2-9587-E4D9625A16BF}"/>
          </ac:picMkLst>
        </pc:picChg>
        <pc:picChg chg="add mod modCrop">
          <ac:chgData name="abdulilah.q@outlook.com" userId="e558258b1f0d0369" providerId="LiveId" clId="{BECE3EA7-29FD-435D-BC21-618513B96673}" dt="2020-04-19T15:14:16.233" v="2838" actId="14100"/>
          <ac:picMkLst>
            <pc:docMk/>
            <pc:sldMk cId="1456382719" sldId="282"/>
            <ac:picMk id="22" creationId="{50FBA722-42B4-4536-BCCE-FF1BC06CFD18}"/>
          </ac:picMkLst>
        </pc:picChg>
        <pc:picChg chg="add mod modCrop">
          <ac:chgData name="abdulilah.q@outlook.com" userId="e558258b1f0d0369" providerId="LiveId" clId="{BECE3EA7-29FD-435D-BC21-618513B96673}" dt="2020-04-19T15:16:17.371" v="2855" actId="14100"/>
          <ac:picMkLst>
            <pc:docMk/>
            <pc:sldMk cId="1456382719" sldId="282"/>
            <ac:picMk id="24" creationId="{52ADAD73-8C0A-42B5-A0C1-E0B6B8B7F0C5}"/>
          </ac:picMkLst>
        </pc:picChg>
      </pc:sldChg>
    </pc:docChg>
  </pc:docChgLst>
  <pc:docChgLst>
    <pc:chgData name="abdulilah.q@outlook.com" userId="e558258b1f0d0369" providerId="LiveId" clId="{3C8BB242-20CB-49BA-B468-6711A36416DD}"/>
    <pc:docChg chg="undo custSel addSld modSld">
      <pc:chgData name="abdulilah.q@outlook.com" userId="e558258b1f0d0369" providerId="LiveId" clId="{3C8BB242-20CB-49BA-B468-6711A36416DD}" dt="2020-04-19T18:13:08.757" v="146" actId="1076"/>
      <pc:docMkLst>
        <pc:docMk/>
      </pc:docMkLst>
      <pc:sldChg chg="addSp delSp modSp new">
        <pc:chgData name="abdulilah.q@outlook.com" userId="e558258b1f0d0369" providerId="LiveId" clId="{3C8BB242-20CB-49BA-B468-6711A36416DD}" dt="2020-04-19T18:12:41.978" v="142" actId="14100"/>
        <pc:sldMkLst>
          <pc:docMk/>
          <pc:sldMk cId="1176811876" sldId="283"/>
        </pc:sldMkLst>
        <pc:spChg chg="add mod">
          <ac:chgData name="abdulilah.q@outlook.com" userId="e558258b1f0d0369" providerId="LiveId" clId="{3C8BB242-20CB-49BA-B468-6711A36416DD}" dt="2020-04-19T17:59:53.200" v="45" actId="962"/>
          <ac:spMkLst>
            <pc:docMk/>
            <pc:sldMk cId="1176811876" sldId="283"/>
            <ac:spMk id="2" creationId="{E72A4651-6A19-401C-888B-26C2402C97AF}"/>
          </ac:spMkLst>
        </pc:spChg>
        <pc:spChg chg="add mod">
          <ac:chgData name="abdulilah.q@outlook.com" userId="e558258b1f0d0369" providerId="LiveId" clId="{3C8BB242-20CB-49BA-B468-6711A36416DD}" dt="2020-04-19T18:08:21.554" v="126" actId="313"/>
          <ac:spMkLst>
            <pc:docMk/>
            <pc:sldMk cId="1176811876" sldId="283"/>
            <ac:spMk id="3" creationId="{A9A882B2-1F1D-4C61-ACDA-766D7AC974A9}"/>
          </ac:spMkLst>
        </pc:spChg>
        <pc:spChg chg="add mod">
          <ac:chgData name="abdulilah.q@outlook.com" userId="e558258b1f0d0369" providerId="LiveId" clId="{3C8BB242-20CB-49BA-B468-6711A36416DD}" dt="2020-04-19T18:03:24.231" v="63" actId="1076"/>
          <ac:spMkLst>
            <pc:docMk/>
            <pc:sldMk cId="1176811876" sldId="283"/>
            <ac:spMk id="4" creationId="{19CA91EE-92BE-4A6B-9968-642658958B52}"/>
          </ac:spMkLst>
        </pc:spChg>
        <pc:picChg chg="add mod">
          <ac:chgData name="abdulilah.q@outlook.com" userId="e558258b1f0d0369" providerId="LiveId" clId="{3C8BB242-20CB-49BA-B468-6711A36416DD}" dt="2020-04-19T18:03:58.845" v="75" actId="14100"/>
          <ac:picMkLst>
            <pc:docMk/>
            <pc:sldMk cId="1176811876" sldId="283"/>
            <ac:picMk id="6" creationId="{A16D7D03-691D-4029-B350-367EB3E98C60}"/>
          </ac:picMkLst>
        </pc:picChg>
        <pc:picChg chg="add del mod">
          <ac:chgData name="abdulilah.q@outlook.com" userId="e558258b1f0d0369" providerId="LiveId" clId="{3C8BB242-20CB-49BA-B468-6711A36416DD}" dt="2020-04-19T18:05:20.248" v="94" actId="21"/>
          <ac:picMkLst>
            <pc:docMk/>
            <pc:sldMk cId="1176811876" sldId="283"/>
            <ac:picMk id="8" creationId="{755AD720-A7C2-48BB-B253-AF6B44025F1D}"/>
          </ac:picMkLst>
        </pc:picChg>
        <pc:picChg chg="add mod">
          <ac:chgData name="abdulilah.q@outlook.com" userId="e558258b1f0d0369" providerId="LiveId" clId="{3C8BB242-20CB-49BA-B468-6711A36416DD}" dt="2020-04-19T18:04:04.906" v="77" actId="14100"/>
          <ac:picMkLst>
            <pc:docMk/>
            <pc:sldMk cId="1176811876" sldId="283"/>
            <ac:picMk id="10" creationId="{4C226DEA-D5DA-4AE9-BCBF-FA5866FAB1E3}"/>
          </ac:picMkLst>
        </pc:picChg>
        <pc:picChg chg="add mod">
          <ac:chgData name="abdulilah.q@outlook.com" userId="e558258b1f0d0369" providerId="LiveId" clId="{3C8BB242-20CB-49BA-B468-6711A36416DD}" dt="2020-04-19T18:04:36.557" v="87" actId="14100"/>
          <ac:picMkLst>
            <pc:docMk/>
            <pc:sldMk cId="1176811876" sldId="283"/>
            <ac:picMk id="12" creationId="{282EA29B-F97E-4B5C-9EF5-6035E5B5F410}"/>
          </ac:picMkLst>
        </pc:picChg>
        <pc:picChg chg="add del mod">
          <ac:chgData name="abdulilah.q@outlook.com" userId="e558258b1f0d0369" providerId="LiveId" clId="{3C8BB242-20CB-49BA-B468-6711A36416DD}" dt="2020-04-19T18:05:24.787" v="97" actId="21"/>
          <ac:picMkLst>
            <pc:docMk/>
            <pc:sldMk cId="1176811876" sldId="283"/>
            <ac:picMk id="14" creationId="{6AA202D7-434A-452B-BD94-A7677EAE762F}"/>
          </ac:picMkLst>
        </pc:picChg>
        <pc:picChg chg="add del mod">
          <ac:chgData name="abdulilah.q@outlook.com" userId="e558258b1f0d0369" providerId="LiveId" clId="{3C8BB242-20CB-49BA-B468-6711A36416DD}" dt="2020-04-19T18:11:17.573" v="133" actId="478"/>
          <ac:picMkLst>
            <pc:docMk/>
            <pc:sldMk cId="1176811876" sldId="283"/>
            <ac:picMk id="15" creationId="{22C12BA9-F921-4821-A1D4-22B10251DC61}"/>
          </ac:picMkLst>
        </pc:picChg>
        <pc:picChg chg="add mod">
          <ac:chgData name="abdulilah.q@outlook.com" userId="e558258b1f0d0369" providerId="LiveId" clId="{3C8BB242-20CB-49BA-B468-6711A36416DD}" dt="2020-04-19T18:12:41.978" v="142" actId="14100"/>
          <ac:picMkLst>
            <pc:docMk/>
            <pc:sldMk cId="1176811876" sldId="283"/>
            <ac:picMk id="17" creationId="{B0FA809F-EC57-494D-B80E-25615ACF6A2D}"/>
          </ac:picMkLst>
        </pc:picChg>
      </pc:sldChg>
      <pc:sldChg chg="addSp delSp modSp new">
        <pc:chgData name="abdulilah.q@outlook.com" userId="e558258b1f0d0369" providerId="LiveId" clId="{3C8BB242-20CB-49BA-B468-6711A36416DD}" dt="2020-04-19T18:13:08.757" v="146" actId="1076"/>
        <pc:sldMkLst>
          <pc:docMk/>
          <pc:sldMk cId="2120551900" sldId="284"/>
        </pc:sldMkLst>
        <pc:spChg chg="add">
          <ac:chgData name="abdulilah.q@outlook.com" userId="e558258b1f0d0369" providerId="LiveId" clId="{3C8BB242-20CB-49BA-B468-6711A36416DD}" dt="2020-04-19T18:05:02.608" v="89"/>
          <ac:spMkLst>
            <pc:docMk/>
            <pc:sldMk cId="2120551900" sldId="284"/>
            <ac:spMk id="2" creationId="{1B8CF364-2837-4728-8193-8670BC21C0B6}"/>
          </ac:spMkLst>
        </pc:spChg>
        <pc:spChg chg="add mod">
          <ac:chgData name="abdulilah.q@outlook.com" userId="e558258b1f0d0369" providerId="LiveId" clId="{3C8BB242-20CB-49BA-B468-6711A36416DD}" dt="2020-04-19T18:08:24.857" v="127" actId="313"/>
          <ac:spMkLst>
            <pc:docMk/>
            <pc:sldMk cId="2120551900" sldId="284"/>
            <ac:spMk id="3" creationId="{A45301A8-5B8A-4297-A75C-FCD0BF114648}"/>
          </ac:spMkLst>
        </pc:spChg>
        <pc:picChg chg="add mod">
          <ac:chgData name="abdulilah.q@outlook.com" userId="e558258b1f0d0369" providerId="LiveId" clId="{3C8BB242-20CB-49BA-B468-6711A36416DD}" dt="2020-04-19T18:05:36.546" v="102" actId="14100"/>
          <ac:picMkLst>
            <pc:docMk/>
            <pc:sldMk cId="2120551900" sldId="284"/>
            <ac:picMk id="4" creationId="{2539356B-44F3-4403-9640-6EEFE8743EAC}"/>
          </ac:picMkLst>
        </pc:picChg>
        <pc:picChg chg="add mod">
          <ac:chgData name="abdulilah.q@outlook.com" userId="e558258b1f0d0369" providerId="LiveId" clId="{3C8BB242-20CB-49BA-B468-6711A36416DD}" dt="2020-04-19T18:05:46.678" v="105" actId="14100"/>
          <ac:picMkLst>
            <pc:docMk/>
            <pc:sldMk cId="2120551900" sldId="284"/>
            <ac:picMk id="5" creationId="{DD324878-1D78-42AA-BB1D-308A6DFE5EFE}"/>
          </ac:picMkLst>
        </pc:picChg>
        <pc:picChg chg="add del mod">
          <ac:chgData name="abdulilah.q@outlook.com" userId="e558258b1f0d0369" providerId="LiveId" clId="{3C8BB242-20CB-49BA-B468-6711A36416DD}" dt="2020-04-19T18:12:49.533" v="143" actId="478"/>
          <ac:picMkLst>
            <pc:docMk/>
            <pc:sldMk cId="2120551900" sldId="284"/>
            <ac:picMk id="7" creationId="{942805DF-81BB-4096-835D-60C0E81C87E0}"/>
          </ac:picMkLst>
        </pc:picChg>
        <pc:picChg chg="add mod">
          <ac:chgData name="abdulilah.q@outlook.com" userId="e558258b1f0d0369" providerId="LiveId" clId="{3C8BB242-20CB-49BA-B468-6711A36416DD}" dt="2020-04-19T18:13:08.757" v="146" actId="1076"/>
          <ac:picMkLst>
            <pc:docMk/>
            <pc:sldMk cId="2120551900" sldId="284"/>
            <ac:picMk id="8" creationId="{E15F8D43-815A-485D-AAA1-D67FDB45CB30}"/>
          </ac:picMkLst>
        </pc:picChg>
      </pc:sldChg>
    </pc:docChg>
  </pc:docChgLst>
  <pc:docChgLst>
    <pc:chgData name="abdulilah.q@outlook.com" userId="e558258b1f0d0369" providerId="LiveId" clId="{ADA99D81-B028-4AD4-ABAA-0E952828D3D8}"/>
    <pc:docChg chg="undo custSel mod addSld modSld addMainMaster delMainMaster">
      <pc:chgData name="abdulilah.q@outlook.com" userId="e558258b1f0d0369" providerId="LiveId" clId="{ADA99D81-B028-4AD4-ABAA-0E952828D3D8}" dt="2020-04-16T13:21:21.342" v="1464" actId="11529"/>
      <pc:docMkLst>
        <pc:docMk/>
      </pc:docMkLst>
      <pc:sldChg chg="addSp delSp modSp mod setBg modClrScheme setClrOvrMap delDesignElem chgLayout">
        <pc:chgData name="abdulilah.q@outlook.com" userId="e558258b1f0d0369" providerId="LiveId" clId="{ADA99D81-B028-4AD4-ABAA-0E952828D3D8}" dt="2020-04-15T05:30:42.337" v="27" actId="478"/>
        <pc:sldMkLst>
          <pc:docMk/>
          <pc:sldMk cId="171951311" sldId="256"/>
        </pc:sldMkLst>
        <pc:spChg chg="mod">
          <ac:chgData name="abdulilah.q@outlook.com" userId="e558258b1f0d0369" providerId="LiveId" clId="{ADA99D81-B028-4AD4-ABAA-0E952828D3D8}" dt="2020-04-15T05:30:34.502" v="23" actId="26606"/>
          <ac:spMkLst>
            <pc:docMk/>
            <pc:sldMk cId="171951311" sldId="256"/>
            <ac:spMk id="2" creationId="{F2683731-B962-4F3E-906C-6C241FFBCEB9}"/>
          </ac:spMkLst>
        </pc:spChg>
        <pc:spChg chg="mod">
          <ac:chgData name="abdulilah.q@outlook.com" userId="e558258b1f0d0369" providerId="LiveId" clId="{ADA99D81-B028-4AD4-ABAA-0E952828D3D8}" dt="2020-04-15T05:30:34.502" v="23" actId="26606"/>
          <ac:spMkLst>
            <pc:docMk/>
            <pc:sldMk cId="171951311" sldId="256"/>
            <ac:spMk id="3" creationId="{60B18FFD-89DD-4DC8-BCB7-E854DBF7DA3A}"/>
          </ac:spMkLst>
        </pc:spChg>
        <pc:spChg chg="add del mod">
          <ac:chgData name="abdulilah.q@outlook.com" userId="e558258b1f0d0369" providerId="LiveId" clId="{ADA99D81-B028-4AD4-ABAA-0E952828D3D8}" dt="2020-04-15T05:30:04.268" v="22" actId="478"/>
          <ac:spMkLst>
            <pc:docMk/>
            <pc:sldMk cId="171951311" sldId="256"/>
            <ac:spMk id="5" creationId="{1B2511AE-090D-44EF-B8B9-1290CEB94843}"/>
          </ac:spMkLst>
        </pc:spChg>
        <pc:spChg chg="add del">
          <ac:chgData name="abdulilah.q@outlook.com" userId="e558258b1f0d0369" providerId="LiveId" clId="{ADA99D81-B028-4AD4-ABAA-0E952828D3D8}" dt="2020-04-15T05:30:37.026" v="25"/>
          <ac:spMkLst>
            <pc:docMk/>
            <pc:sldMk cId="171951311" sldId="256"/>
            <ac:spMk id="6" creationId="{E91DC736-0EF8-4F87-9146-EBF1D2EE4D3D}"/>
          </ac:spMkLst>
        </pc:spChg>
        <pc:spChg chg="add del">
          <ac:chgData name="abdulilah.q@outlook.com" userId="e558258b1f0d0369" providerId="LiveId" clId="{ADA99D81-B028-4AD4-ABAA-0E952828D3D8}" dt="2020-04-15T05:30:37.026" v="25"/>
          <ac:spMkLst>
            <pc:docMk/>
            <pc:sldMk cId="171951311" sldId="256"/>
            <ac:spMk id="8" creationId="{097CD68E-23E3-4007-8847-CD0944C4F7BE}"/>
          </ac:spMkLst>
        </pc:spChg>
        <pc:spChg chg="add del">
          <ac:chgData name="abdulilah.q@outlook.com" userId="e558258b1f0d0369" providerId="LiveId" clId="{ADA99D81-B028-4AD4-ABAA-0E952828D3D8}" dt="2020-04-15T05:27:28.832" v="1" actId="26606"/>
          <ac:spMkLst>
            <pc:docMk/>
            <pc:sldMk cId="171951311" sldId="256"/>
            <ac:spMk id="9" creationId="{77D4E339-1FDC-4F64-BACC-DA1625A5A305}"/>
          </ac:spMkLst>
        </pc:spChg>
        <pc:spChg chg="add del">
          <ac:chgData name="abdulilah.q@outlook.com" userId="e558258b1f0d0369" providerId="LiveId" clId="{ADA99D81-B028-4AD4-ABAA-0E952828D3D8}" dt="2020-04-15T05:30:37.026" v="25"/>
          <ac:spMkLst>
            <pc:docMk/>
            <pc:sldMk cId="171951311" sldId="256"/>
            <ac:spMk id="10" creationId="{AF2F604E-43BE-4DC3-B983-E071523364F8}"/>
          </ac:spMkLst>
        </pc:spChg>
        <pc:spChg chg="add del">
          <ac:chgData name="abdulilah.q@outlook.com" userId="e558258b1f0d0369" providerId="LiveId" clId="{ADA99D81-B028-4AD4-ABAA-0E952828D3D8}" dt="2020-04-15T05:30:37.026" v="25"/>
          <ac:spMkLst>
            <pc:docMk/>
            <pc:sldMk cId="171951311" sldId="256"/>
            <ac:spMk id="12" creationId="{08C9B587-E65E-4B52-B37C-ABEBB6E87928}"/>
          </ac:spMkLst>
        </pc:spChg>
        <pc:spChg chg="add del">
          <ac:chgData name="abdulilah.q@outlook.com" userId="e558258b1f0d0369" providerId="LiveId" clId="{ADA99D81-B028-4AD4-ABAA-0E952828D3D8}" dt="2020-04-15T05:27:29.634" v="3" actId="26606"/>
          <ac:spMkLst>
            <pc:docMk/>
            <pc:sldMk cId="171951311" sldId="256"/>
            <ac:spMk id="13" creationId="{0671A8AE-40A1-4631-A6B8-581AFF065482}"/>
          </ac:spMkLst>
        </pc:spChg>
        <pc:spChg chg="add del">
          <ac:chgData name="abdulilah.q@outlook.com" userId="e558258b1f0d0369" providerId="LiveId" clId="{ADA99D81-B028-4AD4-ABAA-0E952828D3D8}" dt="2020-04-15T05:27:29.634" v="3" actId="26606"/>
          <ac:spMkLst>
            <pc:docMk/>
            <pc:sldMk cId="171951311" sldId="256"/>
            <ac:spMk id="15" creationId="{A44CD100-6267-4E62-AA64-2182A3A6A1C0}"/>
          </ac:spMkLst>
        </pc:spChg>
        <pc:spChg chg="add del">
          <ac:chgData name="abdulilah.q@outlook.com" userId="e558258b1f0d0369" providerId="LiveId" clId="{ADA99D81-B028-4AD4-ABAA-0E952828D3D8}" dt="2020-04-15T05:27:30.548" v="5" actId="26606"/>
          <ac:spMkLst>
            <pc:docMk/>
            <pc:sldMk cId="171951311" sldId="256"/>
            <ac:spMk id="17" creationId="{6F40FBDA-CEB1-40F0-9AB9-BD9C402D70FE}"/>
          </ac:spMkLst>
        </pc:spChg>
        <pc:spChg chg="add del">
          <ac:chgData name="abdulilah.q@outlook.com" userId="e558258b1f0d0369" providerId="LiveId" clId="{ADA99D81-B028-4AD4-ABAA-0E952828D3D8}" dt="2020-04-15T05:27:30.548" v="5" actId="26606"/>
          <ac:spMkLst>
            <pc:docMk/>
            <pc:sldMk cId="171951311" sldId="256"/>
            <ac:spMk id="19" creationId="{0344D4FE-ABEF-4230-9E4E-AD5782FC78AC}"/>
          </ac:spMkLst>
        </pc:spChg>
        <pc:spChg chg="add del">
          <ac:chgData name="abdulilah.q@outlook.com" userId="e558258b1f0d0369" providerId="LiveId" clId="{ADA99D81-B028-4AD4-ABAA-0E952828D3D8}" dt="2020-04-15T05:27:30.548" v="5" actId="26606"/>
          <ac:spMkLst>
            <pc:docMk/>
            <pc:sldMk cId="171951311" sldId="256"/>
            <ac:spMk id="20" creationId="{9325F979-D3F9-4926-81B7-7ACCB31A501B}"/>
          </ac:spMkLst>
        </pc:spChg>
        <pc:spChg chg="add del">
          <ac:chgData name="abdulilah.q@outlook.com" userId="e558258b1f0d0369" providerId="LiveId" clId="{ADA99D81-B028-4AD4-ABAA-0E952828D3D8}" dt="2020-04-15T05:27:33.098" v="7" actId="26606"/>
          <ac:spMkLst>
            <pc:docMk/>
            <pc:sldMk cId="171951311" sldId="256"/>
            <ac:spMk id="23" creationId="{B72BB70C-3B10-43FF-83F9-C064151F9037}"/>
          </ac:spMkLst>
        </pc:spChg>
        <pc:spChg chg="add del">
          <ac:chgData name="abdulilah.q@outlook.com" userId="e558258b1f0d0369" providerId="LiveId" clId="{ADA99D81-B028-4AD4-ABAA-0E952828D3D8}" dt="2020-04-15T05:27:33.098" v="7" actId="26606"/>
          <ac:spMkLst>
            <pc:docMk/>
            <pc:sldMk cId="171951311" sldId="256"/>
            <ac:spMk id="25" creationId="{B21FF648-687D-4B69-BB17-1F9649EF811B}"/>
          </ac:spMkLst>
        </pc:spChg>
        <pc:spChg chg="add del">
          <ac:chgData name="abdulilah.q@outlook.com" userId="e558258b1f0d0369" providerId="LiveId" clId="{ADA99D81-B028-4AD4-ABAA-0E952828D3D8}" dt="2020-04-15T05:27:35.035" v="9" actId="26606"/>
          <ac:spMkLst>
            <pc:docMk/>
            <pc:sldMk cId="171951311" sldId="256"/>
            <ac:spMk id="28" creationId="{BA4EDD11-078F-45BC-852D-3474DE59FFC6}"/>
          </ac:spMkLst>
        </pc:spChg>
        <pc:spChg chg="add del">
          <ac:chgData name="abdulilah.q@outlook.com" userId="e558258b1f0d0369" providerId="LiveId" clId="{ADA99D81-B028-4AD4-ABAA-0E952828D3D8}" dt="2020-04-15T05:27:36.584" v="11" actId="26606"/>
          <ac:spMkLst>
            <pc:docMk/>
            <pc:sldMk cId="171951311" sldId="256"/>
            <ac:spMk id="30" creationId="{26B4480E-B7FF-4481-890E-043A69AE6FE2}"/>
          </ac:spMkLst>
        </pc:spChg>
        <pc:spChg chg="add del">
          <ac:chgData name="abdulilah.q@outlook.com" userId="e558258b1f0d0369" providerId="LiveId" clId="{ADA99D81-B028-4AD4-ABAA-0E952828D3D8}" dt="2020-04-15T05:27:36.584" v="11" actId="26606"/>
          <ac:spMkLst>
            <pc:docMk/>
            <pc:sldMk cId="171951311" sldId="256"/>
            <ac:spMk id="32" creationId="{64C13BAB-7C00-4D21-A857-E3D41C0A2A66}"/>
          </ac:spMkLst>
        </pc:spChg>
        <pc:spChg chg="add del">
          <ac:chgData name="abdulilah.q@outlook.com" userId="e558258b1f0d0369" providerId="LiveId" clId="{ADA99D81-B028-4AD4-ABAA-0E952828D3D8}" dt="2020-04-15T05:27:36.584" v="11" actId="26606"/>
          <ac:spMkLst>
            <pc:docMk/>
            <pc:sldMk cId="171951311" sldId="256"/>
            <ac:spMk id="33" creationId="{45E6C9CD-9938-4423-936B-5C383EDE765A}"/>
          </ac:spMkLst>
        </pc:spChg>
        <pc:spChg chg="add del">
          <ac:chgData name="abdulilah.q@outlook.com" userId="e558258b1f0d0369" providerId="LiveId" clId="{ADA99D81-B028-4AD4-ABAA-0E952828D3D8}" dt="2020-04-15T05:27:36.584" v="11" actId="26606"/>
          <ac:spMkLst>
            <pc:docMk/>
            <pc:sldMk cId="171951311" sldId="256"/>
            <ac:spMk id="34" creationId="{1F1FF39A-AC3C-4066-9D4C-519AA22812EA}"/>
          </ac:spMkLst>
        </pc:spChg>
        <pc:spChg chg="add del">
          <ac:chgData name="abdulilah.q@outlook.com" userId="e558258b1f0d0369" providerId="LiveId" clId="{ADA99D81-B028-4AD4-ABAA-0E952828D3D8}" dt="2020-04-15T05:27:36.584" v="11" actId="26606"/>
          <ac:spMkLst>
            <pc:docMk/>
            <pc:sldMk cId="171951311" sldId="256"/>
            <ac:spMk id="35" creationId="{26D1B40F-5D7A-414C-A415-EF39FE779606}"/>
          </ac:spMkLst>
        </pc:spChg>
        <pc:spChg chg="add del">
          <ac:chgData name="abdulilah.q@outlook.com" userId="e558258b1f0d0369" providerId="LiveId" clId="{ADA99D81-B028-4AD4-ABAA-0E952828D3D8}" dt="2020-04-15T05:27:39.128" v="14"/>
          <ac:spMkLst>
            <pc:docMk/>
            <pc:sldMk cId="171951311" sldId="256"/>
            <ac:spMk id="37" creationId="{E91DC736-0EF8-4F87-9146-EBF1D2EE4D3D}"/>
          </ac:spMkLst>
        </pc:spChg>
        <pc:spChg chg="add del">
          <ac:chgData name="abdulilah.q@outlook.com" userId="e558258b1f0d0369" providerId="LiveId" clId="{ADA99D81-B028-4AD4-ABAA-0E952828D3D8}" dt="2020-04-15T05:27:39.128" v="14"/>
          <ac:spMkLst>
            <pc:docMk/>
            <pc:sldMk cId="171951311" sldId="256"/>
            <ac:spMk id="39" creationId="{097CD68E-23E3-4007-8847-CD0944C4F7BE}"/>
          </ac:spMkLst>
        </pc:spChg>
        <pc:spChg chg="add del">
          <ac:chgData name="abdulilah.q@outlook.com" userId="e558258b1f0d0369" providerId="LiveId" clId="{ADA99D81-B028-4AD4-ABAA-0E952828D3D8}" dt="2020-04-15T05:27:39.128" v="14"/>
          <ac:spMkLst>
            <pc:docMk/>
            <pc:sldMk cId="171951311" sldId="256"/>
            <ac:spMk id="40" creationId="{AF2F604E-43BE-4DC3-B983-E071523364F8}"/>
          </ac:spMkLst>
        </pc:spChg>
        <pc:spChg chg="add del">
          <ac:chgData name="abdulilah.q@outlook.com" userId="e558258b1f0d0369" providerId="LiveId" clId="{ADA99D81-B028-4AD4-ABAA-0E952828D3D8}" dt="2020-04-15T05:27:39.128" v="14"/>
          <ac:spMkLst>
            <pc:docMk/>
            <pc:sldMk cId="171951311" sldId="256"/>
            <ac:spMk id="41" creationId="{08C9B587-E65E-4B52-B37C-ABEBB6E87928}"/>
          </ac:spMkLst>
        </pc:spChg>
        <pc:spChg chg="add del">
          <ac:chgData name="abdulilah.q@outlook.com" userId="e558258b1f0d0369" providerId="LiveId" clId="{ADA99D81-B028-4AD4-ABAA-0E952828D3D8}" dt="2020-04-15T05:27:50.277" v="16" actId="26606"/>
          <ac:spMkLst>
            <pc:docMk/>
            <pc:sldMk cId="171951311" sldId="256"/>
            <ac:spMk id="43" creationId="{6482F060-A4AF-4E0B-B364-7C6BA4AE9C03}"/>
          </ac:spMkLst>
        </pc:spChg>
        <pc:spChg chg="add del">
          <ac:chgData name="abdulilah.q@outlook.com" userId="e558258b1f0d0369" providerId="LiveId" clId="{ADA99D81-B028-4AD4-ABAA-0E952828D3D8}" dt="2020-04-15T05:27:54.523" v="19"/>
          <ac:spMkLst>
            <pc:docMk/>
            <pc:sldMk cId="171951311" sldId="256"/>
            <ac:spMk id="47" creationId="{6B695AA2-4B70-477F-AF90-536B720A1343}"/>
          </ac:spMkLst>
        </pc:spChg>
        <pc:picChg chg="add del">
          <ac:chgData name="abdulilah.q@outlook.com" userId="e558258b1f0d0369" providerId="LiveId" clId="{ADA99D81-B028-4AD4-ABAA-0E952828D3D8}" dt="2020-04-15T05:27:28.832" v="1" actId="26606"/>
          <ac:picMkLst>
            <pc:docMk/>
            <pc:sldMk cId="171951311" sldId="256"/>
            <ac:picMk id="4" creationId="{D3BFC9E7-628A-49DD-8040-8DEC59D11F39}"/>
          </ac:picMkLst>
        </pc:picChg>
        <pc:picChg chg="add del mod">
          <ac:chgData name="abdulilah.q@outlook.com" userId="e558258b1f0d0369" providerId="LiveId" clId="{ADA99D81-B028-4AD4-ABAA-0E952828D3D8}" dt="2020-04-15T05:30:42.337" v="27" actId="478"/>
          <ac:picMkLst>
            <pc:docMk/>
            <pc:sldMk cId="171951311" sldId="256"/>
            <ac:picMk id="7" creationId="{8063B2C0-CEB3-4E2E-BE3C-1FB2FFA28898}"/>
          </ac:picMkLst>
        </pc:picChg>
        <pc:picChg chg="add del">
          <ac:chgData name="abdulilah.q@outlook.com" userId="e558258b1f0d0369" providerId="LiveId" clId="{ADA99D81-B028-4AD4-ABAA-0E952828D3D8}" dt="2020-04-15T05:27:29.634" v="3" actId="26606"/>
          <ac:picMkLst>
            <pc:docMk/>
            <pc:sldMk cId="171951311" sldId="256"/>
            <ac:picMk id="14" creationId="{54988CE4-EC97-47CC-A82F-23F02504825E}"/>
          </ac:picMkLst>
        </pc:picChg>
        <pc:picChg chg="add del">
          <ac:chgData name="abdulilah.q@outlook.com" userId="e558258b1f0d0369" providerId="LiveId" clId="{ADA99D81-B028-4AD4-ABAA-0E952828D3D8}" dt="2020-04-15T05:27:30.548" v="5" actId="26606"/>
          <ac:picMkLst>
            <pc:docMk/>
            <pc:sldMk cId="171951311" sldId="256"/>
            <ac:picMk id="18" creationId="{7030F45E-4668-471F-BA84-79A03C8FB308}"/>
          </ac:picMkLst>
        </pc:picChg>
        <pc:picChg chg="add del">
          <ac:chgData name="abdulilah.q@outlook.com" userId="e558258b1f0d0369" providerId="LiveId" clId="{ADA99D81-B028-4AD4-ABAA-0E952828D3D8}" dt="2020-04-15T05:27:33.098" v="7" actId="26606"/>
          <ac:picMkLst>
            <pc:docMk/>
            <pc:sldMk cId="171951311" sldId="256"/>
            <ac:picMk id="22" creationId="{5DA565A9-F458-4267-8C4E-CE47B9E1AC53}"/>
          </ac:picMkLst>
        </pc:picChg>
        <pc:picChg chg="add del">
          <ac:chgData name="abdulilah.q@outlook.com" userId="e558258b1f0d0369" providerId="LiveId" clId="{ADA99D81-B028-4AD4-ABAA-0E952828D3D8}" dt="2020-04-15T05:27:35.035" v="9" actId="26606"/>
          <ac:picMkLst>
            <pc:docMk/>
            <pc:sldMk cId="171951311" sldId="256"/>
            <ac:picMk id="27" creationId="{02FFB883-C203-40AE-8B94-9EDCDACEF575}"/>
          </ac:picMkLst>
        </pc:picChg>
        <pc:picChg chg="add del">
          <ac:chgData name="abdulilah.q@outlook.com" userId="e558258b1f0d0369" providerId="LiveId" clId="{ADA99D81-B028-4AD4-ABAA-0E952828D3D8}" dt="2020-04-15T05:27:36.584" v="11" actId="26606"/>
          <ac:picMkLst>
            <pc:docMk/>
            <pc:sldMk cId="171951311" sldId="256"/>
            <ac:picMk id="31" creationId="{69D90598-4B69-433A-971B-DE28E8FF8383}"/>
          </ac:picMkLst>
        </pc:picChg>
        <pc:picChg chg="add del mod ord">
          <ac:chgData name="abdulilah.q@outlook.com" userId="e558258b1f0d0369" providerId="LiveId" clId="{ADA99D81-B028-4AD4-ABAA-0E952828D3D8}" dt="2020-04-15T05:30:04.268" v="22" actId="478"/>
          <ac:picMkLst>
            <pc:docMk/>
            <pc:sldMk cId="171951311" sldId="256"/>
            <ac:picMk id="38" creationId="{07973956-B125-4920-A742-0309DACB4F51}"/>
          </ac:picMkLst>
        </pc:picChg>
        <pc:cxnChg chg="add del">
          <ac:chgData name="abdulilah.q@outlook.com" userId="e558258b1f0d0369" providerId="LiveId" clId="{ADA99D81-B028-4AD4-ABAA-0E952828D3D8}" dt="2020-04-15T05:27:28.832" v="1" actId="26606"/>
          <ac:cxnSpMkLst>
            <pc:docMk/>
            <pc:sldMk cId="171951311" sldId="256"/>
            <ac:cxnSpMk id="11" creationId="{D28A9C89-B313-458F-9C85-515930A51A93}"/>
          </ac:cxnSpMkLst>
        </pc:cxnChg>
        <pc:cxnChg chg="add del">
          <ac:chgData name="abdulilah.q@outlook.com" userId="e558258b1f0d0369" providerId="LiveId" clId="{ADA99D81-B028-4AD4-ABAA-0E952828D3D8}" dt="2020-04-15T05:27:33.098" v="7" actId="26606"/>
          <ac:cxnSpMkLst>
            <pc:docMk/>
            <pc:sldMk cId="171951311" sldId="256"/>
            <ac:cxnSpMk id="24" creationId="{D5B557D3-D7B4-404B-84A1-9BD182BE5B06}"/>
          </ac:cxnSpMkLst>
        </pc:cxnChg>
        <pc:cxnChg chg="add del">
          <ac:chgData name="abdulilah.q@outlook.com" userId="e558258b1f0d0369" providerId="LiveId" clId="{ADA99D81-B028-4AD4-ABAA-0E952828D3D8}" dt="2020-04-15T05:27:50.277" v="16" actId="26606"/>
          <ac:cxnSpMkLst>
            <pc:docMk/>
            <pc:sldMk cId="171951311" sldId="256"/>
            <ac:cxnSpMk id="45" creationId="{B9EB6DAA-2F0C-43D5-A577-15D5D2C4E3F5}"/>
          </ac:cxnSpMkLst>
        </pc:cxnChg>
      </pc:sldChg>
      <pc:sldChg chg="modSp">
        <pc:chgData name="abdulilah.q@outlook.com" userId="e558258b1f0d0369" providerId="LiveId" clId="{ADA99D81-B028-4AD4-ABAA-0E952828D3D8}" dt="2020-04-16T11:19:59.912" v="131" actId="20577"/>
        <pc:sldMkLst>
          <pc:docMk/>
          <pc:sldMk cId="1668517224" sldId="257"/>
        </pc:sldMkLst>
        <pc:spChg chg="mod">
          <ac:chgData name="abdulilah.q@outlook.com" userId="e558258b1f0d0369" providerId="LiveId" clId="{ADA99D81-B028-4AD4-ABAA-0E952828D3D8}" dt="2020-04-16T11:19:59.912" v="131" actId="20577"/>
          <ac:spMkLst>
            <pc:docMk/>
            <pc:sldMk cId="1668517224" sldId="257"/>
            <ac:spMk id="44" creationId="{4304125B-C657-4FD1-93BA-AA0B94A16FFA}"/>
          </ac:spMkLst>
        </pc:spChg>
      </pc:sldChg>
      <pc:sldChg chg="addSp delSp modSp">
        <pc:chgData name="abdulilah.q@outlook.com" userId="e558258b1f0d0369" providerId="LiveId" clId="{ADA99D81-B028-4AD4-ABAA-0E952828D3D8}" dt="2020-04-16T11:19:18.232" v="121" actId="1076"/>
        <pc:sldMkLst>
          <pc:docMk/>
          <pc:sldMk cId="1673448457" sldId="261"/>
        </pc:sldMkLst>
        <pc:spChg chg="add del">
          <ac:chgData name="abdulilah.q@outlook.com" userId="e558258b1f0d0369" providerId="LiveId" clId="{ADA99D81-B028-4AD4-ABAA-0E952828D3D8}" dt="2020-04-16T11:13:09.755" v="30" actId="11529"/>
          <ac:spMkLst>
            <pc:docMk/>
            <pc:sldMk cId="1673448457" sldId="261"/>
            <ac:spMk id="4" creationId="{6A424C15-4248-4806-9A57-7395C0863DDD}"/>
          </ac:spMkLst>
        </pc:spChg>
        <pc:spChg chg="add mod">
          <ac:chgData name="abdulilah.q@outlook.com" userId="e558258b1f0d0369" providerId="LiveId" clId="{ADA99D81-B028-4AD4-ABAA-0E952828D3D8}" dt="2020-04-16T11:19:18.232" v="121" actId="1076"/>
          <ac:spMkLst>
            <pc:docMk/>
            <pc:sldMk cId="1673448457" sldId="261"/>
            <ac:spMk id="6" creationId="{7C80DD5C-5E1B-4E4D-B4D4-F5CC3BB37D8E}"/>
          </ac:spMkLst>
        </pc:spChg>
        <pc:picChg chg="mod">
          <ac:chgData name="abdulilah.q@outlook.com" userId="e558258b1f0d0369" providerId="LiveId" clId="{ADA99D81-B028-4AD4-ABAA-0E952828D3D8}" dt="2020-04-16T11:11:18.424" v="28" actId="1076"/>
          <ac:picMkLst>
            <pc:docMk/>
            <pc:sldMk cId="1673448457" sldId="261"/>
            <ac:picMk id="5" creationId="{F86CF7A2-6757-4FE3-9717-003D9BF7A78A}"/>
          </ac:picMkLst>
        </pc:picChg>
      </pc:sldChg>
      <pc:sldChg chg="addSp delSp modSp new">
        <pc:chgData name="abdulilah.q@outlook.com" userId="e558258b1f0d0369" providerId="LiveId" clId="{ADA99D81-B028-4AD4-ABAA-0E952828D3D8}" dt="2020-04-16T13:15:59.116" v="1360" actId="1076"/>
        <pc:sldMkLst>
          <pc:docMk/>
          <pc:sldMk cId="3900144499" sldId="262"/>
        </pc:sldMkLst>
        <pc:spChg chg="add mod">
          <ac:chgData name="abdulilah.q@outlook.com" userId="e558258b1f0d0369" providerId="LiveId" clId="{ADA99D81-B028-4AD4-ABAA-0E952828D3D8}" dt="2020-04-16T12:08:58.092" v="424" actId="20577"/>
          <ac:spMkLst>
            <pc:docMk/>
            <pc:sldMk cId="3900144499" sldId="262"/>
            <ac:spMk id="2" creationId="{58BDDBD7-7E73-446D-9A03-376A9F9D1AF1}"/>
          </ac:spMkLst>
        </pc:spChg>
        <pc:spChg chg="add del mod">
          <ac:chgData name="abdulilah.q@outlook.com" userId="e558258b1f0d0369" providerId="LiveId" clId="{ADA99D81-B028-4AD4-ABAA-0E952828D3D8}" dt="2020-04-16T12:04:28.990" v="227" actId="478"/>
          <ac:spMkLst>
            <pc:docMk/>
            <pc:sldMk cId="3900144499" sldId="262"/>
            <ac:spMk id="3" creationId="{67F88E37-0435-4063-81EB-EE64D9E5644E}"/>
          </ac:spMkLst>
        </pc:spChg>
        <pc:spChg chg="add mod">
          <ac:chgData name="abdulilah.q@outlook.com" userId="e558258b1f0d0369" providerId="LiveId" clId="{ADA99D81-B028-4AD4-ABAA-0E952828D3D8}" dt="2020-04-16T12:07:14.947" v="415" actId="207"/>
          <ac:spMkLst>
            <pc:docMk/>
            <pc:sldMk cId="3900144499" sldId="262"/>
            <ac:spMk id="8" creationId="{FC7DDFC1-775D-4591-B258-C15FF8CD6E2E}"/>
          </ac:spMkLst>
        </pc:spChg>
        <pc:spChg chg="add mod">
          <ac:chgData name="abdulilah.q@outlook.com" userId="e558258b1f0d0369" providerId="LiveId" clId="{ADA99D81-B028-4AD4-ABAA-0E952828D3D8}" dt="2020-04-16T12:09:53.217" v="451" actId="1076"/>
          <ac:spMkLst>
            <pc:docMk/>
            <pc:sldMk cId="3900144499" sldId="262"/>
            <ac:spMk id="9" creationId="{623C0E39-3E17-423C-ADA6-4158DB7E4033}"/>
          </ac:spMkLst>
        </pc:spChg>
        <pc:spChg chg="add del">
          <ac:chgData name="abdulilah.q@outlook.com" userId="e558258b1f0d0369" providerId="LiveId" clId="{ADA99D81-B028-4AD4-ABAA-0E952828D3D8}" dt="2020-04-16T12:23:14.352" v="563" actId="478"/>
          <ac:spMkLst>
            <pc:docMk/>
            <pc:sldMk cId="3900144499" sldId="262"/>
            <ac:spMk id="26" creationId="{289446A3-FF4E-47FE-9F89-8BD1136189E5}"/>
          </ac:spMkLst>
        </pc:spChg>
        <pc:spChg chg="add del mod">
          <ac:chgData name="abdulilah.q@outlook.com" userId="e558258b1f0d0369" providerId="LiveId" clId="{ADA99D81-B028-4AD4-ABAA-0E952828D3D8}" dt="2020-04-16T12:25:05.137" v="582" actId="478"/>
          <ac:spMkLst>
            <pc:docMk/>
            <pc:sldMk cId="3900144499" sldId="262"/>
            <ac:spMk id="27" creationId="{0B326AE1-CE8D-4A9A-A0BC-9C491E7A9661}"/>
          </ac:spMkLst>
        </pc:spChg>
        <pc:spChg chg="add mod">
          <ac:chgData name="abdulilah.q@outlook.com" userId="e558258b1f0d0369" providerId="LiveId" clId="{ADA99D81-B028-4AD4-ABAA-0E952828D3D8}" dt="2020-04-16T13:15:30.155" v="1357" actId="1076"/>
          <ac:spMkLst>
            <pc:docMk/>
            <pc:sldMk cId="3900144499" sldId="262"/>
            <ac:spMk id="28" creationId="{9329A980-9EFB-4929-8C2D-0505471C3A07}"/>
          </ac:spMkLst>
        </pc:spChg>
        <pc:spChg chg="add del mod">
          <ac:chgData name="abdulilah.q@outlook.com" userId="e558258b1f0d0369" providerId="LiveId" clId="{ADA99D81-B028-4AD4-ABAA-0E952828D3D8}" dt="2020-04-16T12:28:49.170" v="779" actId="767"/>
          <ac:spMkLst>
            <pc:docMk/>
            <pc:sldMk cId="3900144499" sldId="262"/>
            <ac:spMk id="29" creationId="{CEF3D891-D5DD-417E-A3C3-D047EF70ADF3}"/>
          </ac:spMkLst>
        </pc:spChg>
        <pc:spChg chg="add mod">
          <ac:chgData name="abdulilah.q@outlook.com" userId="e558258b1f0d0369" providerId="LiveId" clId="{ADA99D81-B028-4AD4-ABAA-0E952828D3D8}" dt="2020-04-16T13:14:57.314" v="1354" actId="404"/>
          <ac:spMkLst>
            <pc:docMk/>
            <pc:sldMk cId="3900144499" sldId="262"/>
            <ac:spMk id="30" creationId="{21767AF9-1F20-4443-B644-450F466CF0DA}"/>
          </ac:spMkLst>
        </pc:spChg>
        <pc:spChg chg="add del mod">
          <ac:chgData name="abdulilah.q@outlook.com" userId="e558258b1f0d0369" providerId="LiveId" clId="{ADA99D81-B028-4AD4-ABAA-0E952828D3D8}" dt="2020-04-16T12:34:05.231" v="934"/>
          <ac:spMkLst>
            <pc:docMk/>
            <pc:sldMk cId="3900144499" sldId="262"/>
            <ac:spMk id="31" creationId="{47DF4C16-8A7F-4D8B-91FF-B9F0DD445C4F}"/>
          </ac:spMkLst>
        </pc:spChg>
        <pc:spChg chg="add mod">
          <ac:chgData name="abdulilah.q@outlook.com" userId="e558258b1f0d0369" providerId="LiveId" clId="{ADA99D81-B028-4AD4-ABAA-0E952828D3D8}" dt="2020-04-16T13:15:20.195" v="1356" actId="1076"/>
          <ac:spMkLst>
            <pc:docMk/>
            <pc:sldMk cId="3900144499" sldId="262"/>
            <ac:spMk id="32" creationId="{61ECC447-A050-4E95-BA50-A8AA8A354A6A}"/>
          </ac:spMkLst>
        </pc:spChg>
        <pc:picChg chg="add mod ord">
          <ac:chgData name="abdulilah.q@outlook.com" userId="e558258b1f0d0369" providerId="LiveId" clId="{ADA99D81-B028-4AD4-ABAA-0E952828D3D8}" dt="2020-04-16T12:10:02.930" v="453" actId="14100"/>
          <ac:picMkLst>
            <pc:docMk/>
            <pc:sldMk cId="3900144499" sldId="262"/>
            <ac:picMk id="5" creationId="{93A2A2FB-3A2B-4895-9496-9DFAA1C23066}"/>
          </ac:picMkLst>
        </pc:picChg>
        <pc:picChg chg="add mod ord">
          <ac:chgData name="abdulilah.q@outlook.com" userId="e558258b1f0d0369" providerId="LiveId" clId="{ADA99D81-B028-4AD4-ABAA-0E952828D3D8}" dt="2020-04-16T12:35:03.489" v="998" actId="29295"/>
          <ac:picMkLst>
            <pc:docMk/>
            <pc:sldMk cId="3900144499" sldId="262"/>
            <ac:picMk id="7" creationId="{D2923564-474A-4A0C-81F2-91ABA7C41B09}"/>
          </ac:picMkLst>
        </pc:picChg>
        <pc:picChg chg="add del mod">
          <ac:chgData name="abdulilah.q@outlook.com" userId="e558258b1f0d0369" providerId="LiveId" clId="{ADA99D81-B028-4AD4-ABAA-0E952828D3D8}" dt="2020-04-16T12:11:32.910" v="460" actId="478"/>
          <ac:picMkLst>
            <pc:docMk/>
            <pc:sldMk cId="3900144499" sldId="262"/>
            <ac:picMk id="11" creationId="{2E4E5451-A2DF-45DA-B6F2-3E20328A6180}"/>
          </ac:picMkLst>
        </pc:picChg>
        <pc:picChg chg="add del mod">
          <ac:chgData name="abdulilah.q@outlook.com" userId="e558258b1f0d0369" providerId="LiveId" clId="{ADA99D81-B028-4AD4-ABAA-0E952828D3D8}" dt="2020-04-16T12:17:05.413" v="499" actId="478"/>
          <ac:picMkLst>
            <pc:docMk/>
            <pc:sldMk cId="3900144499" sldId="262"/>
            <ac:picMk id="13" creationId="{2C432328-DCF4-4FB3-A283-0A1EF99ADD75}"/>
          </ac:picMkLst>
        </pc:picChg>
        <pc:picChg chg="add del mod">
          <ac:chgData name="abdulilah.q@outlook.com" userId="e558258b1f0d0369" providerId="LiveId" clId="{ADA99D81-B028-4AD4-ABAA-0E952828D3D8}" dt="2020-04-16T12:20:26.347" v="535" actId="478"/>
          <ac:picMkLst>
            <pc:docMk/>
            <pc:sldMk cId="3900144499" sldId="262"/>
            <ac:picMk id="15" creationId="{3FD54DED-F607-4B36-86B0-935F4E54EAD8}"/>
          </ac:picMkLst>
        </pc:picChg>
        <pc:picChg chg="add del mod">
          <ac:chgData name="abdulilah.q@outlook.com" userId="e558258b1f0d0369" providerId="LiveId" clId="{ADA99D81-B028-4AD4-ABAA-0E952828D3D8}" dt="2020-04-16T12:20:24.224" v="534" actId="478"/>
          <ac:picMkLst>
            <pc:docMk/>
            <pc:sldMk cId="3900144499" sldId="262"/>
            <ac:picMk id="17" creationId="{87B7136D-1896-4ADB-AACD-11AA9B6301F3}"/>
          </ac:picMkLst>
        </pc:picChg>
        <pc:picChg chg="add del mod">
          <ac:chgData name="abdulilah.q@outlook.com" userId="e558258b1f0d0369" providerId="LiveId" clId="{ADA99D81-B028-4AD4-ABAA-0E952828D3D8}" dt="2020-04-16T12:20:13.075" v="532" actId="478"/>
          <ac:picMkLst>
            <pc:docMk/>
            <pc:sldMk cId="3900144499" sldId="262"/>
            <ac:picMk id="19" creationId="{A6CCF722-2EDE-43E2-95B5-8A1D7781A2B2}"/>
          </ac:picMkLst>
        </pc:picChg>
        <pc:picChg chg="add del mod">
          <ac:chgData name="abdulilah.q@outlook.com" userId="e558258b1f0d0369" providerId="LiveId" clId="{ADA99D81-B028-4AD4-ABAA-0E952828D3D8}" dt="2020-04-16T12:18:23.987" v="510" actId="931"/>
          <ac:picMkLst>
            <pc:docMk/>
            <pc:sldMk cId="3900144499" sldId="262"/>
            <ac:picMk id="21" creationId="{22CB9BD4-33FB-42A0-9FCD-DF73B434845D}"/>
          </ac:picMkLst>
        </pc:picChg>
        <pc:picChg chg="add mod">
          <ac:chgData name="abdulilah.q@outlook.com" userId="e558258b1f0d0369" providerId="LiveId" clId="{ADA99D81-B028-4AD4-ABAA-0E952828D3D8}" dt="2020-04-16T13:15:38.481" v="1358" actId="1076"/>
          <ac:picMkLst>
            <pc:docMk/>
            <pc:sldMk cId="3900144499" sldId="262"/>
            <ac:picMk id="23" creationId="{25C4C365-0E2C-4FD1-B608-B0F2FF49B216}"/>
          </ac:picMkLst>
        </pc:picChg>
        <pc:picChg chg="add mod">
          <ac:chgData name="abdulilah.q@outlook.com" userId="e558258b1f0d0369" providerId="LiveId" clId="{ADA99D81-B028-4AD4-ABAA-0E952828D3D8}" dt="2020-04-16T13:15:59.116" v="1360" actId="1076"/>
          <ac:picMkLst>
            <pc:docMk/>
            <pc:sldMk cId="3900144499" sldId="262"/>
            <ac:picMk id="24" creationId="{1F48D38E-322A-41B8-AB60-C84E79C2B037}"/>
          </ac:picMkLst>
        </pc:picChg>
        <pc:picChg chg="add mod">
          <ac:chgData name="abdulilah.q@outlook.com" userId="e558258b1f0d0369" providerId="LiveId" clId="{ADA99D81-B028-4AD4-ABAA-0E952828D3D8}" dt="2020-04-16T13:15:48.691" v="1359" actId="1076"/>
          <ac:picMkLst>
            <pc:docMk/>
            <pc:sldMk cId="3900144499" sldId="262"/>
            <ac:picMk id="25" creationId="{AD715580-608F-4A1F-94A3-792C51B61B66}"/>
          </ac:picMkLst>
        </pc:picChg>
      </pc:sldChg>
      <pc:sldChg chg="addSp delSp modSp new mod setBg">
        <pc:chgData name="abdulilah.q@outlook.com" userId="e558258b1f0d0369" providerId="LiveId" clId="{ADA99D81-B028-4AD4-ABAA-0E952828D3D8}" dt="2020-04-16T13:21:21.342" v="1464" actId="11529"/>
        <pc:sldMkLst>
          <pc:docMk/>
          <pc:sldMk cId="3609006249" sldId="263"/>
        </pc:sldMkLst>
        <pc:spChg chg="add mod">
          <ac:chgData name="abdulilah.q@outlook.com" userId="e558258b1f0d0369" providerId="LiveId" clId="{ADA99D81-B028-4AD4-ABAA-0E952828D3D8}" dt="2020-04-16T13:20:31.549" v="1452" actId="207"/>
          <ac:spMkLst>
            <pc:docMk/>
            <pc:sldMk cId="3609006249" sldId="263"/>
            <ac:spMk id="4" creationId="{15333259-7A83-4072-95FF-90109D7572AA}"/>
          </ac:spMkLst>
        </pc:spChg>
        <pc:spChg chg="add mod">
          <ac:chgData name="abdulilah.q@outlook.com" userId="e558258b1f0d0369" providerId="LiveId" clId="{ADA99D81-B028-4AD4-ABAA-0E952828D3D8}" dt="2020-04-16T13:21:21.342" v="1464" actId="11529"/>
          <ac:spMkLst>
            <pc:docMk/>
            <pc:sldMk cId="3609006249" sldId="263"/>
            <ac:spMk id="5" creationId="{084BB3F7-F0D1-4B10-B692-DE8DB50FEC26}"/>
          </ac:spMkLst>
        </pc:spChg>
        <pc:spChg chg="add del">
          <ac:chgData name="abdulilah.q@outlook.com" userId="e558258b1f0d0369" providerId="LiveId" clId="{ADA99D81-B028-4AD4-ABAA-0E952828D3D8}" dt="2020-04-16T13:18:57.414" v="1368" actId="26606"/>
          <ac:spMkLst>
            <pc:docMk/>
            <pc:sldMk cId="3609006249" sldId="263"/>
            <ac:spMk id="8" creationId="{BCD2D517-BC35-4439-AC31-06DF764F25FC}"/>
          </ac:spMkLst>
        </pc:spChg>
        <pc:spChg chg="add del">
          <ac:chgData name="abdulilah.q@outlook.com" userId="e558258b1f0d0369" providerId="LiveId" clId="{ADA99D81-B028-4AD4-ABAA-0E952828D3D8}" dt="2020-04-16T13:18:57.414" v="1368" actId="26606"/>
          <ac:spMkLst>
            <pc:docMk/>
            <pc:sldMk cId="3609006249" sldId="263"/>
            <ac:spMk id="10" creationId="{2DD3F846-0483-40F5-A881-0C1AD2A0CAD7}"/>
          </ac:spMkLst>
        </pc:spChg>
        <pc:picChg chg="add mod ord">
          <ac:chgData name="abdulilah.q@outlook.com" userId="e558258b1f0d0369" providerId="LiveId" clId="{ADA99D81-B028-4AD4-ABAA-0E952828D3D8}" dt="2020-04-16T13:20:59.032" v="1463" actId="14100"/>
          <ac:picMkLst>
            <pc:docMk/>
            <pc:sldMk cId="3609006249" sldId="263"/>
            <ac:picMk id="3" creationId="{C366B31A-B0F6-44E2-98DD-52FAF0DE3A27}"/>
          </ac:picMkLst>
        </pc:picChg>
      </pc:sldChg>
      <pc:sldMasterChg chg="add del addSldLayout delSldLayout">
        <pc:chgData name="abdulilah.q@outlook.com" userId="e558258b1f0d0369" providerId="LiveId" clId="{ADA99D81-B028-4AD4-ABAA-0E952828D3D8}" dt="2020-04-15T05:27:36.646" v="12" actId="26606"/>
        <pc:sldMasterMkLst>
          <pc:docMk/>
          <pc:sldMasterMk cId="127238099" sldId="2147483754"/>
        </pc:sldMasterMkLst>
        <pc:sldLayoutChg chg="add del">
          <pc:chgData name="abdulilah.q@outlook.com" userId="e558258b1f0d0369" providerId="LiveId" clId="{ADA99D81-B028-4AD4-ABAA-0E952828D3D8}" dt="2020-04-15T05:27:36.646" v="12" actId="26606"/>
          <pc:sldLayoutMkLst>
            <pc:docMk/>
            <pc:sldMasterMk cId="127238099" sldId="2147483754"/>
            <pc:sldLayoutMk cId="514305720" sldId="2147483755"/>
          </pc:sldLayoutMkLst>
        </pc:sldLayoutChg>
        <pc:sldLayoutChg chg="add del">
          <pc:chgData name="abdulilah.q@outlook.com" userId="e558258b1f0d0369" providerId="LiveId" clId="{ADA99D81-B028-4AD4-ABAA-0E952828D3D8}" dt="2020-04-15T05:27:36.646" v="12" actId="26606"/>
          <pc:sldLayoutMkLst>
            <pc:docMk/>
            <pc:sldMasterMk cId="127238099" sldId="2147483754"/>
            <pc:sldLayoutMk cId="3250864066" sldId="2147483756"/>
          </pc:sldLayoutMkLst>
        </pc:sldLayoutChg>
        <pc:sldLayoutChg chg="add del">
          <pc:chgData name="abdulilah.q@outlook.com" userId="e558258b1f0d0369" providerId="LiveId" clId="{ADA99D81-B028-4AD4-ABAA-0E952828D3D8}" dt="2020-04-15T05:27:36.646" v="12" actId="26606"/>
          <pc:sldLayoutMkLst>
            <pc:docMk/>
            <pc:sldMasterMk cId="127238099" sldId="2147483754"/>
            <pc:sldLayoutMk cId="644738412" sldId="2147483757"/>
          </pc:sldLayoutMkLst>
        </pc:sldLayoutChg>
        <pc:sldLayoutChg chg="add del">
          <pc:chgData name="abdulilah.q@outlook.com" userId="e558258b1f0d0369" providerId="LiveId" clId="{ADA99D81-B028-4AD4-ABAA-0E952828D3D8}" dt="2020-04-15T05:27:36.646" v="12" actId="26606"/>
          <pc:sldLayoutMkLst>
            <pc:docMk/>
            <pc:sldMasterMk cId="127238099" sldId="2147483754"/>
            <pc:sldLayoutMk cId="1804999186" sldId="2147483758"/>
          </pc:sldLayoutMkLst>
        </pc:sldLayoutChg>
        <pc:sldLayoutChg chg="add del">
          <pc:chgData name="abdulilah.q@outlook.com" userId="e558258b1f0d0369" providerId="LiveId" clId="{ADA99D81-B028-4AD4-ABAA-0E952828D3D8}" dt="2020-04-15T05:27:36.646" v="12" actId="26606"/>
          <pc:sldLayoutMkLst>
            <pc:docMk/>
            <pc:sldMasterMk cId="127238099" sldId="2147483754"/>
            <pc:sldLayoutMk cId="3781696352" sldId="2147483759"/>
          </pc:sldLayoutMkLst>
        </pc:sldLayoutChg>
        <pc:sldLayoutChg chg="add del">
          <pc:chgData name="abdulilah.q@outlook.com" userId="e558258b1f0d0369" providerId="LiveId" clId="{ADA99D81-B028-4AD4-ABAA-0E952828D3D8}" dt="2020-04-15T05:27:36.646" v="12" actId="26606"/>
          <pc:sldLayoutMkLst>
            <pc:docMk/>
            <pc:sldMasterMk cId="127238099" sldId="2147483754"/>
            <pc:sldLayoutMk cId="3721923669" sldId="2147483760"/>
          </pc:sldLayoutMkLst>
        </pc:sldLayoutChg>
        <pc:sldLayoutChg chg="add del">
          <pc:chgData name="abdulilah.q@outlook.com" userId="e558258b1f0d0369" providerId="LiveId" clId="{ADA99D81-B028-4AD4-ABAA-0E952828D3D8}" dt="2020-04-15T05:27:36.646" v="12" actId="26606"/>
          <pc:sldLayoutMkLst>
            <pc:docMk/>
            <pc:sldMasterMk cId="127238099" sldId="2147483754"/>
            <pc:sldLayoutMk cId="618401428" sldId="2147483761"/>
          </pc:sldLayoutMkLst>
        </pc:sldLayoutChg>
        <pc:sldLayoutChg chg="add del">
          <pc:chgData name="abdulilah.q@outlook.com" userId="e558258b1f0d0369" providerId="LiveId" clId="{ADA99D81-B028-4AD4-ABAA-0E952828D3D8}" dt="2020-04-15T05:27:36.646" v="12" actId="26606"/>
          <pc:sldLayoutMkLst>
            <pc:docMk/>
            <pc:sldMasterMk cId="127238099" sldId="2147483754"/>
            <pc:sldLayoutMk cId="1765587425" sldId="2147483762"/>
          </pc:sldLayoutMkLst>
        </pc:sldLayoutChg>
        <pc:sldLayoutChg chg="add del">
          <pc:chgData name="abdulilah.q@outlook.com" userId="e558258b1f0d0369" providerId="LiveId" clId="{ADA99D81-B028-4AD4-ABAA-0E952828D3D8}" dt="2020-04-15T05:27:36.646" v="12" actId="26606"/>
          <pc:sldLayoutMkLst>
            <pc:docMk/>
            <pc:sldMasterMk cId="127238099" sldId="2147483754"/>
            <pc:sldLayoutMk cId="3972703447" sldId="2147483763"/>
          </pc:sldLayoutMkLst>
        </pc:sldLayoutChg>
        <pc:sldLayoutChg chg="add del">
          <pc:chgData name="abdulilah.q@outlook.com" userId="e558258b1f0d0369" providerId="LiveId" clId="{ADA99D81-B028-4AD4-ABAA-0E952828D3D8}" dt="2020-04-15T05:27:36.646" v="12" actId="26606"/>
          <pc:sldLayoutMkLst>
            <pc:docMk/>
            <pc:sldMasterMk cId="127238099" sldId="2147483754"/>
            <pc:sldLayoutMk cId="3680754823" sldId="2147483764"/>
          </pc:sldLayoutMkLst>
        </pc:sldLayoutChg>
        <pc:sldLayoutChg chg="add del">
          <pc:chgData name="abdulilah.q@outlook.com" userId="e558258b1f0d0369" providerId="LiveId" clId="{ADA99D81-B028-4AD4-ABAA-0E952828D3D8}" dt="2020-04-15T05:27:36.646" v="12" actId="26606"/>
          <pc:sldLayoutMkLst>
            <pc:docMk/>
            <pc:sldMasterMk cId="127238099" sldId="2147483754"/>
            <pc:sldLayoutMk cId="310920840" sldId="2147483765"/>
          </pc:sldLayoutMkLst>
        </pc:sldLayoutChg>
      </pc:sldMasterChg>
      <pc:sldMasterChg chg="add replId addSldLayout">
        <pc:chgData name="abdulilah.q@outlook.com" userId="e558258b1f0d0369" providerId="LiveId" clId="{ADA99D81-B028-4AD4-ABAA-0E952828D3D8}" dt="2020-04-15T05:27:36.646" v="12" actId="26606"/>
        <pc:sldMasterMkLst>
          <pc:docMk/>
          <pc:sldMasterMk cId="610056418" sldId="2147483766"/>
        </pc:sldMasterMkLst>
        <pc:sldLayoutChg chg="add">
          <pc:chgData name="abdulilah.q@outlook.com" userId="e558258b1f0d0369" providerId="LiveId" clId="{ADA99D81-B028-4AD4-ABAA-0E952828D3D8}" dt="2020-04-15T05:27:36.646" v="12" actId="26606"/>
          <pc:sldLayoutMkLst>
            <pc:docMk/>
            <pc:sldMasterMk cId="610056418" sldId="2147483766"/>
            <pc:sldLayoutMk cId="2978342887" sldId="2147483767"/>
          </pc:sldLayoutMkLst>
        </pc:sldLayoutChg>
        <pc:sldLayoutChg chg="add replId">
          <pc:chgData name="abdulilah.q@outlook.com" userId="e558258b1f0d0369" providerId="LiveId" clId="{ADA99D81-B028-4AD4-ABAA-0E952828D3D8}" dt="2020-04-15T05:27:36.646" v="12" actId="26606"/>
          <pc:sldLayoutMkLst>
            <pc:docMk/>
            <pc:sldMasterMk cId="610056418" sldId="2147483766"/>
            <pc:sldLayoutMk cId="3376167578" sldId="2147483768"/>
          </pc:sldLayoutMkLst>
        </pc:sldLayoutChg>
        <pc:sldLayoutChg chg="add replId">
          <pc:chgData name="abdulilah.q@outlook.com" userId="e558258b1f0d0369" providerId="LiveId" clId="{ADA99D81-B028-4AD4-ABAA-0E952828D3D8}" dt="2020-04-15T05:27:36.646" v="12" actId="26606"/>
          <pc:sldLayoutMkLst>
            <pc:docMk/>
            <pc:sldMasterMk cId="610056418" sldId="2147483766"/>
            <pc:sldLayoutMk cId="1228538838" sldId="2147483769"/>
          </pc:sldLayoutMkLst>
        </pc:sldLayoutChg>
        <pc:sldLayoutChg chg="add replId">
          <pc:chgData name="abdulilah.q@outlook.com" userId="e558258b1f0d0369" providerId="LiveId" clId="{ADA99D81-B028-4AD4-ABAA-0E952828D3D8}" dt="2020-04-15T05:27:36.646" v="12" actId="26606"/>
          <pc:sldLayoutMkLst>
            <pc:docMk/>
            <pc:sldMasterMk cId="610056418" sldId="2147483766"/>
            <pc:sldLayoutMk cId="3899524970" sldId="2147483770"/>
          </pc:sldLayoutMkLst>
        </pc:sldLayoutChg>
        <pc:sldLayoutChg chg="add replId">
          <pc:chgData name="abdulilah.q@outlook.com" userId="e558258b1f0d0369" providerId="LiveId" clId="{ADA99D81-B028-4AD4-ABAA-0E952828D3D8}" dt="2020-04-15T05:27:36.646" v="12" actId="26606"/>
          <pc:sldLayoutMkLst>
            <pc:docMk/>
            <pc:sldMasterMk cId="610056418" sldId="2147483766"/>
            <pc:sldLayoutMk cId="961596996" sldId="2147483771"/>
          </pc:sldLayoutMkLst>
        </pc:sldLayoutChg>
        <pc:sldLayoutChg chg="add replId">
          <pc:chgData name="abdulilah.q@outlook.com" userId="e558258b1f0d0369" providerId="LiveId" clId="{ADA99D81-B028-4AD4-ABAA-0E952828D3D8}" dt="2020-04-15T05:27:36.646" v="12" actId="26606"/>
          <pc:sldLayoutMkLst>
            <pc:docMk/>
            <pc:sldMasterMk cId="610056418" sldId="2147483766"/>
            <pc:sldLayoutMk cId="3885287656" sldId="2147483772"/>
          </pc:sldLayoutMkLst>
        </pc:sldLayoutChg>
        <pc:sldLayoutChg chg="add replId">
          <pc:chgData name="abdulilah.q@outlook.com" userId="e558258b1f0d0369" providerId="LiveId" clId="{ADA99D81-B028-4AD4-ABAA-0E952828D3D8}" dt="2020-04-15T05:27:36.646" v="12" actId="26606"/>
          <pc:sldLayoutMkLst>
            <pc:docMk/>
            <pc:sldMasterMk cId="610056418" sldId="2147483766"/>
            <pc:sldLayoutMk cId="4112055698" sldId="2147483773"/>
          </pc:sldLayoutMkLst>
        </pc:sldLayoutChg>
        <pc:sldLayoutChg chg="add replId">
          <pc:chgData name="abdulilah.q@outlook.com" userId="e558258b1f0d0369" providerId="LiveId" clId="{ADA99D81-B028-4AD4-ABAA-0E952828D3D8}" dt="2020-04-15T05:27:36.646" v="12" actId="26606"/>
          <pc:sldLayoutMkLst>
            <pc:docMk/>
            <pc:sldMasterMk cId="610056418" sldId="2147483766"/>
            <pc:sldLayoutMk cId="1426147447" sldId="2147483774"/>
          </pc:sldLayoutMkLst>
        </pc:sldLayoutChg>
        <pc:sldLayoutChg chg="add replId">
          <pc:chgData name="abdulilah.q@outlook.com" userId="e558258b1f0d0369" providerId="LiveId" clId="{ADA99D81-B028-4AD4-ABAA-0E952828D3D8}" dt="2020-04-15T05:27:36.646" v="12" actId="26606"/>
          <pc:sldLayoutMkLst>
            <pc:docMk/>
            <pc:sldMasterMk cId="610056418" sldId="2147483766"/>
            <pc:sldLayoutMk cId="4247777050" sldId="2147483775"/>
          </pc:sldLayoutMkLst>
        </pc:sldLayoutChg>
        <pc:sldLayoutChg chg="add replId">
          <pc:chgData name="abdulilah.q@outlook.com" userId="e558258b1f0d0369" providerId="LiveId" clId="{ADA99D81-B028-4AD4-ABAA-0E952828D3D8}" dt="2020-04-15T05:27:36.646" v="12" actId="26606"/>
          <pc:sldLayoutMkLst>
            <pc:docMk/>
            <pc:sldMasterMk cId="610056418" sldId="2147483766"/>
            <pc:sldLayoutMk cId="2325190989" sldId="2147483776"/>
          </pc:sldLayoutMkLst>
        </pc:sldLayoutChg>
        <pc:sldLayoutChg chg="add replId">
          <pc:chgData name="abdulilah.q@outlook.com" userId="e558258b1f0d0369" providerId="LiveId" clId="{ADA99D81-B028-4AD4-ABAA-0E952828D3D8}" dt="2020-04-15T05:27:36.646" v="12" actId="26606"/>
          <pc:sldLayoutMkLst>
            <pc:docMk/>
            <pc:sldMasterMk cId="610056418" sldId="2147483766"/>
            <pc:sldLayoutMk cId="312196714" sldId="2147483777"/>
          </pc:sldLayoutMkLst>
        </pc:sldLayoutChg>
      </pc:sldMasterChg>
      <pc:sldMasterChg chg="add del addSldLayout delSldLayout">
        <pc:chgData name="abdulilah.q@outlook.com" userId="e558258b1f0d0369" providerId="LiveId" clId="{ADA99D81-B028-4AD4-ABAA-0E952828D3D8}" dt="2020-04-15T05:27:36.584" v="11" actId="26606"/>
        <pc:sldMasterMkLst>
          <pc:docMk/>
          <pc:sldMasterMk cId="799003404" sldId="2147483793"/>
        </pc:sldMasterMkLst>
        <pc:sldLayoutChg chg="add del">
          <pc:chgData name="abdulilah.q@outlook.com" userId="e558258b1f0d0369" providerId="LiveId" clId="{ADA99D81-B028-4AD4-ABAA-0E952828D3D8}" dt="2020-04-15T05:27:36.584" v="11" actId="26606"/>
          <pc:sldLayoutMkLst>
            <pc:docMk/>
            <pc:sldMasterMk cId="799003404" sldId="2147483793"/>
            <pc:sldLayoutMk cId="272527907" sldId="2147483782"/>
          </pc:sldLayoutMkLst>
        </pc:sldLayoutChg>
        <pc:sldLayoutChg chg="add del">
          <pc:chgData name="abdulilah.q@outlook.com" userId="e558258b1f0d0369" providerId="LiveId" clId="{ADA99D81-B028-4AD4-ABAA-0E952828D3D8}" dt="2020-04-15T05:27:36.584" v="11" actId="26606"/>
          <pc:sldLayoutMkLst>
            <pc:docMk/>
            <pc:sldMasterMk cId="799003404" sldId="2147483793"/>
            <pc:sldLayoutMk cId="4286048879" sldId="2147483783"/>
          </pc:sldLayoutMkLst>
        </pc:sldLayoutChg>
        <pc:sldLayoutChg chg="add del">
          <pc:chgData name="abdulilah.q@outlook.com" userId="e558258b1f0d0369" providerId="LiveId" clId="{ADA99D81-B028-4AD4-ABAA-0E952828D3D8}" dt="2020-04-15T05:27:36.584" v="11" actId="26606"/>
          <pc:sldLayoutMkLst>
            <pc:docMk/>
            <pc:sldMasterMk cId="799003404" sldId="2147483793"/>
            <pc:sldLayoutMk cId="840230463" sldId="2147483784"/>
          </pc:sldLayoutMkLst>
        </pc:sldLayoutChg>
        <pc:sldLayoutChg chg="add del">
          <pc:chgData name="abdulilah.q@outlook.com" userId="e558258b1f0d0369" providerId="LiveId" clId="{ADA99D81-B028-4AD4-ABAA-0E952828D3D8}" dt="2020-04-15T05:27:36.584" v="11" actId="26606"/>
          <pc:sldLayoutMkLst>
            <pc:docMk/>
            <pc:sldMasterMk cId="799003404" sldId="2147483793"/>
            <pc:sldLayoutMk cId="4064405617" sldId="2147483785"/>
          </pc:sldLayoutMkLst>
        </pc:sldLayoutChg>
        <pc:sldLayoutChg chg="add del">
          <pc:chgData name="abdulilah.q@outlook.com" userId="e558258b1f0d0369" providerId="LiveId" clId="{ADA99D81-B028-4AD4-ABAA-0E952828D3D8}" dt="2020-04-15T05:27:36.584" v="11" actId="26606"/>
          <pc:sldLayoutMkLst>
            <pc:docMk/>
            <pc:sldMasterMk cId="799003404" sldId="2147483793"/>
            <pc:sldLayoutMk cId="610556720" sldId="2147483786"/>
          </pc:sldLayoutMkLst>
        </pc:sldLayoutChg>
        <pc:sldLayoutChg chg="add del">
          <pc:chgData name="abdulilah.q@outlook.com" userId="e558258b1f0d0369" providerId="LiveId" clId="{ADA99D81-B028-4AD4-ABAA-0E952828D3D8}" dt="2020-04-15T05:27:36.584" v="11" actId="26606"/>
          <pc:sldLayoutMkLst>
            <pc:docMk/>
            <pc:sldMasterMk cId="799003404" sldId="2147483793"/>
            <pc:sldLayoutMk cId="2552775109" sldId="2147483787"/>
          </pc:sldLayoutMkLst>
        </pc:sldLayoutChg>
        <pc:sldLayoutChg chg="add del">
          <pc:chgData name="abdulilah.q@outlook.com" userId="e558258b1f0d0369" providerId="LiveId" clId="{ADA99D81-B028-4AD4-ABAA-0E952828D3D8}" dt="2020-04-15T05:27:36.584" v="11" actId="26606"/>
          <pc:sldLayoutMkLst>
            <pc:docMk/>
            <pc:sldMasterMk cId="799003404" sldId="2147483793"/>
            <pc:sldLayoutMk cId="860105833" sldId="2147483788"/>
          </pc:sldLayoutMkLst>
        </pc:sldLayoutChg>
        <pc:sldLayoutChg chg="add del">
          <pc:chgData name="abdulilah.q@outlook.com" userId="e558258b1f0d0369" providerId="LiveId" clId="{ADA99D81-B028-4AD4-ABAA-0E952828D3D8}" dt="2020-04-15T05:27:36.584" v="11" actId="26606"/>
          <pc:sldLayoutMkLst>
            <pc:docMk/>
            <pc:sldMasterMk cId="799003404" sldId="2147483793"/>
            <pc:sldLayoutMk cId="3462416771" sldId="2147483789"/>
          </pc:sldLayoutMkLst>
        </pc:sldLayoutChg>
        <pc:sldLayoutChg chg="add del">
          <pc:chgData name="abdulilah.q@outlook.com" userId="e558258b1f0d0369" providerId="LiveId" clId="{ADA99D81-B028-4AD4-ABAA-0E952828D3D8}" dt="2020-04-15T05:27:36.584" v="11" actId="26606"/>
          <pc:sldLayoutMkLst>
            <pc:docMk/>
            <pc:sldMasterMk cId="799003404" sldId="2147483793"/>
            <pc:sldLayoutMk cId="237024829" sldId="2147483790"/>
          </pc:sldLayoutMkLst>
        </pc:sldLayoutChg>
        <pc:sldLayoutChg chg="add del">
          <pc:chgData name="abdulilah.q@outlook.com" userId="e558258b1f0d0369" providerId="LiveId" clId="{ADA99D81-B028-4AD4-ABAA-0E952828D3D8}" dt="2020-04-15T05:27:36.584" v="11" actId="26606"/>
          <pc:sldLayoutMkLst>
            <pc:docMk/>
            <pc:sldMasterMk cId="799003404" sldId="2147483793"/>
            <pc:sldLayoutMk cId="3943292452" sldId="2147483791"/>
          </pc:sldLayoutMkLst>
        </pc:sldLayoutChg>
        <pc:sldLayoutChg chg="add del">
          <pc:chgData name="abdulilah.q@outlook.com" userId="e558258b1f0d0369" providerId="LiveId" clId="{ADA99D81-B028-4AD4-ABAA-0E952828D3D8}" dt="2020-04-15T05:27:36.584" v="11" actId="26606"/>
          <pc:sldLayoutMkLst>
            <pc:docMk/>
            <pc:sldMasterMk cId="799003404" sldId="2147483793"/>
            <pc:sldLayoutMk cId="949509429" sldId="2147483792"/>
          </pc:sldLayoutMkLst>
        </pc:sldLayoutChg>
      </pc:sldMasterChg>
      <pc:sldMasterChg chg="add del addSldLayout delSldLayout">
        <pc:chgData name="abdulilah.q@outlook.com" userId="e558258b1f0d0369" providerId="LiveId" clId="{ADA99D81-B028-4AD4-ABAA-0E952828D3D8}" dt="2020-04-15T05:27:35.035" v="9" actId="26606"/>
        <pc:sldMasterMkLst>
          <pc:docMk/>
          <pc:sldMasterMk cId="3047561321" sldId="2147483812"/>
        </pc:sldMasterMkLst>
        <pc:sldLayoutChg chg="add del">
          <pc:chgData name="abdulilah.q@outlook.com" userId="e558258b1f0d0369" providerId="LiveId" clId="{ADA99D81-B028-4AD4-ABAA-0E952828D3D8}" dt="2020-04-15T05:27:35.035" v="9" actId="26606"/>
          <pc:sldLayoutMkLst>
            <pc:docMk/>
            <pc:sldMasterMk cId="3047561321" sldId="2147483812"/>
            <pc:sldLayoutMk cId="893881166" sldId="2147483795"/>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2550567774" sldId="2147483796"/>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110155559" sldId="2147483797"/>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1372671536" sldId="2147483798"/>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307472383" sldId="2147483799"/>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601866472" sldId="2147483800"/>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4085258591" sldId="2147483801"/>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25139639" sldId="2147483802"/>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3563699912" sldId="2147483803"/>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872030113" sldId="2147483804"/>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618484922" sldId="2147483805"/>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3595466321" sldId="2147483806"/>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2249721184" sldId="2147483807"/>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874049969" sldId="2147483808"/>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3054970650" sldId="2147483809"/>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3960210696" sldId="2147483810"/>
          </pc:sldLayoutMkLst>
        </pc:sldLayoutChg>
        <pc:sldLayoutChg chg="add del">
          <pc:chgData name="abdulilah.q@outlook.com" userId="e558258b1f0d0369" providerId="LiveId" clId="{ADA99D81-B028-4AD4-ABAA-0E952828D3D8}" dt="2020-04-15T05:27:35.035" v="9" actId="26606"/>
          <pc:sldLayoutMkLst>
            <pc:docMk/>
            <pc:sldMasterMk cId="3047561321" sldId="2147483812"/>
            <pc:sldLayoutMk cId="3954494855" sldId="2147483811"/>
          </pc:sldLayoutMkLst>
        </pc:sldLayoutChg>
      </pc:sldMasterChg>
      <pc:sldMasterChg chg="add del addSldLayout delSldLayout">
        <pc:chgData name="abdulilah.q@outlook.com" userId="e558258b1f0d0369" providerId="LiveId" clId="{ADA99D81-B028-4AD4-ABAA-0E952828D3D8}" dt="2020-04-15T05:27:33.098" v="7" actId="26606"/>
        <pc:sldMasterMkLst>
          <pc:docMk/>
          <pc:sldMasterMk cId="1118463901" sldId="2147483825"/>
        </pc:sldMasterMkLst>
        <pc:sldLayoutChg chg="add del">
          <pc:chgData name="abdulilah.q@outlook.com" userId="e558258b1f0d0369" providerId="LiveId" clId="{ADA99D81-B028-4AD4-ABAA-0E952828D3D8}" dt="2020-04-15T05:27:33.098" v="7" actId="26606"/>
          <pc:sldLayoutMkLst>
            <pc:docMk/>
            <pc:sldMasterMk cId="1118463901" sldId="2147483825"/>
            <pc:sldLayoutMk cId="269751089" sldId="2147483814"/>
          </pc:sldLayoutMkLst>
        </pc:sldLayoutChg>
        <pc:sldLayoutChg chg="add del">
          <pc:chgData name="abdulilah.q@outlook.com" userId="e558258b1f0d0369" providerId="LiveId" clId="{ADA99D81-B028-4AD4-ABAA-0E952828D3D8}" dt="2020-04-15T05:27:33.098" v="7" actId="26606"/>
          <pc:sldLayoutMkLst>
            <pc:docMk/>
            <pc:sldMasterMk cId="1118463901" sldId="2147483825"/>
            <pc:sldLayoutMk cId="2574720046" sldId="2147483815"/>
          </pc:sldLayoutMkLst>
        </pc:sldLayoutChg>
        <pc:sldLayoutChg chg="add del">
          <pc:chgData name="abdulilah.q@outlook.com" userId="e558258b1f0d0369" providerId="LiveId" clId="{ADA99D81-B028-4AD4-ABAA-0E952828D3D8}" dt="2020-04-15T05:27:33.098" v="7" actId="26606"/>
          <pc:sldLayoutMkLst>
            <pc:docMk/>
            <pc:sldMasterMk cId="1118463901" sldId="2147483825"/>
            <pc:sldLayoutMk cId="1303184064" sldId="2147483816"/>
          </pc:sldLayoutMkLst>
        </pc:sldLayoutChg>
        <pc:sldLayoutChg chg="add del">
          <pc:chgData name="abdulilah.q@outlook.com" userId="e558258b1f0d0369" providerId="LiveId" clId="{ADA99D81-B028-4AD4-ABAA-0E952828D3D8}" dt="2020-04-15T05:27:33.098" v="7" actId="26606"/>
          <pc:sldLayoutMkLst>
            <pc:docMk/>
            <pc:sldMasterMk cId="1118463901" sldId="2147483825"/>
            <pc:sldLayoutMk cId="3938081524" sldId="2147483817"/>
          </pc:sldLayoutMkLst>
        </pc:sldLayoutChg>
        <pc:sldLayoutChg chg="add del">
          <pc:chgData name="abdulilah.q@outlook.com" userId="e558258b1f0d0369" providerId="LiveId" clId="{ADA99D81-B028-4AD4-ABAA-0E952828D3D8}" dt="2020-04-15T05:27:33.098" v="7" actId="26606"/>
          <pc:sldLayoutMkLst>
            <pc:docMk/>
            <pc:sldMasterMk cId="1118463901" sldId="2147483825"/>
            <pc:sldLayoutMk cId="4083363613" sldId="2147483818"/>
          </pc:sldLayoutMkLst>
        </pc:sldLayoutChg>
        <pc:sldLayoutChg chg="add del">
          <pc:chgData name="abdulilah.q@outlook.com" userId="e558258b1f0d0369" providerId="LiveId" clId="{ADA99D81-B028-4AD4-ABAA-0E952828D3D8}" dt="2020-04-15T05:27:33.098" v="7" actId="26606"/>
          <pc:sldLayoutMkLst>
            <pc:docMk/>
            <pc:sldMasterMk cId="1118463901" sldId="2147483825"/>
            <pc:sldLayoutMk cId="1015387146" sldId="2147483819"/>
          </pc:sldLayoutMkLst>
        </pc:sldLayoutChg>
        <pc:sldLayoutChg chg="add del">
          <pc:chgData name="abdulilah.q@outlook.com" userId="e558258b1f0d0369" providerId="LiveId" clId="{ADA99D81-B028-4AD4-ABAA-0E952828D3D8}" dt="2020-04-15T05:27:33.098" v="7" actId="26606"/>
          <pc:sldLayoutMkLst>
            <pc:docMk/>
            <pc:sldMasterMk cId="1118463901" sldId="2147483825"/>
            <pc:sldLayoutMk cId="1043362093" sldId="2147483820"/>
          </pc:sldLayoutMkLst>
        </pc:sldLayoutChg>
        <pc:sldLayoutChg chg="add del">
          <pc:chgData name="abdulilah.q@outlook.com" userId="e558258b1f0d0369" providerId="LiveId" clId="{ADA99D81-B028-4AD4-ABAA-0E952828D3D8}" dt="2020-04-15T05:27:33.098" v="7" actId="26606"/>
          <pc:sldLayoutMkLst>
            <pc:docMk/>
            <pc:sldMasterMk cId="1118463901" sldId="2147483825"/>
            <pc:sldLayoutMk cId="3051164501" sldId="2147483821"/>
          </pc:sldLayoutMkLst>
        </pc:sldLayoutChg>
        <pc:sldLayoutChg chg="add del">
          <pc:chgData name="abdulilah.q@outlook.com" userId="e558258b1f0d0369" providerId="LiveId" clId="{ADA99D81-B028-4AD4-ABAA-0E952828D3D8}" dt="2020-04-15T05:27:33.098" v="7" actId="26606"/>
          <pc:sldLayoutMkLst>
            <pc:docMk/>
            <pc:sldMasterMk cId="1118463901" sldId="2147483825"/>
            <pc:sldLayoutMk cId="4026392449" sldId="2147483822"/>
          </pc:sldLayoutMkLst>
        </pc:sldLayoutChg>
        <pc:sldLayoutChg chg="add del">
          <pc:chgData name="abdulilah.q@outlook.com" userId="e558258b1f0d0369" providerId="LiveId" clId="{ADA99D81-B028-4AD4-ABAA-0E952828D3D8}" dt="2020-04-15T05:27:33.098" v="7" actId="26606"/>
          <pc:sldLayoutMkLst>
            <pc:docMk/>
            <pc:sldMasterMk cId="1118463901" sldId="2147483825"/>
            <pc:sldLayoutMk cId="1994393543" sldId="2147483823"/>
          </pc:sldLayoutMkLst>
        </pc:sldLayoutChg>
        <pc:sldLayoutChg chg="add del">
          <pc:chgData name="abdulilah.q@outlook.com" userId="e558258b1f0d0369" providerId="LiveId" clId="{ADA99D81-B028-4AD4-ABAA-0E952828D3D8}" dt="2020-04-15T05:27:33.098" v="7" actId="26606"/>
          <pc:sldLayoutMkLst>
            <pc:docMk/>
            <pc:sldMasterMk cId="1118463901" sldId="2147483825"/>
            <pc:sldLayoutMk cId="969541867" sldId="2147483824"/>
          </pc:sldLayoutMkLst>
        </pc:sldLayoutChg>
      </pc:sldMasterChg>
      <pc:sldMasterChg chg="add del addSldLayout delSldLayout">
        <pc:chgData name="abdulilah.q@outlook.com" userId="e558258b1f0d0369" providerId="LiveId" clId="{ADA99D81-B028-4AD4-ABAA-0E952828D3D8}" dt="2020-04-15T05:27:30.548" v="5" actId="26606"/>
        <pc:sldMasterMkLst>
          <pc:docMk/>
          <pc:sldMasterMk cId="3548858157" sldId="2147483838"/>
        </pc:sldMasterMkLst>
        <pc:sldLayoutChg chg="add del">
          <pc:chgData name="abdulilah.q@outlook.com" userId="e558258b1f0d0369" providerId="LiveId" clId="{ADA99D81-B028-4AD4-ABAA-0E952828D3D8}" dt="2020-04-15T05:27:30.548" v="5" actId="26606"/>
          <pc:sldLayoutMkLst>
            <pc:docMk/>
            <pc:sldMasterMk cId="3548858157" sldId="2147483838"/>
            <pc:sldLayoutMk cId="3752160440" sldId="2147483827"/>
          </pc:sldLayoutMkLst>
        </pc:sldLayoutChg>
        <pc:sldLayoutChg chg="add del">
          <pc:chgData name="abdulilah.q@outlook.com" userId="e558258b1f0d0369" providerId="LiveId" clId="{ADA99D81-B028-4AD4-ABAA-0E952828D3D8}" dt="2020-04-15T05:27:30.548" v="5" actId="26606"/>
          <pc:sldLayoutMkLst>
            <pc:docMk/>
            <pc:sldMasterMk cId="3548858157" sldId="2147483838"/>
            <pc:sldLayoutMk cId="2272591942" sldId="2147483828"/>
          </pc:sldLayoutMkLst>
        </pc:sldLayoutChg>
        <pc:sldLayoutChg chg="add del">
          <pc:chgData name="abdulilah.q@outlook.com" userId="e558258b1f0d0369" providerId="LiveId" clId="{ADA99D81-B028-4AD4-ABAA-0E952828D3D8}" dt="2020-04-15T05:27:30.548" v="5" actId="26606"/>
          <pc:sldLayoutMkLst>
            <pc:docMk/>
            <pc:sldMasterMk cId="3548858157" sldId="2147483838"/>
            <pc:sldLayoutMk cId="3476335567" sldId="2147483829"/>
          </pc:sldLayoutMkLst>
        </pc:sldLayoutChg>
        <pc:sldLayoutChg chg="add del">
          <pc:chgData name="abdulilah.q@outlook.com" userId="e558258b1f0d0369" providerId="LiveId" clId="{ADA99D81-B028-4AD4-ABAA-0E952828D3D8}" dt="2020-04-15T05:27:30.548" v="5" actId="26606"/>
          <pc:sldLayoutMkLst>
            <pc:docMk/>
            <pc:sldMasterMk cId="3548858157" sldId="2147483838"/>
            <pc:sldLayoutMk cId="4017829819" sldId="2147483830"/>
          </pc:sldLayoutMkLst>
        </pc:sldLayoutChg>
        <pc:sldLayoutChg chg="add del">
          <pc:chgData name="abdulilah.q@outlook.com" userId="e558258b1f0d0369" providerId="LiveId" clId="{ADA99D81-B028-4AD4-ABAA-0E952828D3D8}" dt="2020-04-15T05:27:30.548" v="5" actId="26606"/>
          <pc:sldLayoutMkLst>
            <pc:docMk/>
            <pc:sldMasterMk cId="3548858157" sldId="2147483838"/>
            <pc:sldLayoutMk cId="596095275" sldId="2147483831"/>
          </pc:sldLayoutMkLst>
        </pc:sldLayoutChg>
        <pc:sldLayoutChg chg="add del">
          <pc:chgData name="abdulilah.q@outlook.com" userId="e558258b1f0d0369" providerId="LiveId" clId="{ADA99D81-B028-4AD4-ABAA-0E952828D3D8}" dt="2020-04-15T05:27:30.548" v="5" actId="26606"/>
          <pc:sldLayoutMkLst>
            <pc:docMk/>
            <pc:sldMasterMk cId="3548858157" sldId="2147483838"/>
            <pc:sldLayoutMk cId="2940101697" sldId="2147483832"/>
          </pc:sldLayoutMkLst>
        </pc:sldLayoutChg>
        <pc:sldLayoutChg chg="add del">
          <pc:chgData name="abdulilah.q@outlook.com" userId="e558258b1f0d0369" providerId="LiveId" clId="{ADA99D81-B028-4AD4-ABAA-0E952828D3D8}" dt="2020-04-15T05:27:30.548" v="5" actId="26606"/>
          <pc:sldLayoutMkLst>
            <pc:docMk/>
            <pc:sldMasterMk cId="3548858157" sldId="2147483838"/>
            <pc:sldLayoutMk cId="1950683030" sldId="2147483833"/>
          </pc:sldLayoutMkLst>
        </pc:sldLayoutChg>
        <pc:sldLayoutChg chg="add del">
          <pc:chgData name="abdulilah.q@outlook.com" userId="e558258b1f0d0369" providerId="LiveId" clId="{ADA99D81-B028-4AD4-ABAA-0E952828D3D8}" dt="2020-04-15T05:27:30.548" v="5" actId="26606"/>
          <pc:sldLayoutMkLst>
            <pc:docMk/>
            <pc:sldMasterMk cId="3548858157" sldId="2147483838"/>
            <pc:sldLayoutMk cId="3397830507" sldId="2147483834"/>
          </pc:sldLayoutMkLst>
        </pc:sldLayoutChg>
        <pc:sldLayoutChg chg="add del">
          <pc:chgData name="abdulilah.q@outlook.com" userId="e558258b1f0d0369" providerId="LiveId" clId="{ADA99D81-B028-4AD4-ABAA-0E952828D3D8}" dt="2020-04-15T05:27:30.548" v="5" actId="26606"/>
          <pc:sldLayoutMkLst>
            <pc:docMk/>
            <pc:sldMasterMk cId="3548858157" sldId="2147483838"/>
            <pc:sldLayoutMk cId="3073668748" sldId="2147483835"/>
          </pc:sldLayoutMkLst>
        </pc:sldLayoutChg>
        <pc:sldLayoutChg chg="add del">
          <pc:chgData name="abdulilah.q@outlook.com" userId="e558258b1f0d0369" providerId="LiveId" clId="{ADA99D81-B028-4AD4-ABAA-0E952828D3D8}" dt="2020-04-15T05:27:30.548" v="5" actId="26606"/>
          <pc:sldLayoutMkLst>
            <pc:docMk/>
            <pc:sldMasterMk cId="3548858157" sldId="2147483838"/>
            <pc:sldLayoutMk cId="3470512936" sldId="2147483836"/>
          </pc:sldLayoutMkLst>
        </pc:sldLayoutChg>
        <pc:sldLayoutChg chg="add del">
          <pc:chgData name="abdulilah.q@outlook.com" userId="e558258b1f0d0369" providerId="LiveId" clId="{ADA99D81-B028-4AD4-ABAA-0E952828D3D8}" dt="2020-04-15T05:27:30.548" v="5" actId="26606"/>
          <pc:sldLayoutMkLst>
            <pc:docMk/>
            <pc:sldMasterMk cId="3548858157" sldId="2147483838"/>
            <pc:sldLayoutMk cId="948419253" sldId="2147483837"/>
          </pc:sldLayoutMkLst>
        </pc:sldLayoutChg>
      </pc:sldMasterChg>
      <pc:sldMasterChg chg="add del addSldLayout delSldLayout">
        <pc:chgData name="abdulilah.q@outlook.com" userId="e558258b1f0d0369" providerId="LiveId" clId="{ADA99D81-B028-4AD4-ABAA-0E952828D3D8}" dt="2020-04-15T05:27:29.634" v="3" actId="26606"/>
        <pc:sldMasterMkLst>
          <pc:docMk/>
          <pc:sldMasterMk cId="4093698254" sldId="2147483851"/>
        </pc:sldMasterMkLst>
        <pc:sldLayoutChg chg="add del">
          <pc:chgData name="abdulilah.q@outlook.com" userId="e558258b1f0d0369" providerId="LiveId" clId="{ADA99D81-B028-4AD4-ABAA-0E952828D3D8}" dt="2020-04-15T05:27:29.634" v="3" actId="26606"/>
          <pc:sldLayoutMkLst>
            <pc:docMk/>
            <pc:sldMasterMk cId="4093698254" sldId="2147483851"/>
            <pc:sldLayoutMk cId="77399061" sldId="2147483840"/>
          </pc:sldLayoutMkLst>
        </pc:sldLayoutChg>
        <pc:sldLayoutChg chg="add del">
          <pc:chgData name="abdulilah.q@outlook.com" userId="e558258b1f0d0369" providerId="LiveId" clId="{ADA99D81-B028-4AD4-ABAA-0E952828D3D8}" dt="2020-04-15T05:27:29.634" v="3" actId="26606"/>
          <pc:sldLayoutMkLst>
            <pc:docMk/>
            <pc:sldMasterMk cId="4093698254" sldId="2147483851"/>
            <pc:sldLayoutMk cId="1172345773" sldId="2147483841"/>
          </pc:sldLayoutMkLst>
        </pc:sldLayoutChg>
        <pc:sldLayoutChg chg="add del">
          <pc:chgData name="abdulilah.q@outlook.com" userId="e558258b1f0d0369" providerId="LiveId" clId="{ADA99D81-B028-4AD4-ABAA-0E952828D3D8}" dt="2020-04-15T05:27:29.634" v="3" actId="26606"/>
          <pc:sldLayoutMkLst>
            <pc:docMk/>
            <pc:sldMasterMk cId="4093698254" sldId="2147483851"/>
            <pc:sldLayoutMk cId="4217150188" sldId="2147483842"/>
          </pc:sldLayoutMkLst>
        </pc:sldLayoutChg>
        <pc:sldLayoutChg chg="add del">
          <pc:chgData name="abdulilah.q@outlook.com" userId="e558258b1f0d0369" providerId="LiveId" clId="{ADA99D81-B028-4AD4-ABAA-0E952828D3D8}" dt="2020-04-15T05:27:29.634" v="3" actId="26606"/>
          <pc:sldLayoutMkLst>
            <pc:docMk/>
            <pc:sldMasterMk cId="4093698254" sldId="2147483851"/>
            <pc:sldLayoutMk cId="1038043935" sldId="2147483843"/>
          </pc:sldLayoutMkLst>
        </pc:sldLayoutChg>
        <pc:sldLayoutChg chg="add del">
          <pc:chgData name="abdulilah.q@outlook.com" userId="e558258b1f0d0369" providerId="LiveId" clId="{ADA99D81-B028-4AD4-ABAA-0E952828D3D8}" dt="2020-04-15T05:27:29.634" v="3" actId="26606"/>
          <pc:sldLayoutMkLst>
            <pc:docMk/>
            <pc:sldMasterMk cId="4093698254" sldId="2147483851"/>
            <pc:sldLayoutMk cId="1051573919" sldId="2147483844"/>
          </pc:sldLayoutMkLst>
        </pc:sldLayoutChg>
        <pc:sldLayoutChg chg="add del">
          <pc:chgData name="abdulilah.q@outlook.com" userId="e558258b1f0d0369" providerId="LiveId" clId="{ADA99D81-B028-4AD4-ABAA-0E952828D3D8}" dt="2020-04-15T05:27:29.634" v="3" actId="26606"/>
          <pc:sldLayoutMkLst>
            <pc:docMk/>
            <pc:sldMasterMk cId="4093698254" sldId="2147483851"/>
            <pc:sldLayoutMk cId="3944450305" sldId="2147483845"/>
          </pc:sldLayoutMkLst>
        </pc:sldLayoutChg>
        <pc:sldLayoutChg chg="add del">
          <pc:chgData name="abdulilah.q@outlook.com" userId="e558258b1f0d0369" providerId="LiveId" clId="{ADA99D81-B028-4AD4-ABAA-0E952828D3D8}" dt="2020-04-15T05:27:29.634" v="3" actId="26606"/>
          <pc:sldLayoutMkLst>
            <pc:docMk/>
            <pc:sldMasterMk cId="4093698254" sldId="2147483851"/>
            <pc:sldLayoutMk cId="792095130" sldId="2147483846"/>
          </pc:sldLayoutMkLst>
        </pc:sldLayoutChg>
        <pc:sldLayoutChg chg="add del">
          <pc:chgData name="abdulilah.q@outlook.com" userId="e558258b1f0d0369" providerId="LiveId" clId="{ADA99D81-B028-4AD4-ABAA-0E952828D3D8}" dt="2020-04-15T05:27:29.634" v="3" actId="26606"/>
          <pc:sldLayoutMkLst>
            <pc:docMk/>
            <pc:sldMasterMk cId="4093698254" sldId="2147483851"/>
            <pc:sldLayoutMk cId="1153555916" sldId="2147483847"/>
          </pc:sldLayoutMkLst>
        </pc:sldLayoutChg>
        <pc:sldLayoutChg chg="add del">
          <pc:chgData name="abdulilah.q@outlook.com" userId="e558258b1f0d0369" providerId="LiveId" clId="{ADA99D81-B028-4AD4-ABAA-0E952828D3D8}" dt="2020-04-15T05:27:29.634" v="3" actId="26606"/>
          <pc:sldLayoutMkLst>
            <pc:docMk/>
            <pc:sldMasterMk cId="4093698254" sldId="2147483851"/>
            <pc:sldLayoutMk cId="1594028265" sldId="2147483848"/>
          </pc:sldLayoutMkLst>
        </pc:sldLayoutChg>
        <pc:sldLayoutChg chg="add del">
          <pc:chgData name="abdulilah.q@outlook.com" userId="e558258b1f0d0369" providerId="LiveId" clId="{ADA99D81-B028-4AD4-ABAA-0E952828D3D8}" dt="2020-04-15T05:27:29.634" v="3" actId="26606"/>
          <pc:sldLayoutMkLst>
            <pc:docMk/>
            <pc:sldMasterMk cId="4093698254" sldId="2147483851"/>
            <pc:sldLayoutMk cId="2326101035" sldId="2147483849"/>
          </pc:sldLayoutMkLst>
        </pc:sldLayoutChg>
        <pc:sldLayoutChg chg="add del">
          <pc:chgData name="abdulilah.q@outlook.com" userId="e558258b1f0d0369" providerId="LiveId" clId="{ADA99D81-B028-4AD4-ABAA-0E952828D3D8}" dt="2020-04-15T05:27:29.634" v="3" actId="26606"/>
          <pc:sldLayoutMkLst>
            <pc:docMk/>
            <pc:sldMasterMk cId="4093698254" sldId="2147483851"/>
            <pc:sldLayoutMk cId="3928945997" sldId="2147483850"/>
          </pc:sldLayoutMkLst>
        </pc:sldLayoutChg>
      </pc:sldMasterChg>
      <pc:sldMasterChg chg="add del addSldLayout delSldLayout">
        <pc:chgData name="abdulilah.q@outlook.com" userId="e558258b1f0d0369" providerId="LiveId" clId="{ADA99D81-B028-4AD4-ABAA-0E952828D3D8}" dt="2020-04-15T05:27:28.832" v="1" actId="26606"/>
        <pc:sldMasterMkLst>
          <pc:docMk/>
          <pc:sldMasterMk cId="811688264" sldId="2147483864"/>
        </pc:sldMasterMkLst>
        <pc:sldLayoutChg chg="add del">
          <pc:chgData name="abdulilah.q@outlook.com" userId="e558258b1f0d0369" providerId="LiveId" clId="{ADA99D81-B028-4AD4-ABAA-0E952828D3D8}" dt="2020-04-15T05:27:28.832" v="1" actId="26606"/>
          <pc:sldLayoutMkLst>
            <pc:docMk/>
            <pc:sldMasterMk cId="811688264" sldId="2147483864"/>
            <pc:sldLayoutMk cId="978117993" sldId="2147483853"/>
          </pc:sldLayoutMkLst>
        </pc:sldLayoutChg>
        <pc:sldLayoutChg chg="add del">
          <pc:chgData name="abdulilah.q@outlook.com" userId="e558258b1f0d0369" providerId="LiveId" clId="{ADA99D81-B028-4AD4-ABAA-0E952828D3D8}" dt="2020-04-15T05:27:28.832" v="1" actId="26606"/>
          <pc:sldLayoutMkLst>
            <pc:docMk/>
            <pc:sldMasterMk cId="811688264" sldId="2147483864"/>
            <pc:sldLayoutMk cId="1614394865" sldId="2147483854"/>
          </pc:sldLayoutMkLst>
        </pc:sldLayoutChg>
        <pc:sldLayoutChg chg="add del">
          <pc:chgData name="abdulilah.q@outlook.com" userId="e558258b1f0d0369" providerId="LiveId" clId="{ADA99D81-B028-4AD4-ABAA-0E952828D3D8}" dt="2020-04-15T05:27:28.832" v="1" actId="26606"/>
          <pc:sldLayoutMkLst>
            <pc:docMk/>
            <pc:sldMasterMk cId="811688264" sldId="2147483864"/>
            <pc:sldLayoutMk cId="1604498870" sldId="2147483855"/>
          </pc:sldLayoutMkLst>
        </pc:sldLayoutChg>
        <pc:sldLayoutChg chg="add del">
          <pc:chgData name="abdulilah.q@outlook.com" userId="e558258b1f0d0369" providerId="LiveId" clId="{ADA99D81-B028-4AD4-ABAA-0E952828D3D8}" dt="2020-04-15T05:27:28.832" v="1" actId="26606"/>
          <pc:sldLayoutMkLst>
            <pc:docMk/>
            <pc:sldMasterMk cId="811688264" sldId="2147483864"/>
            <pc:sldLayoutMk cId="2111668649" sldId="2147483856"/>
          </pc:sldLayoutMkLst>
        </pc:sldLayoutChg>
        <pc:sldLayoutChg chg="add del">
          <pc:chgData name="abdulilah.q@outlook.com" userId="e558258b1f0d0369" providerId="LiveId" clId="{ADA99D81-B028-4AD4-ABAA-0E952828D3D8}" dt="2020-04-15T05:27:28.832" v="1" actId="26606"/>
          <pc:sldLayoutMkLst>
            <pc:docMk/>
            <pc:sldMasterMk cId="811688264" sldId="2147483864"/>
            <pc:sldLayoutMk cId="3715396944" sldId="2147483857"/>
          </pc:sldLayoutMkLst>
        </pc:sldLayoutChg>
        <pc:sldLayoutChg chg="add del">
          <pc:chgData name="abdulilah.q@outlook.com" userId="e558258b1f0d0369" providerId="LiveId" clId="{ADA99D81-B028-4AD4-ABAA-0E952828D3D8}" dt="2020-04-15T05:27:28.832" v="1" actId="26606"/>
          <pc:sldLayoutMkLst>
            <pc:docMk/>
            <pc:sldMasterMk cId="811688264" sldId="2147483864"/>
            <pc:sldLayoutMk cId="2818601633" sldId="2147483858"/>
          </pc:sldLayoutMkLst>
        </pc:sldLayoutChg>
        <pc:sldLayoutChg chg="add del">
          <pc:chgData name="abdulilah.q@outlook.com" userId="e558258b1f0d0369" providerId="LiveId" clId="{ADA99D81-B028-4AD4-ABAA-0E952828D3D8}" dt="2020-04-15T05:27:28.832" v="1" actId="26606"/>
          <pc:sldLayoutMkLst>
            <pc:docMk/>
            <pc:sldMasterMk cId="811688264" sldId="2147483864"/>
            <pc:sldLayoutMk cId="2354653395" sldId="2147483859"/>
          </pc:sldLayoutMkLst>
        </pc:sldLayoutChg>
        <pc:sldLayoutChg chg="add del">
          <pc:chgData name="abdulilah.q@outlook.com" userId="e558258b1f0d0369" providerId="LiveId" clId="{ADA99D81-B028-4AD4-ABAA-0E952828D3D8}" dt="2020-04-15T05:27:28.832" v="1" actId="26606"/>
          <pc:sldLayoutMkLst>
            <pc:docMk/>
            <pc:sldMasterMk cId="811688264" sldId="2147483864"/>
            <pc:sldLayoutMk cId="963023416" sldId="2147483860"/>
          </pc:sldLayoutMkLst>
        </pc:sldLayoutChg>
        <pc:sldLayoutChg chg="add del">
          <pc:chgData name="abdulilah.q@outlook.com" userId="e558258b1f0d0369" providerId="LiveId" clId="{ADA99D81-B028-4AD4-ABAA-0E952828D3D8}" dt="2020-04-15T05:27:28.832" v="1" actId="26606"/>
          <pc:sldLayoutMkLst>
            <pc:docMk/>
            <pc:sldMasterMk cId="811688264" sldId="2147483864"/>
            <pc:sldLayoutMk cId="3155717066" sldId="2147483861"/>
          </pc:sldLayoutMkLst>
        </pc:sldLayoutChg>
        <pc:sldLayoutChg chg="add del">
          <pc:chgData name="abdulilah.q@outlook.com" userId="e558258b1f0d0369" providerId="LiveId" clId="{ADA99D81-B028-4AD4-ABAA-0E952828D3D8}" dt="2020-04-15T05:27:28.832" v="1" actId="26606"/>
          <pc:sldLayoutMkLst>
            <pc:docMk/>
            <pc:sldMasterMk cId="811688264" sldId="2147483864"/>
            <pc:sldLayoutMk cId="2380113637" sldId="2147483862"/>
          </pc:sldLayoutMkLst>
        </pc:sldLayoutChg>
        <pc:sldLayoutChg chg="add del">
          <pc:chgData name="abdulilah.q@outlook.com" userId="e558258b1f0d0369" providerId="LiveId" clId="{ADA99D81-B028-4AD4-ABAA-0E952828D3D8}" dt="2020-04-15T05:27:28.832" v="1" actId="26606"/>
          <pc:sldLayoutMkLst>
            <pc:docMk/>
            <pc:sldMasterMk cId="811688264" sldId="2147483864"/>
            <pc:sldLayoutMk cId="1548315590" sldId="2147483863"/>
          </pc:sldLayoutMkLst>
        </pc:sldLayoutChg>
      </pc:sldMasterChg>
      <pc:sldMasterChg chg="add del addSldLayout delSldLayout">
        <pc:chgData name="abdulilah.q@outlook.com" userId="e558258b1f0d0369" providerId="LiveId" clId="{ADA99D81-B028-4AD4-ABAA-0E952828D3D8}" dt="2020-04-15T05:27:50.360" v="17" actId="26606"/>
        <pc:sldMasterMkLst>
          <pc:docMk/>
          <pc:sldMasterMk cId="4113689440" sldId="2147483873"/>
        </pc:sldMasterMkLst>
        <pc:sldLayoutChg chg="add del">
          <pc:chgData name="abdulilah.q@outlook.com" userId="e558258b1f0d0369" providerId="LiveId" clId="{ADA99D81-B028-4AD4-ABAA-0E952828D3D8}" dt="2020-04-15T05:27:50.360" v="17" actId="26606"/>
          <pc:sldLayoutMkLst>
            <pc:docMk/>
            <pc:sldMasterMk cId="4113689440" sldId="2147483873"/>
            <pc:sldLayoutMk cId="4131733950" sldId="2147483874"/>
          </pc:sldLayoutMkLst>
        </pc:sldLayoutChg>
        <pc:sldLayoutChg chg="add del">
          <pc:chgData name="abdulilah.q@outlook.com" userId="e558258b1f0d0369" providerId="LiveId" clId="{ADA99D81-B028-4AD4-ABAA-0E952828D3D8}" dt="2020-04-15T05:27:50.360" v="17" actId="26606"/>
          <pc:sldLayoutMkLst>
            <pc:docMk/>
            <pc:sldMasterMk cId="4113689440" sldId="2147483873"/>
            <pc:sldLayoutMk cId="878195078" sldId="2147483875"/>
          </pc:sldLayoutMkLst>
        </pc:sldLayoutChg>
        <pc:sldLayoutChg chg="add del">
          <pc:chgData name="abdulilah.q@outlook.com" userId="e558258b1f0d0369" providerId="LiveId" clId="{ADA99D81-B028-4AD4-ABAA-0E952828D3D8}" dt="2020-04-15T05:27:50.360" v="17" actId="26606"/>
          <pc:sldLayoutMkLst>
            <pc:docMk/>
            <pc:sldMasterMk cId="4113689440" sldId="2147483873"/>
            <pc:sldLayoutMk cId="491393227" sldId="2147483876"/>
          </pc:sldLayoutMkLst>
        </pc:sldLayoutChg>
        <pc:sldLayoutChg chg="add del">
          <pc:chgData name="abdulilah.q@outlook.com" userId="e558258b1f0d0369" providerId="LiveId" clId="{ADA99D81-B028-4AD4-ABAA-0E952828D3D8}" dt="2020-04-15T05:27:50.360" v="17" actId="26606"/>
          <pc:sldLayoutMkLst>
            <pc:docMk/>
            <pc:sldMasterMk cId="4113689440" sldId="2147483873"/>
            <pc:sldLayoutMk cId="1502589402" sldId="2147483877"/>
          </pc:sldLayoutMkLst>
        </pc:sldLayoutChg>
        <pc:sldLayoutChg chg="add del">
          <pc:chgData name="abdulilah.q@outlook.com" userId="e558258b1f0d0369" providerId="LiveId" clId="{ADA99D81-B028-4AD4-ABAA-0E952828D3D8}" dt="2020-04-15T05:27:50.360" v="17" actId="26606"/>
          <pc:sldLayoutMkLst>
            <pc:docMk/>
            <pc:sldMasterMk cId="4113689440" sldId="2147483873"/>
            <pc:sldLayoutMk cId="462888712" sldId="2147483878"/>
          </pc:sldLayoutMkLst>
        </pc:sldLayoutChg>
        <pc:sldLayoutChg chg="add del">
          <pc:chgData name="abdulilah.q@outlook.com" userId="e558258b1f0d0369" providerId="LiveId" clId="{ADA99D81-B028-4AD4-ABAA-0E952828D3D8}" dt="2020-04-15T05:27:50.360" v="17" actId="26606"/>
          <pc:sldLayoutMkLst>
            <pc:docMk/>
            <pc:sldMasterMk cId="4113689440" sldId="2147483873"/>
            <pc:sldLayoutMk cId="2265690507" sldId="2147483879"/>
          </pc:sldLayoutMkLst>
        </pc:sldLayoutChg>
        <pc:sldLayoutChg chg="add del">
          <pc:chgData name="abdulilah.q@outlook.com" userId="e558258b1f0d0369" providerId="LiveId" clId="{ADA99D81-B028-4AD4-ABAA-0E952828D3D8}" dt="2020-04-15T05:27:50.360" v="17" actId="26606"/>
          <pc:sldLayoutMkLst>
            <pc:docMk/>
            <pc:sldMasterMk cId="4113689440" sldId="2147483873"/>
            <pc:sldLayoutMk cId="240474907" sldId="2147483880"/>
          </pc:sldLayoutMkLst>
        </pc:sldLayoutChg>
        <pc:sldLayoutChg chg="add del">
          <pc:chgData name="abdulilah.q@outlook.com" userId="e558258b1f0d0369" providerId="LiveId" clId="{ADA99D81-B028-4AD4-ABAA-0E952828D3D8}" dt="2020-04-15T05:27:50.360" v="17" actId="26606"/>
          <pc:sldLayoutMkLst>
            <pc:docMk/>
            <pc:sldMasterMk cId="4113689440" sldId="2147483873"/>
            <pc:sldLayoutMk cId="4005936759" sldId="2147483881"/>
          </pc:sldLayoutMkLst>
        </pc:sldLayoutChg>
        <pc:sldLayoutChg chg="add del">
          <pc:chgData name="abdulilah.q@outlook.com" userId="e558258b1f0d0369" providerId="LiveId" clId="{ADA99D81-B028-4AD4-ABAA-0E952828D3D8}" dt="2020-04-15T05:27:50.360" v="17" actId="26606"/>
          <pc:sldLayoutMkLst>
            <pc:docMk/>
            <pc:sldMasterMk cId="4113689440" sldId="2147483873"/>
            <pc:sldLayoutMk cId="2087082367" sldId="2147483882"/>
          </pc:sldLayoutMkLst>
        </pc:sldLayoutChg>
        <pc:sldLayoutChg chg="add del">
          <pc:chgData name="abdulilah.q@outlook.com" userId="e558258b1f0d0369" providerId="LiveId" clId="{ADA99D81-B028-4AD4-ABAA-0E952828D3D8}" dt="2020-04-15T05:27:50.360" v="17" actId="26606"/>
          <pc:sldLayoutMkLst>
            <pc:docMk/>
            <pc:sldMasterMk cId="4113689440" sldId="2147483873"/>
            <pc:sldLayoutMk cId="503674727" sldId="2147483883"/>
          </pc:sldLayoutMkLst>
        </pc:sldLayoutChg>
        <pc:sldLayoutChg chg="add del">
          <pc:chgData name="abdulilah.q@outlook.com" userId="e558258b1f0d0369" providerId="LiveId" clId="{ADA99D81-B028-4AD4-ABAA-0E952828D3D8}" dt="2020-04-15T05:27:50.360" v="17" actId="26606"/>
          <pc:sldLayoutMkLst>
            <pc:docMk/>
            <pc:sldMasterMk cId="4113689440" sldId="2147483873"/>
            <pc:sldLayoutMk cId="3104451513" sldId="2147483884"/>
          </pc:sldLayoutMkLst>
        </pc:sldLayoutChg>
      </pc:sldMasterChg>
      <pc:sldMasterChg chg="add replId addSldLayout">
        <pc:chgData name="abdulilah.q@outlook.com" userId="e558258b1f0d0369" providerId="LiveId" clId="{ADA99D81-B028-4AD4-ABAA-0E952828D3D8}" dt="2020-04-15T05:27:50.360" v="17" actId="26606"/>
        <pc:sldMasterMkLst>
          <pc:docMk/>
          <pc:sldMasterMk cId="3375087330" sldId="2147483885"/>
        </pc:sldMasterMkLst>
        <pc:sldLayoutChg chg="add">
          <pc:chgData name="abdulilah.q@outlook.com" userId="e558258b1f0d0369" providerId="LiveId" clId="{ADA99D81-B028-4AD4-ABAA-0E952828D3D8}" dt="2020-04-15T05:27:50.360" v="17" actId="26606"/>
          <pc:sldLayoutMkLst>
            <pc:docMk/>
            <pc:sldMasterMk cId="3375087330" sldId="2147483885"/>
            <pc:sldLayoutMk cId="2672668546" sldId="2147483886"/>
          </pc:sldLayoutMkLst>
        </pc:sldLayoutChg>
        <pc:sldLayoutChg chg="add replId">
          <pc:chgData name="abdulilah.q@outlook.com" userId="e558258b1f0d0369" providerId="LiveId" clId="{ADA99D81-B028-4AD4-ABAA-0E952828D3D8}" dt="2020-04-15T05:27:50.360" v="17" actId="26606"/>
          <pc:sldLayoutMkLst>
            <pc:docMk/>
            <pc:sldMasterMk cId="3375087330" sldId="2147483885"/>
            <pc:sldLayoutMk cId="1401183962" sldId="2147483887"/>
          </pc:sldLayoutMkLst>
        </pc:sldLayoutChg>
        <pc:sldLayoutChg chg="add replId">
          <pc:chgData name="abdulilah.q@outlook.com" userId="e558258b1f0d0369" providerId="LiveId" clId="{ADA99D81-B028-4AD4-ABAA-0E952828D3D8}" dt="2020-04-15T05:27:50.360" v="17" actId="26606"/>
          <pc:sldLayoutMkLst>
            <pc:docMk/>
            <pc:sldMasterMk cId="3375087330" sldId="2147483885"/>
            <pc:sldLayoutMk cId="1225047164" sldId="2147483888"/>
          </pc:sldLayoutMkLst>
        </pc:sldLayoutChg>
        <pc:sldLayoutChg chg="add replId">
          <pc:chgData name="abdulilah.q@outlook.com" userId="e558258b1f0d0369" providerId="LiveId" clId="{ADA99D81-B028-4AD4-ABAA-0E952828D3D8}" dt="2020-04-15T05:27:50.360" v="17" actId="26606"/>
          <pc:sldLayoutMkLst>
            <pc:docMk/>
            <pc:sldMasterMk cId="3375087330" sldId="2147483885"/>
            <pc:sldLayoutMk cId="2546991169" sldId="2147483889"/>
          </pc:sldLayoutMkLst>
        </pc:sldLayoutChg>
        <pc:sldLayoutChg chg="add replId">
          <pc:chgData name="abdulilah.q@outlook.com" userId="e558258b1f0d0369" providerId="LiveId" clId="{ADA99D81-B028-4AD4-ABAA-0E952828D3D8}" dt="2020-04-15T05:27:50.360" v="17" actId="26606"/>
          <pc:sldLayoutMkLst>
            <pc:docMk/>
            <pc:sldMasterMk cId="3375087330" sldId="2147483885"/>
            <pc:sldLayoutMk cId="2897219118" sldId="2147483890"/>
          </pc:sldLayoutMkLst>
        </pc:sldLayoutChg>
        <pc:sldLayoutChg chg="add replId">
          <pc:chgData name="abdulilah.q@outlook.com" userId="e558258b1f0d0369" providerId="LiveId" clId="{ADA99D81-B028-4AD4-ABAA-0E952828D3D8}" dt="2020-04-15T05:27:50.360" v="17" actId="26606"/>
          <pc:sldLayoutMkLst>
            <pc:docMk/>
            <pc:sldMasterMk cId="3375087330" sldId="2147483885"/>
            <pc:sldLayoutMk cId="1520534491" sldId="2147483891"/>
          </pc:sldLayoutMkLst>
        </pc:sldLayoutChg>
        <pc:sldLayoutChg chg="add replId">
          <pc:chgData name="abdulilah.q@outlook.com" userId="e558258b1f0d0369" providerId="LiveId" clId="{ADA99D81-B028-4AD4-ABAA-0E952828D3D8}" dt="2020-04-15T05:27:50.360" v="17" actId="26606"/>
          <pc:sldLayoutMkLst>
            <pc:docMk/>
            <pc:sldMasterMk cId="3375087330" sldId="2147483885"/>
            <pc:sldLayoutMk cId="1350582184" sldId="2147483892"/>
          </pc:sldLayoutMkLst>
        </pc:sldLayoutChg>
        <pc:sldLayoutChg chg="add replId">
          <pc:chgData name="abdulilah.q@outlook.com" userId="e558258b1f0d0369" providerId="LiveId" clId="{ADA99D81-B028-4AD4-ABAA-0E952828D3D8}" dt="2020-04-15T05:27:50.360" v="17" actId="26606"/>
          <pc:sldLayoutMkLst>
            <pc:docMk/>
            <pc:sldMasterMk cId="3375087330" sldId="2147483885"/>
            <pc:sldLayoutMk cId="3101953908" sldId="2147483893"/>
          </pc:sldLayoutMkLst>
        </pc:sldLayoutChg>
        <pc:sldLayoutChg chg="add replId">
          <pc:chgData name="abdulilah.q@outlook.com" userId="e558258b1f0d0369" providerId="LiveId" clId="{ADA99D81-B028-4AD4-ABAA-0E952828D3D8}" dt="2020-04-15T05:27:50.360" v="17" actId="26606"/>
          <pc:sldLayoutMkLst>
            <pc:docMk/>
            <pc:sldMasterMk cId="3375087330" sldId="2147483885"/>
            <pc:sldLayoutMk cId="2924637688" sldId="2147483894"/>
          </pc:sldLayoutMkLst>
        </pc:sldLayoutChg>
        <pc:sldLayoutChg chg="add replId">
          <pc:chgData name="abdulilah.q@outlook.com" userId="e558258b1f0d0369" providerId="LiveId" clId="{ADA99D81-B028-4AD4-ABAA-0E952828D3D8}" dt="2020-04-15T05:27:50.360" v="17" actId="26606"/>
          <pc:sldLayoutMkLst>
            <pc:docMk/>
            <pc:sldMasterMk cId="3375087330" sldId="2147483885"/>
            <pc:sldLayoutMk cId="731351715" sldId="2147483895"/>
          </pc:sldLayoutMkLst>
        </pc:sldLayoutChg>
        <pc:sldLayoutChg chg="add replId">
          <pc:chgData name="abdulilah.q@outlook.com" userId="e558258b1f0d0369" providerId="LiveId" clId="{ADA99D81-B028-4AD4-ABAA-0E952828D3D8}" dt="2020-04-15T05:27:50.360" v="17" actId="26606"/>
          <pc:sldLayoutMkLst>
            <pc:docMk/>
            <pc:sldMasterMk cId="3375087330" sldId="2147483885"/>
            <pc:sldLayoutMk cId="2548129127" sldId="2147483896"/>
          </pc:sldLayoutMkLst>
        </pc:sldLayoutChg>
      </pc:sldMasterChg>
      <pc:sldMasterChg chg="add del addSldLayout delSldLayout">
        <pc:chgData name="abdulilah.q@outlook.com" userId="e558258b1f0d0369" providerId="LiveId" clId="{ADA99D81-B028-4AD4-ABAA-0E952828D3D8}" dt="2020-04-15T05:27:50.277" v="16" actId="26606"/>
        <pc:sldMasterMkLst>
          <pc:docMk/>
          <pc:sldMasterMk cId="223306111" sldId="2147483898"/>
        </pc:sldMasterMkLst>
        <pc:sldLayoutChg chg="add del">
          <pc:chgData name="abdulilah.q@outlook.com" userId="e558258b1f0d0369" providerId="LiveId" clId="{ADA99D81-B028-4AD4-ABAA-0E952828D3D8}" dt="2020-04-15T05:27:50.277" v="16" actId="26606"/>
          <pc:sldLayoutMkLst>
            <pc:docMk/>
            <pc:sldMasterMk cId="223306111" sldId="2147483898"/>
            <pc:sldLayoutMk cId="3995400414" sldId="2147483887"/>
          </pc:sldLayoutMkLst>
        </pc:sldLayoutChg>
        <pc:sldLayoutChg chg="add del">
          <pc:chgData name="abdulilah.q@outlook.com" userId="e558258b1f0d0369" providerId="LiveId" clId="{ADA99D81-B028-4AD4-ABAA-0E952828D3D8}" dt="2020-04-15T05:27:50.277" v="16" actId="26606"/>
          <pc:sldLayoutMkLst>
            <pc:docMk/>
            <pc:sldMasterMk cId="223306111" sldId="2147483898"/>
            <pc:sldLayoutMk cId="831708218" sldId="2147483888"/>
          </pc:sldLayoutMkLst>
        </pc:sldLayoutChg>
        <pc:sldLayoutChg chg="add del">
          <pc:chgData name="abdulilah.q@outlook.com" userId="e558258b1f0d0369" providerId="LiveId" clId="{ADA99D81-B028-4AD4-ABAA-0E952828D3D8}" dt="2020-04-15T05:27:50.277" v="16" actId="26606"/>
          <pc:sldLayoutMkLst>
            <pc:docMk/>
            <pc:sldMasterMk cId="223306111" sldId="2147483898"/>
            <pc:sldLayoutMk cId="2204747702" sldId="2147483889"/>
          </pc:sldLayoutMkLst>
        </pc:sldLayoutChg>
        <pc:sldLayoutChg chg="add del">
          <pc:chgData name="abdulilah.q@outlook.com" userId="e558258b1f0d0369" providerId="LiveId" clId="{ADA99D81-B028-4AD4-ABAA-0E952828D3D8}" dt="2020-04-15T05:27:50.277" v="16" actId="26606"/>
          <pc:sldLayoutMkLst>
            <pc:docMk/>
            <pc:sldMasterMk cId="223306111" sldId="2147483898"/>
            <pc:sldLayoutMk cId="542599358" sldId="2147483890"/>
          </pc:sldLayoutMkLst>
        </pc:sldLayoutChg>
        <pc:sldLayoutChg chg="add del">
          <pc:chgData name="abdulilah.q@outlook.com" userId="e558258b1f0d0369" providerId="LiveId" clId="{ADA99D81-B028-4AD4-ABAA-0E952828D3D8}" dt="2020-04-15T05:27:50.277" v="16" actId="26606"/>
          <pc:sldLayoutMkLst>
            <pc:docMk/>
            <pc:sldMasterMk cId="223306111" sldId="2147483898"/>
            <pc:sldLayoutMk cId="2448862214" sldId="2147483891"/>
          </pc:sldLayoutMkLst>
        </pc:sldLayoutChg>
        <pc:sldLayoutChg chg="add del">
          <pc:chgData name="abdulilah.q@outlook.com" userId="e558258b1f0d0369" providerId="LiveId" clId="{ADA99D81-B028-4AD4-ABAA-0E952828D3D8}" dt="2020-04-15T05:27:50.277" v="16" actId="26606"/>
          <pc:sldLayoutMkLst>
            <pc:docMk/>
            <pc:sldMasterMk cId="223306111" sldId="2147483898"/>
            <pc:sldLayoutMk cId="2058886126" sldId="2147483892"/>
          </pc:sldLayoutMkLst>
        </pc:sldLayoutChg>
        <pc:sldLayoutChg chg="add del">
          <pc:chgData name="abdulilah.q@outlook.com" userId="e558258b1f0d0369" providerId="LiveId" clId="{ADA99D81-B028-4AD4-ABAA-0E952828D3D8}" dt="2020-04-15T05:27:50.277" v="16" actId="26606"/>
          <pc:sldLayoutMkLst>
            <pc:docMk/>
            <pc:sldMasterMk cId="223306111" sldId="2147483898"/>
            <pc:sldLayoutMk cId="2819009683" sldId="2147483893"/>
          </pc:sldLayoutMkLst>
        </pc:sldLayoutChg>
        <pc:sldLayoutChg chg="add del">
          <pc:chgData name="abdulilah.q@outlook.com" userId="e558258b1f0d0369" providerId="LiveId" clId="{ADA99D81-B028-4AD4-ABAA-0E952828D3D8}" dt="2020-04-15T05:27:50.277" v="16" actId="26606"/>
          <pc:sldLayoutMkLst>
            <pc:docMk/>
            <pc:sldMasterMk cId="223306111" sldId="2147483898"/>
            <pc:sldLayoutMk cId="1079980455" sldId="2147483894"/>
          </pc:sldLayoutMkLst>
        </pc:sldLayoutChg>
        <pc:sldLayoutChg chg="add del">
          <pc:chgData name="abdulilah.q@outlook.com" userId="e558258b1f0d0369" providerId="LiveId" clId="{ADA99D81-B028-4AD4-ABAA-0E952828D3D8}" dt="2020-04-15T05:27:50.277" v="16" actId="26606"/>
          <pc:sldLayoutMkLst>
            <pc:docMk/>
            <pc:sldMasterMk cId="223306111" sldId="2147483898"/>
            <pc:sldLayoutMk cId="1473784795" sldId="2147483895"/>
          </pc:sldLayoutMkLst>
        </pc:sldLayoutChg>
        <pc:sldLayoutChg chg="add del">
          <pc:chgData name="abdulilah.q@outlook.com" userId="e558258b1f0d0369" providerId="LiveId" clId="{ADA99D81-B028-4AD4-ABAA-0E952828D3D8}" dt="2020-04-15T05:27:50.277" v="16" actId="26606"/>
          <pc:sldLayoutMkLst>
            <pc:docMk/>
            <pc:sldMasterMk cId="223306111" sldId="2147483898"/>
            <pc:sldLayoutMk cId="1472394491" sldId="2147483896"/>
          </pc:sldLayoutMkLst>
        </pc:sldLayoutChg>
        <pc:sldLayoutChg chg="add del">
          <pc:chgData name="abdulilah.q@outlook.com" userId="e558258b1f0d0369" providerId="LiveId" clId="{ADA99D81-B028-4AD4-ABAA-0E952828D3D8}" dt="2020-04-15T05:27:50.277" v="16" actId="26606"/>
          <pc:sldLayoutMkLst>
            <pc:docMk/>
            <pc:sldMasterMk cId="223306111" sldId="2147483898"/>
            <pc:sldLayoutMk cId="3998045013" sldId="2147483897"/>
          </pc:sldLayoutMkLst>
        </pc:sldLayoutChg>
      </pc:sldMasterChg>
      <pc:sldMasterChg chg="del delSldLayout">
        <pc:chgData name="abdulilah.q@outlook.com" userId="e558258b1f0d0369" providerId="LiveId" clId="{ADA99D81-B028-4AD4-ABAA-0E952828D3D8}" dt="2020-04-15T05:30:34.502" v="23" actId="26606"/>
        <pc:sldMasterMkLst>
          <pc:docMk/>
          <pc:sldMasterMk cId="1983541146" sldId="2147484106"/>
        </pc:sldMasterMkLst>
        <pc:sldLayoutChg chg="del">
          <pc:chgData name="abdulilah.q@outlook.com" userId="e558258b1f0d0369" providerId="LiveId" clId="{ADA99D81-B028-4AD4-ABAA-0E952828D3D8}" dt="2020-04-15T05:30:34.502" v="23" actId="26606"/>
          <pc:sldLayoutMkLst>
            <pc:docMk/>
            <pc:sldMasterMk cId="1983541146" sldId="2147484106"/>
            <pc:sldLayoutMk cId="2950537702" sldId="2147484107"/>
          </pc:sldLayoutMkLst>
        </pc:sldLayoutChg>
        <pc:sldLayoutChg chg="del">
          <pc:chgData name="abdulilah.q@outlook.com" userId="e558258b1f0d0369" providerId="LiveId" clId="{ADA99D81-B028-4AD4-ABAA-0E952828D3D8}" dt="2020-04-15T05:30:34.502" v="23" actId="26606"/>
          <pc:sldLayoutMkLst>
            <pc:docMk/>
            <pc:sldMasterMk cId="1983541146" sldId="2147484106"/>
            <pc:sldLayoutMk cId="430538975" sldId="2147484108"/>
          </pc:sldLayoutMkLst>
        </pc:sldLayoutChg>
        <pc:sldLayoutChg chg="del">
          <pc:chgData name="abdulilah.q@outlook.com" userId="e558258b1f0d0369" providerId="LiveId" clId="{ADA99D81-B028-4AD4-ABAA-0E952828D3D8}" dt="2020-04-15T05:30:34.502" v="23" actId="26606"/>
          <pc:sldLayoutMkLst>
            <pc:docMk/>
            <pc:sldMasterMk cId="1983541146" sldId="2147484106"/>
            <pc:sldLayoutMk cId="498371779" sldId="2147484109"/>
          </pc:sldLayoutMkLst>
        </pc:sldLayoutChg>
        <pc:sldLayoutChg chg="del">
          <pc:chgData name="abdulilah.q@outlook.com" userId="e558258b1f0d0369" providerId="LiveId" clId="{ADA99D81-B028-4AD4-ABAA-0E952828D3D8}" dt="2020-04-15T05:30:34.502" v="23" actId="26606"/>
          <pc:sldLayoutMkLst>
            <pc:docMk/>
            <pc:sldMasterMk cId="1983541146" sldId="2147484106"/>
            <pc:sldLayoutMk cId="844898811" sldId="2147484110"/>
          </pc:sldLayoutMkLst>
        </pc:sldLayoutChg>
        <pc:sldLayoutChg chg="del">
          <pc:chgData name="abdulilah.q@outlook.com" userId="e558258b1f0d0369" providerId="LiveId" clId="{ADA99D81-B028-4AD4-ABAA-0E952828D3D8}" dt="2020-04-15T05:30:34.502" v="23" actId="26606"/>
          <pc:sldLayoutMkLst>
            <pc:docMk/>
            <pc:sldMasterMk cId="1983541146" sldId="2147484106"/>
            <pc:sldLayoutMk cId="1445172588" sldId="2147484111"/>
          </pc:sldLayoutMkLst>
        </pc:sldLayoutChg>
        <pc:sldLayoutChg chg="del">
          <pc:chgData name="abdulilah.q@outlook.com" userId="e558258b1f0d0369" providerId="LiveId" clId="{ADA99D81-B028-4AD4-ABAA-0E952828D3D8}" dt="2020-04-15T05:30:34.502" v="23" actId="26606"/>
          <pc:sldLayoutMkLst>
            <pc:docMk/>
            <pc:sldMasterMk cId="1983541146" sldId="2147484106"/>
            <pc:sldLayoutMk cId="3145146785" sldId="2147484112"/>
          </pc:sldLayoutMkLst>
        </pc:sldLayoutChg>
        <pc:sldLayoutChg chg="del">
          <pc:chgData name="abdulilah.q@outlook.com" userId="e558258b1f0d0369" providerId="LiveId" clId="{ADA99D81-B028-4AD4-ABAA-0E952828D3D8}" dt="2020-04-15T05:30:34.502" v="23" actId="26606"/>
          <pc:sldLayoutMkLst>
            <pc:docMk/>
            <pc:sldMasterMk cId="1983541146" sldId="2147484106"/>
            <pc:sldLayoutMk cId="3402681973" sldId="2147484113"/>
          </pc:sldLayoutMkLst>
        </pc:sldLayoutChg>
        <pc:sldLayoutChg chg="del">
          <pc:chgData name="abdulilah.q@outlook.com" userId="e558258b1f0d0369" providerId="LiveId" clId="{ADA99D81-B028-4AD4-ABAA-0E952828D3D8}" dt="2020-04-15T05:30:34.502" v="23" actId="26606"/>
          <pc:sldLayoutMkLst>
            <pc:docMk/>
            <pc:sldMasterMk cId="1983541146" sldId="2147484106"/>
            <pc:sldLayoutMk cId="203369328" sldId="2147484114"/>
          </pc:sldLayoutMkLst>
        </pc:sldLayoutChg>
        <pc:sldLayoutChg chg="del">
          <pc:chgData name="abdulilah.q@outlook.com" userId="e558258b1f0d0369" providerId="LiveId" clId="{ADA99D81-B028-4AD4-ABAA-0E952828D3D8}" dt="2020-04-15T05:30:34.502" v="23" actId="26606"/>
          <pc:sldLayoutMkLst>
            <pc:docMk/>
            <pc:sldMasterMk cId="1983541146" sldId="2147484106"/>
            <pc:sldLayoutMk cId="638240543" sldId="2147484115"/>
          </pc:sldLayoutMkLst>
        </pc:sldLayoutChg>
        <pc:sldLayoutChg chg="del">
          <pc:chgData name="abdulilah.q@outlook.com" userId="e558258b1f0d0369" providerId="LiveId" clId="{ADA99D81-B028-4AD4-ABAA-0E952828D3D8}" dt="2020-04-15T05:30:34.502" v="23" actId="26606"/>
          <pc:sldLayoutMkLst>
            <pc:docMk/>
            <pc:sldMasterMk cId="1983541146" sldId="2147484106"/>
            <pc:sldLayoutMk cId="2954855753" sldId="2147484116"/>
          </pc:sldLayoutMkLst>
        </pc:sldLayoutChg>
        <pc:sldLayoutChg chg="del">
          <pc:chgData name="abdulilah.q@outlook.com" userId="e558258b1f0d0369" providerId="LiveId" clId="{ADA99D81-B028-4AD4-ABAA-0E952828D3D8}" dt="2020-04-15T05:30:34.502" v="23" actId="26606"/>
          <pc:sldLayoutMkLst>
            <pc:docMk/>
            <pc:sldMasterMk cId="1983541146" sldId="2147484106"/>
            <pc:sldLayoutMk cId="3431771091" sldId="2147484117"/>
          </pc:sldLayoutMkLst>
        </pc:sldLayoutChg>
      </pc:sldMasterChg>
      <pc:sldMasterChg chg="add replId addSldLayout">
        <pc:chgData name="abdulilah.q@outlook.com" userId="e558258b1f0d0369" providerId="LiveId" clId="{ADA99D81-B028-4AD4-ABAA-0E952828D3D8}" dt="2020-04-15T05:30:34.502" v="23" actId="26606"/>
        <pc:sldMasterMkLst>
          <pc:docMk/>
          <pc:sldMasterMk cId="2851395824" sldId="2147484118"/>
        </pc:sldMasterMkLst>
        <pc:sldLayoutChg chg="add">
          <pc:chgData name="abdulilah.q@outlook.com" userId="e558258b1f0d0369" providerId="LiveId" clId="{ADA99D81-B028-4AD4-ABAA-0E952828D3D8}" dt="2020-04-15T05:30:34.502" v="23" actId="26606"/>
          <pc:sldLayoutMkLst>
            <pc:docMk/>
            <pc:sldMasterMk cId="2851395824" sldId="2147484118"/>
            <pc:sldLayoutMk cId="3515185217" sldId="2147484119"/>
          </pc:sldLayoutMkLst>
        </pc:sldLayoutChg>
        <pc:sldLayoutChg chg="add replId">
          <pc:chgData name="abdulilah.q@outlook.com" userId="e558258b1f0d0369" providerId="LiveId" clId="{ADA99D81-B028-4AD4-ABAA-0E952828D3D8}" dt="2020-04-15T05:30:34.502" v="23" actId="26606"/>
          <pc:sldLayoutMkLst>
            <pc:docMk/>
            <pc:sldMasterMk cId="2851395824" sldId="2147484118"/>
            <pc:sldLayoutMk cId="1984006852" sldId="2147484120"/>
          </pc:sldLayoutMkLst>
        </pc:sldLayoutChg>
        <pc:sldLayoutChg chg="add replId">
          <pc:chgData name="abdulilah.q@outlook.com" userId="e558258b1f0d0369" providerId="LiveId" clId="{ADA99D81-B028-4AD4-ABAA-0E952828D3D8}" dt="2020-04-15T05:30:34.502" v="23" actId="26606"/>
          <pc:sldLayoutMkLst>
            <pc:docMk/>
            <pc:sldMasterMk cId="2851395824" sldId="2147484118"/>
            <pc:sldLayoutMk cId="1930439998" sldId="2147484121"/>
          </pc:sldLayoutMkLst>
        </pc:sldLayoutChg>
        <pc:sldLayoutChg chg="add replId">
          <pc:chgData name="abdulilah.q@outlook.com" userId="e558258b1f0d0369" providerId="LiveId" clId="{ADA99D81-B028-4AD4-ABAA-0E952828D3D8}" dt="2020-04-15T05:30:34.502" v="23" actId="26606"/>
          <pc:sldLayoutMkLst>
            <pc:docMk/>
            <pc:sldMasterMk cId="2851395824" sldId="2147484118"/>
            <pc:sldLayoutMk cId="4232569943" sldId="2147484122"/>
          </pc:sldLayoutMkLst>
        </pc:sldLayoutChg>
        <pc:sldLayoutChg chg="add replId">
          <pc:chgData name="abdulilah.q@outlook.com" userId="e558258b1f0d0369" providerId="LiveId" clId="{ADA99D81-B028-4AD4-ABAA-0E952828D3D8}" dt="2020-04-15T05:30:34.502" v="23" actId="26606"/>
          <pc:sldLayoutMkLst>
            <pc:docMk/>
            <pc:sldMasterMk cId="2851395824" sldId="2147484118"/>
            <pc:sldLayoutMk cId="3580015351" sldId="2147484123"/>
          </pc:sldLayoutMkLst>
        </pc:sldLayoutChg>
        <pc:sldLayoutChg chg="add replId">
          <pc:chgData name="abdulilah.q@outlook.com" userId="e558258b1f0d0369" providerId="LiveId" clId="{ADA99D81-B028-4AD4-ABAA-0E952828D3D8}" dt="2020-04-15T05:30:34.502" v="23" actId="26606"/>
          <pc:sldLayoutMkLst>
            <pc:docMk/>
            <pc:sldMasterMk cId="2851395824" sldId="2147484118"/>
            <pc:sldLayoutMk cId="781208679" sldId="2147484124"/>
          </pc:sldLayoutMkLst>
        </pc:sldLayoutChg>
        <pc:sldLayoutChg chg="add replId">
          <pc:chgData name="abdulilah.q@outlook.com" userId="e558258b1f0d0369" providerId="LiveId" clId="{ADA99D81-B028-4AD4-ABAA-0E952828D3D8}" dt="2020-04-15T05:30:34.502" v="23" actId="26606"/>
          <pc:sldLayoutMkLst>
            <pc:docMk/>
            <pc:sldMasterMk cId="2851395824" sldId="2147484118"/>
            <pc:sldLayoutMk cId="2582239157" sldId="2147484125"/>
          </pc:sldLayoutMkLst>
        </pc:sldLayoutChg>
        <pc:sldLayoutChg chg="add replId">
          <pc:chgData name="abdulilah.q@outlook.com" userId="e558258b1f0d0369" providerId="LiveId" clId="{ADA99D81-B028-4AD4-ABAA-0E952828D3D8}" dt="2020-04-15T05:30:34.502" v="23" actId="26606"/>
          <pc:sldLayoutMkLst>
            <pc:docMk/>
            <pc:sldMasterMk cId="2851395824" sldId="2147484118"/>
            <pc:sldLayoutMk cId="941229497" sldId="2147484126"/>
          </pc:sldLayoutMkLst>
        </pc:sldLayoutChg>
        <pc:sldLayoutChg chg="add replId">
          <pc:chgData name="abdulilah.q@outlook.com" userId="e558258b1f0d0369" providerId="LiveId" clId="{ADA99D81-B028-4AD4-ABAA-0E952828D3D8}" dt="2020-04-15T05:30:34.502" v="23" actId="26606"/>
          <pc:sldLayoutMkLst>
            <pc:docMk/>
            <pc:sldMasterMk cId="2851395824" sldId="2147484118"/>
            <pc:sldLayoutMk cId="3720955246" sldId="2147484127"/>
          </pc:sldLayoutMkLst>
        </pc:sldLayoutChg>
        <pc:sldLayoutChg chg="add replId">
          <pc:chgData name="abdulilah.q@outlook.com" userId="e558258b1f0d0369" providerId="LiveId" clId="{ADA99D81-B028-4AD4-ABAA-0E952828D3D8}" dt="2020-04-15T05:30:34.502" v="23" actId="26606"/>
          <pc:sldLayoutMkLst>
            <pc:docMk/>
            <pc:sldMasterMk cId="2851395824" sldId="2147484118"/>
            <pc:sldLayoutMk cId="2021939262" sldId="2147484128"/>
          </pc:sldLayoutMkLst>
        </pc:sldLayoutChg>
        <pc:sldLayoutChg chg="add replId">
          <pc:chgData name="abdulilah.q@outlook.com" userId="e558258b1f0d0369" providerId="LiveId" clId="{ADA99D81-B028-4AD4-ABAA-0E952828D3D8}" dt="2020-04-15T05:30:34.502" v="23" actId="26606"/>
          <pc:sldLayoutMkLst>
            <pc:docMk/>
            <pc:sldMasterMk cId="2851395824" sldId="2147484118"/>
            <pc:sldLayoutMk cId="1600699894" sldId="214748412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4/19/2020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8311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4/19/2020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7627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4/19/2020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00651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4/19/2020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2244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4/19/2020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4533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4/19/2020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7189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4/19/2020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9545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4/19/2020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9430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4/19/2020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3456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4/19/2020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1206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4/19/2020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5840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4/19/2020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139687"/>
      </p:ext>
    </p:extLst>
  </p:cSld>
  <p:clrMap bg1="lt1" tx1="dk1" bg2="lt2" tx2="dk2" accent1="accent1" accent2="accent2" accent3="accent3" accent4="accent4" accent5="accent5" accent6="accent6" hlink="hlink" folHlink="folHlink"/>
  <p:sldLayoutIdLst>
    <p:sldLayoutId id="2147484173" r:id="rId1"/>
    <p:sldLayoutId id="2147484174" r:id="rId2"/>
    <p:sldLayoutId id="2147484175" r:id="rId3"/>
    <p:sldLayoutId id="2147484176" r:id="rId4"/>
    <p:sldLayoutId id="2147484177" r:id="rId5"/>
    <p:sldLayoutId id="2147484178" r:id="rId6"/>
    <p:sldLayoutId id="2147484179" r:id="rId7"/>
    <p:sldLayoutId id="2147484180" r:id="rId8"/>
    <p:sldLayoutId id="2147484181" r:id="rId9"/>
    <p:sldLayoutId id="2147484182" r:id="rId10"/>
    <p:sldLayoutId id="2147484183" r:id="rId11"/>
  </p:sldLayoutIdLst>
  <p:hf sldNum="0" hdr="0" ftr="0" dt="0"/>
  <p:txStyles>
    <p:title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36.jpg"/><Relationship Id="rId4" Type="http://schemas.openxmlformats.org/officeDocument/2006/relationships/image" Target="../media/image35.jpg"/></Relationships>
</file>

<file path=ppt/slides/_rels/slide19.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38.jp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42.jpg"/><Relationship Id="rId5" Type="http://schemas.openxmlformats.org/officeDocument/2006/relationships/image" Target="../media/image41.jpg"/><Relationship Id="rId4" Type="http://schemas.openxmlformats.org/officeDocument/2006/relationships/image" Target="../media/image40.jp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2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408BD-D9D0-4E8B-B549-5F28951DD9F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B04B9B3-7730-4C19-8658-46F54AE3CC5B}"/>
              </a:ext>
            </a:extLst>
          </p:cNvPr>
          <p:cNvSpPr>
            <a:spLocks noGrp="1"/>
          </p:cNvSpPr>
          <p:nvPr>
            <p:ph type="subTitle" idx="1"/>
          </p:nvPr>
        </p:nvSpPr>
        <p:spPr/>
        <p:txBody>
          <a:bodyPr/>
          <a:lstStyle/>
          <a:p>
            <a:endParaRPr lang="en-US"/>
          </a:p>
        </p:txBody>
      </p:sp>
      <p:pic>
        <p:nvPicPr>
          <p:cNvPr id="5" name="Picture 4" descr="A screenshot of a cell phone&#10;&#10;Description automatically generated">
            <a:extLst>
              <a:ext uri="{FF2B5EF4-FFF2-40B4-BE49-F238E27FC236}">
                <a16:creationId xmlns:a16="http://schemas.microsoft.com/office/drawing/2014/main" id="{F86CF7A2-6757-4FE3-9717-003D9BF7A7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7C80DD5C-5E1B-4E4D-B4D4-F5CC3BB37D8E}"/>
              </a:ext>
            </a:extLst>
          </p:cNvPr>
          <p:cNvSpPr/>
          <p:nvPr/>
        </p:nvSpPr>
        <p:spPr>
          <a:xfrm>
            <a:off x="226503" y="5315390"/>
            <a:ext cx="6434356" cy="1542610"/>
          </a:xfrm>
          <a:prstGeom prst="rect">
            <a:avLst/>
          </a:prstGeom>
          <a:solidFill>
            <a:srgbClr val="00A2E8"/>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4000" b="1" dirty="0">
                <a:solidFill>
                  <a:schemeClr val="tx1"/>
                </a:solidFill>
                <a:latin typeface="Arial" panose="020B0604020202020204" pitchFamily="34" charset="0"/>
                <a:cs typeface="Arial" panose="020B0604020202020204" pitchFamily="34" charset="0"/>
              </a:rPr>
              <a:t>Student Attendance Tracking System (SATS) </a:t>
            </a:r>
          </a:p>
        </p:txBody>
      </p:sp>
    </p:spTree>
    <p:extLst>
      <p:ext uri="{BB962C8B-B14F-4D97-AF65-F5344CB8AC3E}">
        <p14:creationId xmlns:p14="http://schemas.microsoft.com/office/powerpoint/2010/main" val="1673448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F09A9C-D21C-410E-90D5-3F1CCFBDE78F}"/>
              </a:ext>
            </a:extLst>
          </p:cNvPr>
          <p:cNvSpPr/>
          <p:nvPr/>
        </p:nvSpPr>
        <p:spPr>
          <a:xfrm>
            <a:off x="0" y="0"/>
            <a:ext cx="2983345"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logo&#10;&#10;Description automatically generated">
            <a:extLst>
              <a:ext uri="{FF2B5EF4-FFF2-40B4-BE49-F238E27FC236}">
                <a16:creationId xmlns:a16="http://schemas.microsoft.com/office/drawing/2014/main" id="{AB4398E1-9856-4BB4-9F23-0C4864AC49C2}"/>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47781" y="2849492"/>
            <a:ext cx="2687782" cy="2387526"/>
          </a:xfrm>
          <a:prstGeom prst="rect">
            <a:avLst/>
          </a:prstGeom>
        </p:spPr>
      </p:pic>
      <p:sp>
        <p:nvSpPr>
          <p:cNvPr id="4" name="Rectangle 3">
            <a:extLst>
              <a:ext uri="{FF2B5EF4-FFF2-40B4-BE49-F238E27FC236}">
                <a16:creationId xmlns:a16="http://schemas.microsoft.com/office/drawing/2014/main" id="{8C97785B-54BA-4BBB-A3F8-278A29CACEB5}"/>
              </a:ext>
            </a:extLst>
          </p:cNvPr>
          <p:cNvSpPr/>
          <p:nvPr/>
        </p:nvSpPr>
        <p:spPr>
          <a:xfrm>
            <a:off x="2983344" y="0"/>
            <a:ext cx="9208655"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8B97EC3-654A-4821-B0E9-70E25D9FCBF9}"/>
              </a:ext>
            </a:extLst>
          </p:cNvPr>
          <p:cNvSpPr/>
          <p:nvPr/>
        </p:nvSpPr>
        <p:spPr>
          <a:xfrm>
            <a:off x="2983341" y="4657439"/>
            <a:ext cx="9208657" cy="220056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E2AADA8-AD5B-4566-B6A4-974C76A3AF6E}"/>
              </a:ext>
            </a:extLst>
          </p:cNvPr>
          <p:cNvSpPr/>
          <p:nvPr/>
        </p:nvSpPr>
        <p:spPr>
          <a:xfrm>
            <a:off x="2983340" y="2269913"/>
            <a:ext cx="9208657" cy="238752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68144AC-FB09-4F9D-8D79-15320DDA2397}"/>
              </a:ext>
            </a:extLst>
          </p:cNvPr>
          <p:cNvSpPr/>
          <p:nvPr/>
        </p:nvSpPr>
        <p:spPr>
          <a:xfrm>
            <a:off x="2983338" y="0"/>
            <a:ext cx="9208657" cy="229985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plate&#10;&#10;Description automatically generated">
            <a:extLst>
              <a:ext uri="{FF2B5EF4-FFF2-40B4-BE49-F238E27FC236}">
                <a16:creationId xmlns:a16="http://schemas.microsoft.com/office/drawing/2014/main" id="{3189AA45-4B84-485A-BAEA-3C9F651B69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3334" y="146665"/>
            <a:ext cx="2456872" cy="2006523"/>
          </a:xfrm>
          <a:prstGeom prst="rect">
            <a:avLst/>
          </a:prstGeom>
        </p:spPr>
      </p:pic>
      <p:pic>
        <p:nvPicPr>
          <p:cNvPr id="17" name="Picture 16" descr="A close up of a sign&#10;&#10;Description automatically generated">
            <a:extLst>
              <a:ext uri="{FF2B5EF4-FFF2-40B4-BE49-F238E27FC236}">
                <a16:creationId xmlns:a16="http://schemas.microsoft.com/office/drawing/2014/main" id="{2201847A-A353-4D2D-B9F9-C11A91A8DE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6542" y="4764418"/>
            <a:ext cx="1791860" cy="1933684"/>
          </a:xfrm>
          <a:prstGeom prst="rect">
            <a:avLst/>
          </a:prstGeom>
        </p:spPr>
      </p:pic>
      <p:pic>
        <p:nvPicPr>
          <p:cNvPr id="21" name="Picture 20" descr="A close up of a device&#10;&#10;Description automatically generated">
            <a:extLst>
              <a:ext uri="{FF2B5EF4-FFF2-40B4-BE49-F238E27FC236}">
                <a16:creationId xmlns:a16="http://schemas.microsoft.com/office/drawing/2014/main" id="{17F36DBE-FD76-4DD6-BDCD-41AA4704F5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8858" y="2496834"/>
            <a:ext cx="1985824" cy="1933685"/>
          </a:xfrm>
          <a:prstGeom prst="rect">
            <a:avLst/>
          </a:prstGeom>
        </p:spPr>
      </p:pic>
      <p:sp>
        <p:nvSpPr>
          <p:cNvPr id="22" name="TextBox 21">
            <a:extLst>
              <a:ext uri="{FF2B5EF4-FFF2-40B4-BE49-F238E27FC236}">
                <a16:creationId xmlns:a16="http://schemas.microsoft.com/office/drawing/2014/main" id="{E10CE438-CFB9-4E25-9C10-9510AF28DDFB}"/>
              </a:ext>
            </a:extLst>
          </p:cNvPr>
          <p:cNvSpPr txBox="1"/>
          <p:nvPr/>
        </p:nvSpPr>
        <p:spPr>
          <a:xfrm>
            <a:off x="5689600" y="826760"/>
            <a:ext cx="5902037" cy="64633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Database</a:t>
            </a:r>
            <a:r>
              <a:rPr lang="en-US" dirty="0">
                <a:latin typeface="Arial" panose="020B0604020202020204" pitchFamily="34" charset="0"/>
                <a:cs typeface="Arial" panose="020B0604020202020204" pitchFamily="34" charset="0"/>
              </a:rPr>
              <a:t> storing student's information First name, Last name and student ID.</a:t>
            </a:r>
          </a:p>
        </p:txBody>
      </p:sp>
      <p:sp>
        <p:nvSpPr>
          <p:cNvPr id="23" name="TextBox 22">
            <a:extLst>
              <a:ext uri="{FF2B5EF4-FFF2-40B4-BE49-F238E27FC236}">
                <a16:creationId xmlns:a16="http://schemas.microsoft.com/office/drawing/2014/main" id="{8E6F0DD9-BE35-4C5F-95B3-97F9C618BBEA}"/>
              </a:ext>
            </a:extLst>
          </p:cNvPr>
          <p:cNvSpPr txBox="1"/>
          <p:nvPr/>
        </p:nvSpPr>
        <p:spPr>
          <a:xfrm>
            <a:off x="5606472" y="5440595"/>
            <a:ext cx="5828145" cy="923330"/>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Excel file </a:t>
            </a:r>
            <a:r>
              <a:rPr lang="en-US" dirty="0">
                <a:latin typeface="Arial" panose="020B0604020202020204" pitchFamily="34" charset="0"/>
                <a:cs typeface="Arial" panose="020B0604020202020204" pitchFamily="34" charset="0"/>
              </a:rPr>
              <a:t>compares the data from the scanning device with database, after it goes under a process, finally save it.</a:t>
            </a:r>
          </a:p>
        </p:txBody>
      </p:sp>
      <p:sp>
        <p:nvSpPr>
          <p:cNvPr id="24" name="TextBox 23">
            <a:extLst>
              <a:ext uri="{FF2B5EF4-FFF2-40B4-BE49-F238E27FC236}">
                <a16:creationId xmlns:a16="http://schemas.microsoft.com/office/drawing/2014/main" id="{19ABA289-6477-4B1C-8ADE-EEC5AA5330C3}"/>
              </a:ext>
            </a:extLst>
          </p:cNvPr>
          <p:cNvSpPr txBox="1"/>
          <p:nvPr/>
        </p:nvSpPr>
        <p:spPr>
          <a:xfrm>
            <a:off x="5689599" y="3002011"/>
            <a:ext cx="4978412" cy="923330"/>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Compare and check </a:t>
            </a:r>
            <a:r>
              <a:rPr lang="en-US" dirty="0">
                <a:latin typeface="Arial" panose="020B0604020202020204" pitchFamily="34" charset="0"/>
                <a:cs typeface="Arial" panose="020B0604020202020204" pitchFamily="34" charset="0"/>
              </a:rPr>
              <a:t>when the scanner scan’s a badge the system checks the ID of the badge in the database.</a:t>
            </a:r>
            <a:endParaRPr lang="en-US"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DEFB70A6-540E-4C05-9201-0F66297EF0C0}"/>
              </a:ext>
            </a:extLst>
          </p:cNvPr>
          <p:cNvSpPr txBox="1"/>
          <p:nvPr/>
        </p:nvSpPr>
        <p:spPr>
          <a:xfrm>
            <a:off x="-1099128" y="1748133"/>
            <a:ext cx="5181600" cy="954107"/>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SATS Functional Requirements</a:t>
            </a:r>
          </a:p>
        </p:txBody>
      </p:sp>
    </p:spTree>
    <p:extLst>
      <p:ext uri="{BB962C8B-B14F-4D97-AF65-F5344CB8AC3E}">
        <p14:creationId xmlns:p14="http://schemas.microsoft.com/office/powerpoint/2010/main" val="4218143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CAEBAE-A405-46C3-9EC1-01E88C229DCF}"/>
              </a:ext>
            </a:extLst>
          </p:cNvPr>
          <p:cNvSpPr/>
          <p:nvPr/>
        </p:nvSpPr>
        <p:spPr>
          <a:xfrm>
            <a:off x="1" y="0"/>
            <a:ext cx="3288484"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DD2EB3AD-6D95-4439-92D6-88BFBF74F1F5}"/>
              </a:ext>
            </a:extLst>
          </p:cNvPr>
          <p:cNvSpPr/>
          <p:nvPr/>
        </p:nvSpPr>
        <p:spPr>
          <a:xfrm>
            <a:off x="3288485" y="0"/>
            <a:ext cx="8903516" cy="6858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1C66008-054D-40E4-A449-2275D37AD1E3}"/>
              </a:ext>
            </a:extLst>
          </p:cNvPr>
          <p:cNvSpPr txBox="1"/>
          <p:nvPr/>
        </p:nvSpPr>
        <p:spPr>
          <a:xfrm>
            <a:off x="-306198" y="1543575"/>
            <a:ext cx="3900880" cy="830997"/>
          </a:xfrm>
          <a:prstGeom prst="rect">
            <a:avLst/>
          </a:prstGeom>
          <a:noFill/>
        </p:spPr>
        <p:txBody>
          <a:bodyPr wrap="square" rtlCol="0">
            <a:spAutoFit/>
          </a:bodyPr>
          <a:lstStyle/>
          <a:p>
            <a:pPr algn="ctr"/>
            <a:r>
              <a:rPr lang="en-US" sz="2400" b="1" dirty="0">
                <a:latin typeface="Arial" panose="020B0604020202020204" pitchFamily="34" charset="0"/>
                <a:cs typeface="Arial" panose="020B0604020202020204" pitchFamily="34" charset="0"/>
              </a:rPr>
              <a:t>SATS Non-Functional Requirement </a:t>
            </a:r>
          </a:p>
        </p:txBody>
      </p:sp>
      <p:pic>
        <p:nvPicPr>
          <p:cNvPr id="6" name="Picture 5" descr="A picture containing drawing, computer&#10;&#10;Description automatically generated">
            <a:extLst>
              <a:ext uri="{FF2B5EF4-FFF2-40B4-BE49-F238E27FC236}">
                <a16:creationId xmlns:a16="http://schemas.microsoft.com/office/drawing/2014/main" id="{6437E171-2AD1-49FD-BEFB-7ECFEAF86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282" y="2860645"/>
            <a:ext cx="2554447" cy="2516697"/>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1C179B45-3431-46E6-91D5-21AB44AD96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7544" y="1146374"/>
            <a:ext cx="1625397" cy="1625397"/>
          </a:xfrm>
          <a:prstGeom prst="rect">
            <a:avLst/>
          </a:prstGeom>
        </p:spPr>
      </p:pic>
      <p:sp>
        <p:nvSpPr>
          <p:cNvPr id="9" name="TextBox 8">
            <a:extLst>
              <a:ext uri="{FF2B5EF4-FFF2-40B4-BE49-F238E27FC236}">
                <a16:creationId xmlns:a16="http://schemas.microsoft.com/office/drawing/2014/main" id="{BAC9A316-BC6E-4D25-A4E5-1D167701BA3F}"/>
              </a:ext>
            </a:extLst>
          </p:cNvPr>
          <p:cNvSpPr txBox="1"/>
          <p:nvPr/>
        </p:nvSpPr>
        <p:spPr>
          <a:xfrm>
            <a:off x="3921155" y="3429000"/>
            <a:ext cx="7638176"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Database with </a:t>
            </a:r>
            <a:r>
              <a:rPr lang="en-US" sz="2000" b="1" dirty="0">
                <a:latin typeface="Arial" panose="020B0604020202020204" pitchFamily="34" charset="0"/>
                <a:cs typeface="Arial" panose="020B0604020202020204" pitchFamily="34" charset="0"/>
              </a:rPr>
              <a:t>good capacity </a:t>
            </a:r>
            <a:r>
              <a:rPr lang="en-US" sz="2000" dirty="0">
                <a:latin typeface="Arial" panose="020B0604020202020204" pitchFamily="34" charset="0"/>
                <a:cs typeface="Arial" panose="020B0604020202020204" pitchFamily="34" charset="0"/>
              </a:rPr>
              <a:t>to store all student's information. </a:t>
            </a:r>
          </a:p>
        </p:txBody>
      </p:sp>
    </p:spTree>
    <p:extLst>
      <p:ext uri="{BB962C8B-B14F-4D97-AF65-F5344CB8AC3E}">
        <p14:creationId xmlns:p14="http://schemas.microsoft.com/office/powerpoint/2010/main" val="4030796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B3CA986-C31B-4906-8D2B-6E0ED7A5BD32}"/>
              </a:ext>
            </a:extLst>
          </p:cNvPr>
          <p:cNvSpPr/>
          <p:nvPr/>
        </p:nvSpPr>
        <p:spPr>
          <a:xfrm>
            <a:off x="1" y="0"/>
            <a:ext cx="382538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clock, plate&#10;&#10;Description automatically generated">
            <a:extLst>
              <a:ext uri="{FF2B5EF4-FFF2-40B4-BE49-F238E27FC236}">
                <a16:creationId xmlns:a16="http://schemas.microsoft.com/office/drawing/2014/main" id="{6E1D7C95-B202-4A00-A6B9-90819AE16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136" y="1736521"/>
            <a:ext cx="3020935" cy="2099849"/>
          </a:xfrm>
          <a:prstGeom prst="rect">
            <a:avLst/>
          </a:prstGeom>
        </p:spPr>
      </p:pic>
      <p:pic>
        <p:nvPicPr>
          <p:cNvPr id="5" name="Picture 4" descr="A picture containing comb, plate&#10;&#10;Description automatically generated">
            <a:extLst>
              <a:ext uri="{FF2B5EF4-FFF2-40B4-BE49-F238E27FC236}">
                <a16:creationId xmlns:a16="http://schemas.microsoft.com/office/drawing/2014/main" id="{2C0F5D0D-ED8A-499C-8710-DF749BE98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135" y="4320834"/>
            <a:ext cx="3020935" cy="2504114"/>
          </a:xfrm>
          <a:prstGeom prst="rect">
            <a:avLst/>
          </a:prstGeom>
        </p:spPr>
      </p:pic>
      <p:sp>
        <p:nvSpPr>
          <p:cNvPr id="9" name="Rectangle 8">
            <a:extLst>
              <a:ext uri="{FF2B5EF4-FFF2-40B4-BE49-F238E27FC236}">
                <a16:creationId xmlns:a16="http://schemas.microsoft.com/office/drawing/2014/main" id="{52F33B9B-EA66-4EDE-9FFC-12082DBF4E1B}"/>
              </a:ext>
            </a:extLst>
          </p:cNvPr>
          <p:cNvSpPr/>
          <p:nvPr/>
        </p:nvSpPr>
        <p:spPr>
          <a:xfrm>
            <a:off x="3610564" y="-33052"/>
            <a:ext cx="402670" cy="689105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95031B9-9055-4A9C-942D-055DF92679A9}"/>
              </a:ext>
            </a:extLst>
          </p:cNvPr>
          <p:cNvSpPr/>
          <p:nvPr/>
        </p:nvSpPr>
        <p:spPr>
          <a:xfrm>
            <a:off x="67112" y="302004"/>
            <a:ext cx="3464653" cy="1040235"/>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latin typeface="Arial" panose="020B0604020202020204" pitchFamily="34" charset="0"/>
                <a:cs typeface="Arial" panose="020B0604020202020204" pitchFamily="34" charset="0"/>
              </a:rPr>
              <a:t>Slides Content</a:t>
            </a:r>
          </a:p>
        </p:txBody>
      </p:sp>
      <p:sp>
        <p:nvSpPr>
          <p:cNvPr id="13" name="Rectangle 12">
            <a:extLst>
              <a:ext uri="{FF2B5EF4-FFF2-40B4-BE49-F238E27FC236}">
                <a16:creationId xmlns:a16="http://schemas.microsoft.com/office/drawing/2014/main" id="{175AF54C-E3C8-4EB4-8446-F73863014B40}"/>
              </a:ext>
            </a:extLst>
          </p:cNvPr>
          <p:cNvSpPr/>
          <p:nvPr/>
        </p:nvSpPr>
        <p:spPr>
          <a:xfrm>
            <a:off x="4013234" y="0"/>
            <a:ext cx="8178765" cy="6858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6A36487B-D9F4-46EB-B2A3-D12643142E68}"/>
              </a:ext>
            </a:extLst>
          </p:cNvPr>
          <p:cNvSpPr/>
          <p:nvPr/>
        </p:nvSpPr>
        <p:spPr>
          <a:xfrm>
            <a:off x="4013234" y="381699"/>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Introduction To SATS</a:t>
            </a:r>
          </a:p>
        </p:txBody>
      </p:sp>
      <p:sp>
        <p:nvSpPr>
          <p:cNvPr id="20" name="Oval 19">
            <a:extLst>
              <a:ext uri="{FF2B5EF4-FFF2-40B4-BE49-F238E27FC236}">
                <a16:creationId xmlns:a16="http://schemas.microsoft.com/office/drawing/2014/main" id="{04AA1731-12EF-4A04-8AC6-C99577549CEE}"/>
              </a:ext>
            </a:extLst>
          </p:cNvPr>
          <p:cNvSpPr/>
          <p:nvPr/>
        </p:nvSpPr>
        <p:spPr>
          <a:xfrm>
            <a:off x="4092033" y="436226"/>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1</a:t>
            </a:r>
          </a:p>
        </p:txBody>
      </p:sp>
      <p:sp>
        <p:nvSpPr>
          <p:cNvPr id="30" name="Rectangle: Rounded Corners 29">
            <a:extLst>
              <a:ext uri="{FF2B5EF4-FFF2-40B4-BE49-F238E27FC236}">
                <a16:creationId xmlns:a16="http://schemas.microsoft.com/office/drawing/2014/main" id="{199D13A5-D0F5-47DD-9A65-022E27FC8697}"/>
              </a:ext>
            </a:extLst>
          </p:cNvPr>
          <p:cNvSpPr/>
          <p:nvPr/>
        </p:nvSpPr>
        <p:spPr>
          <a:xfrm>
            <a:off x="4013234" y="1206170"/>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Requirements </a:t>
            </a:r>
          </a:p>
        </p:txBody>
      </p:sp>
      <p:sp>
        <p:nvSpPr>
          <p:cNvPr id="26" name="Oval 25">
            <a:extLst>
              <a:ext uri="{FF2B5EF4-FFF2-40B4-BE49-F238E27FC236}">
                <a16:creationId xmlns:a16="http://schemas.microsoft.com/office/drawing/2014/main" id="{98264DA2-3EA7-4849-8A40-2D53787AB9AA}"/>
              </a:ext>
            </a:extLst>
          </p:cNvPr>
          <p:cNvSpPr/>
          <p:nvPr/>
        </p:nvSpPr>
        <p:spPr>
          <a:xfrm>
            <a:off x="4105516" y="1266738"/>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2</a:t>
            </a:r>
          </a:p>
        </p:txBody>
      </p:sp>
      <p:sp>
        <p:nvSpPr>
          <p:cNvPr id="31" name="Rectangle: Rounded Corners 30">
            <a:extLst>
              <a:ext uri="{FF2B5EF4-FFF2-40B4-BE49-F238E27FC236}">
                <a16:creationId xmlns:a16="http://schemas.microsoft.com/office/drawing/2014/main" id="{24866992-5A25-464E-B61C-579785BE618E}"/>
              </a:ext>
            </a:extLst>
          </p:cNvPr>
          <p:cNvSpPr/>
          <p:nvPr/>
        </p:nvSpPr>
        <p:spPr>
          <a:xfrm>
            <a:off x="4013234" y="2037357"/>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Design </a:t>
            </a:r>
          </a:p>
        </p:txBody>
      </p:sp>
      <p:sp>
        <p:nvSpPr>
          <p:cNvPr id="23" name="Oval 22">
            <a:extLst>
              <a:ext uri="{FF2B5EF4-FFF2-40B4-BE49-F238E27FC236}">
                <a16:creationId xmlns:a16="http://schemas.microsoft.com/office/drawing/2014/main" id="{87E32ED1-BDD1-4556-BE60-60AAA4054732}"/>
              </a:ext>
            </a:extLst>
          </p:cNvPr>
          <p:cNvSpPr/>
          <p:nvPr/>
        </p:nvSpPr>
        <p:spPr>
          <a:xfrm>
            <a:off x="4092033" y="2097250"/>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3</a:t>
            </a:r>
          </a:p>
        </p:txBody>
      </p:sp>
      <p:sp>
        <p:nvSpPr>
          <p:cNvPr id="32" name="Rectangle: Rounded Corners 31">
            <a:extLst>
              <a:ext uri="{FF2B5EF4-FFF2-40B4-BE49-F238E27FC236}">
                <a16:creationId xmlns:a16="http://schemas.microsoft.com/office/drawing/2014/main" id="{B2160D19-0DD2-4B53-A664-04F7A43C2596}"/>
              </a:ext>
            </a:extLst>
          </p:cNvPr>
          <p:cNvSpPr/>
          <p:nvPr/>
        </p:nvSpPr>
        <p:spPr>
          <a:xfrm>
            <a:off x="4013234" y="2927087"/>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Results</a:t>
            </a:r>
          </a:p>
        </p:txBody>
      </p:sp>
      <p:sp>
        <p:nvSpPr>
          <p:cNvPr id="25" name="Oval 24">
            <a:extLst>
              <a:ext uri="{FF2B5EF4-FFF2-40B4-BE49-F238E27FC236}">
                <a16:creationId xmlns:a16="http://schemas.microsoft.com/office/drawing/2014/main" id="{070DD079-C452-4889-B52C-C974F6372314}"/>
              </a:ext>
            </a:extLst>
          </p:cNvPr>
          <p:cNvSpPr/>
          <p:nvPr/>
        </p:nvSpPr>
        <p:spPr>
          <a:xfrm>
            <a:off x="4105516" y="2944540"/>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4</a:t>
            </a:r>
          </a:p>
        </p:txBody>
      </p:sp>
      <p:sp>
        <p:nvSpPr>
          <p:cNvPr id="33" name="Rectangle: Rounded Corners 32">
            <a:extLst>
              <a:ext uri="{FF2B5EF4-FFF2-40B4-BE49-F238E27FC236}">
                <a16:creationId xmlns:a16="http://schemas.microsoft.com/office/drawing/2014/main" id="{891006D7-EA72-4F71-B147-710197CB3583}"/>
              </a:ext>
            </a:extLst>
          </p:cNvPr>
          <p:cNvSpPr/>
          <p:nvPr/>
        </p:nvSpPr>
        <p:spPr>
          <a:xfrm>
            <a:off x="4013233" y="3697706"/>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Team Contributions </a:t>
            </a:r>
          </a:p>
        </p:txBody>
      </p:sp>
      <p:sp>
        <p:nvSpPr>
          <p:cNvPr id="24" name="Oval 23">
            <a:extLst>
              <a:ext uri="{FF2B5EF4-FFF2-40B4-BE49-F238E27FC236}">
                <a16:creationId xmlns:a16="http://schemas.microsoft.com/office/drawing/2014/main" id="{710F38CD-AB08-42AA-AFAC-ADF2C84B1C08}"/>
              </a:ext>
            </a:extLst>
          </p:cNvPr>
          <p:cNvSpPr/>
          <p:nvPr/>
        </p:nvSpPr>
        <p:spPr>
          <a:xfrm>
            <a:off x="4134874" y="3758274"/>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5</a:t>
            </a:r>
          </a:p>
        </p:txBody>
      </p:sp>
      <p:sp>
        <p:nvSpPr>
          <p:cNvPr id="34" name="Rectangle: Rounded Corners 33">
            <a:extLst>
              <a:ext uri="{FF2B5EF4-FFF2-40B4-BE49-F238E27FC236}">
                <a16:creationId xmlns:a16="http://schemas.microsoft.com/office/drawing/2014/main" id="{9FDCC7E9-0182-48FD-91E0-F9528CBC45D3}"/>
              </a:ext>
            </a:extLst>
          </p:cNvPr>
          <p:cNvSpPr/>
          <p:nvPr/>
        </p:nvSpPr>
        <p:spPr>
          <a:xfrm>
            <a:off x="4013233" y="4532159"/>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 Future Work And Conclusion</a:t>
            </a:r>
          </a:p>
        </p:txBody>
      </p:sp>
      <p:sp>
        <p:nvSpPr>
          <p:cNvPr id="22" name="Oval 21">
            <a:extLst>
              <a:ext uri="{FF2B5EF4-FFF2-40B4-BE49-F238E27FC236}">
                <a16:creationId xmlns:a16="http://schemas.microsoft.com/office/drawing/2014/main" id="{DF469DCE-1D47-428C-B082-4E57A24682E8}"/>
              </a:ext>
            </a:extLst>
          </p:cNvPr>
          <p:cNvSpPr/>
          <p:nvPr/>
        </p:nvSpPr>
        <p:spPr>
          <a:xfrm>
            <a:off x="4139570" y="4588786"/>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6</a:t>
            </a:r>
          </a:p>
        </p:txBody>
      </p:sp>
      <p:pic>
        <p:nvPicPr>
          <p:cNvPr id="28" name="Picture 27" descr="A picture containing drawing&#10;&#10;Description automatically generated">
            <a:extLst>
              <a:ext uri="{FF2B5EF4-FFF2-40B4-BE49-F238E27FC236}">
                <a16:creationId xmlns:a16="http://schemas.microsoft.com/office/drawing/2014/main" id="{B1FB34BB-937E-4ACB-9CCB-DD01B0A76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22887" y="2064620"/>
            <a:ext cx="612395" cy="528509"/>
          </a:xfrm>
          <a:prstGeom prst="rect">
            <a:avLst/>
          </a:prstGeom>
        </p:spPr>
      </p:pic>
    </p:spTree>
    <p:extLst>
      <p:ext uri="{BB962C8B-B14F-4D97-AF65-F5344CB8AC3E}">
        <p14:creationId xmlns:p14="http://schemas.microsoft.com/office/powerpoint/2010/main" val="4099355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F8219CE-41F6-462E-98F6-5F733C0B71EB}"/>
              </a:ext>
            </a:extLst>
          </p:cNvPr>
          <p:cNvSpPr/>
          <p:nvPr/>
        </p:nvSpPr>
        <p:spPr>
          <a:xfrm>
            <a:off x="0" y="0"/>
            <a:ext cx="3325091" cy="6858000"/>
          </a:xfrm>
          <a:prstGeom prst="rect">
            <a:avLst/>
          </a:prstGeom>
          <a:ln>
            <a:solidFill>
              <a:srgbClr val="56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DB80FF8-8817-4126-8BE5-F231491309EB}"/>
              </a:ext>
            </a:extLst>
          </p:cNvPr>
          <p:cNvSpPr txBox="1"/>
          <p:nvPr/>
        </p:nvSpPr>
        <p:spPr>
          <a:xfrm>
            <a:off x="0" y="1384183"/>
            <a:ext cx="4605556"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Use Case Diagram</a:t>
            </a:r>
          </a:p>
        </p:txBody>
      </p:sp>
      <p:sp>
        <p:nvSpPr>
          <p:cNvPr id="5" name="TextBox 4">
            <a:extLst>
              <a:ext uri="{FF2B5EF4-FFF2-40B4-BE49-F238E27FC236}">
                <a16:creationId xmlns:a16="http://schemas.microsoft.com/office/drawing/2014/main" id="{0E5C73D7-102C-497D-8292-E2B83E92CB52}"/>
              </a:ext>
            </a:extLst>
          </p:cNvPr>
          <p:cNvSpPr txBox="1"/>
          <p:nvPr/>
        </p:nvSpPr>
        <p:spPr>
          <a:xfrm>
            <a:off x="152526" y="2002167"/>
            <a:ext cx="2852257"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It’s a representation of user interaction with the system in SATS.</a:t>
            </a:r>
          </a:p>
        </p:txBody>
      </p:sp>
      <p:pic>
        <p:nvPicPr>
          <p:cNvPr id="7" name="Picture 6" descr="A close up of a sign&#10;&#10;Description automatically generated">
            <a:extLst>
              <a:ext uri="{FF2B5EF4-FFF2-40B4-BE49-F238E27FC236}">
                <a16:creationId xmlns:a16="http://schemas.microsoft.com/office/drawing/2014/main" id="{42429400-407A-44B8-8812-FD7ECDA2C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683" y="3531765"/>
            <a:ext cx="2277941" cy="2000969"/>
          </a:xfrm>
          <a:prstGeom prst="rect">
            <a:avLst/>
          </a:prstGeom>
        </p:spPr>
      </p:pic>
      <p:sp>
        <p:nvSpPr>
          <p:cNvPr id="8" name="Rectangle 7">
            <a:extLst>
              <a:ext uri="{FF2B5EF4-FFF2-40B4-BE49-F238E27FC236}">
                <a16:creationId xmlns:a16="http://schemas.microsoft.com/office/drawing/2014/main" id="{562389A1-E788-4C7B-89E4-E31A3DBABCF6}"/>
              </a:ext>
            </a:extLst>
          </p:cNvPr>
          <p:cNvSpPr/>
          <p:nvPr/>
        </p:nvSpPr>
        <p:spPr>
          <a:xfrm>
            <a:off x="3325091" y="0"/>
            <a:ext cx="8866909"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A picture containing game, table, man, white&#10;&#10;Description automatically generated">
            <a:extLst>
              <a:ext uri="{FF2B5EF4-FFF2-40B4-BE49-F238E27FC236}">
                <a16:creationId xmlns:a16="http://schemas.microsoft.com/office/drawing/2014/main" id="{FA70B197-8045-4EAC-B878-99296671B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0053" y="735165"/>
            <a:ext cx="1838582" cy="2534004"/>
          </a:xfrm>
          <a:prstGeom prst="rect">
            <a:avLst/>
          </a:prstGeom>
        </p:spPr>
      </p:pic>
      <p:pic>
        <p:nvPicPr>
          <p:cNvPr id="31" name="Picture 30" descr="A picture containing game, table, man, white&#10;&#10;Description automatically generated">
            <a:extLst>
              <a:ext uri="{FF2B5EF4-FFF2-40B4-BE49-F238E27FC236}">
                <a16:creationId xmlns:a16="http://schemas.microsoft.com/office/drawing/2014/main" id="{54AA39CC-3EE2-46C0-9AC1-D9BB661AC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0053" y="3800073"/>
            <a:ext cx="1838582" cy="2534004"/>
          </a:xfrm>
          <a:prstGeom prst="rect">
            <a:avLst/>
          </a:prstGeom>
        </p:spPr>
      </p:pic>
      <p:sp>
        <p:nvSpPr>
          <p:cNvPr id="36" name="Oval 35">
            <a:extLst>
              <a:ext uri="{FF2B5EF4-FFF2-40B4-BE49-F238E27FC236}">
                <a16:creationId xmlns:a16="http://schemas.microsoft.com/office/drawing/2014/main" id="{0B8A67F1-8DC1-4462-9CAA-184C8BE3D9BF}"/>
              </a:ext>
            </a:extLst>
          </p:cNvPr>
          <p:cNvSpPr/>
          <p:nvPr/>
        </p:nvSpPr>
        <p:spPr>
          <a:xfrm>
            <a:off x="7762875" y="279834"/>
            <a:ext cx="3263531" cy="64901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Start the system</a:t>
            </a:r>
          </a:p>
        </p:txBody>
      </p:sp>
      <p:sp>
        <p:nvSpPr>
          <p:cNvPr id="37" name="Oval 36">
            <a:extLst>
              <a:ext uri="{FF2B5EF4-FFF2-40B4-BE49-F238E27FC236}">
                <a16:creationId xmlns:a16="http://schemas.microsoft.com/office/drawing/2014/main" id="{B3B1DC5F-9678-4A55-AEC6-EBE1F33D5B53}"/>
              </a:ext>
            </a:extLst>
          </p:cNvPr>
          <p:cNvSpPr/>
          <p:nvPr/>
        </p:nvSpPr>
        <p:spPr>
          <a:xfrm>
            <a:off x="7762875" y="1192876"/>
            <a:ext cx="3263531" cy="64901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Access student data</a:t>
            </a:r>
          </a:p>
        </p:txBody>
      </p:sp>
      <p:sp>
        <p:nvSpPr>
          <p:cNvPr id="38" name="Oval 37">
            <a:extLst>
              <a:ext uri="{FF2B5EF4-FFF2-40B4-BE49-F238E27FC236}">
                <a16:creationId xmlns:a16="http://schemas.microsoft.com/office/drawing/2014/main" id="{DC3DBE69-61C1-4343-93DF-03C386D76216}"/>
              </a:ext>
            </a:extLst>
          </p:cNvPr>
          <p:cNvSpPr/>
          <p:nvPr/>
        </p:nvSpPr>
        <p:spPr>
          <a:xfrm>
            <a:off x="7762875" y="2105918"/>
            <a:ext cx="3263531" cy="64901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View data</a:t>
            </a:r>
          </a:p>
        </p:txBody>
      </p:sp>
      <p:sp>
        <p:nvSpPr>
          <p:cNvPr id="39" name="Oval 38">
            <a:extLst>
              <a:ext uri="{FF2B5EF4-FFF2-40B4-BE49-F238E27FC236}">
                <a16:creationId xmlns:a16="http://schemas.microsoft.com/office/drawing/2014/main" id="{755709E9-EE30-40BB-806B-E30AD0C22320}"/>
              </a:ext>
            </a:extLst>
          </p:cNvPr>
          <p:cNvSpPr/>
          <p:nvPr/>
        </p:nvSpPr>
        <p:spPr>
          <a:xfrm>
            <a:off x="7762875" y="3019352"/>
            <a:ext cx="3263531" cy="64901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Professor can stop the system as optional</a:t>
            </a:r>
          </a:p>
        </p:txBody>
      </p:sp>
      <p:sp>
        <p:nvSpPr>
          <p:cNvPr id="41" name="TextBox 40">
            <a:extLst>
              <a:ext uri="{FF2B5EF4-FFF2-40B4-BE49-F238E27FC236}">
                <a16:creationId xmlns:a16="http://schemas.microsoft.com/office/drawing/2014/main" id="{350F74C9-6415-4EED-BE20-55F1F92697F7}"/>
              </a:ext>
            </a:extLst>
          </p:cNvPr>
          <p:cNvSpPr txBox="1"/>
          <p:nvPr/>
        </p:nvSpPr>
        <p:spPr>
          <a:xfrm>
            <a:off x="3747910" y="3085345"/>
            <a:ext cx="1990725" cy="646331"/>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Professor</a:t>
            </a:r>
          </a:p>
          <a:p>
            <a:endParaRPr lang="en-US" dirty="0"/>
          </a:p>
        </p:txBody>
      </p:sp>
      <p:sp>
        <p:nvSpPr>
          <p:cNvPr id="42" name="TextBox 41">
            <a:extLst>
              <a:ext uri="{FF2B5EF4-FFF2-40B4-BE49-F238E27FC236}">
                <a16:creationId xmlns:a16="http://schemas.microsoft.com/office/drawing/2014/main" id="{1DABD02B-B50E-4F4F-B7E1-23C6B37950BE}"/>
              </a:ext>
            </a:extLst>
          </p:cNvPr>
          <p:cNvSpPr txBox="1"/>
          <p:nvPr/>
        </p:nvSpPr>
        <p:spPr>
          <a:xfrm>
            <a:off x="3823981" y="6010911"/>
            <a:ext cx="1990725" cy="646331"/>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Student</a:t>
            </a:r>
          </a:p>
          <a:p>
            <a:endParaRPr lang="en-US" dirty="0"/>
          </a:p>
        </p:txBody>
      </p:sp>
      <p:sp>
        <p:nvSpPr>
          <p:cNvPr id="43" name="Oval 42">
            <a:extLst>
              <a:ext uri="{FF2B5EF4-FFF2-40B4-BE49-F238E27FC236}">
                <a16:creationId xmlns:a16="http://schemas.microsoft.com/office/drawing/2014/main" id="{283CF638-4281-42AD-88CE-55158113020D}"/>
              </a:ext>
            </a:extLst>
          </p:cNvPr>
          <p:cNvSpPr/>
          <p:nvPr/>
        </p:nvSpPr>
        <p:spPr>
          <a:xfrm>
            <a:off x="7762875" y="4666815"/>
            <a:ext cx="3263531" cy="649018"/>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Scan badge</a:t>
            </a:r>
          </a:p>
        </p:txBody>
      </p:sp>
      <p:cxnSp>
        <p:nvCxnSpPr>
          <p:cNvPr id="45" name="Straight Connector 44">
            <a:extLst>
              <a:ext uri="{FF2B5EF4-FFF2-40B4-BE49-F238E27FC236}">
                <a16:creationId xmlns:a16="http://schemas.microsoft.com/office/drawing/2014/main" id="{9CC3405C-3D6D-4A7E-B44F-D275D86838F0}"/>
              </a:ext>
            </a:extLst>
          </p:cNvPr>
          <p:cNvCxnSpPr>
            <a:cxnSpLocks/>
            <a:endCxn id="36" idx="2"/>
          </p:cNvCxnSpPr>
          <p:nvPr/>
        </p:nvCxnSpPr>
        <p:spPr>
          <a:xfrm flipV="1">
            <a:off x="5425690" y="604343"/>
            <a:ext cx="2337185" cy="926094"/>
          </a:xfrm>
          <a:prstGeom prst="line">
            <a:avLst/>
          </a:prstGeom>
          <a:ln w="6350">
            <a:solidFill>
              <a:schemeClr val="tx1"/>
            </a:solidFill>
          </a:ln>
        </p:spPr>
        <p:style>
          <a:lnRef idx="2">
            <a:schemeClr val="dk1"/>
          </a:lnRef>
          <a:fillRef idx="0">
            <a:schemeClr val="dk1"/>
          </a:fillRef>
          <a:effectRef idx="1">
            <a:schemeClr val="dk1"/>
          </a:effectRef>
          <a:fontRef idx="minor">
            <a:schemeClr val="tx1"/>
          </a:fontRef>
        </p:style>
      </p:cxnSp>
      <p:cxnSp>
        <p:nvCxnSpPr>
          <p:cNvPr id="49" name="Straight Connector 48">
            <a:extLst>
              <a:ext uri="{FF2B5EF4-FFF2-40B4-BE49-F238E27FC236}">
                <a16:creationId xmlns:a16="http://schemas.microsoft.com/office/drawing/2014/main" id="{84693880-8BFD-4F02-8344-3FE9101316BF}"/>
              </a:ext>
            </a:extLst>
          </p:cNvPr>
          <p:cNvCxnSpPr>
            <a:cxnSpLocks/>
            <a:endCxn id="37" idx="2"/>
          </p:cNvCxnSpPr>
          <p:nvPr/>
        </p:nvCxnSpPr>
        <p:spPr>
          <a:xfrm flipV="1">
            <a:off x="5435415" y="1517385"/>
            <a:ext cx="2327460" cy="7958"/>
          </a:xfrm>
          <a:prstGeom prst="line">
            <a:avLst/>
          </a:prstGeom>
          <a:ln w="6350">
            <a:solidFill>
              <a:schemeClr val="tx1"/>
            </a:solidFill>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9C5EB36C-25EF-4587-BEE4-9F206233BC9C}"/>
              </a:ext>
            </a:extLst>
          </p:cNvPr>
          <p:cNvCxnSpPr>
            <a:cxnSpLocks/>
          </p:cNvCxnSpPr>
          <p:nvPr/>
        </p:nvCxnSpPr>
        <p:spPr>
          <a:xfrm>
            <a:off x="5425690" y="1525343"/>
            <a:ext cx="2332855" cy="1818518"/>
          </a:xfrm>
          <a:prstGeom prst="line">
            <a:avLst/>
          </a:prstGeom>
          <a:ln w="6350">
            <a:solidFill>
              <a:schemeClr val="tx1"/>
            </a:solidFill>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8F0DC3A2-ECD5-46D6-956E-D925C6537FAE}"/>
              </a:ext>
            </a:extLst>
          </p:cNvPr>
          <p:cNvCxnSpPr>
            <a:cxnSpLocks/>
          </p:cNvCxnSpPr>
          <p:nvPr/>
        </p:nvCxnSpPr>
        <p:spPr>
          <a:xfrm>
            <a:off x="5425690" y="1525343"/>
            <a:ext cx="2332855" cy="908119"/>
          </a:xfrm>
          <a:prstGeom prst="line">
            <a:avLst/>
          </a:prstGeom>
          <a:ln w="6350">
            <a:solidFill>
              <a:schemeClr val="tx1"/>
            </a:solidFill>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49A95955-46C1-4D01-8D7E-14485211BDAA}"/>
              </a:ext>
            </a:extLst>
          </p:cNvPr>
          <p:cNvCxnSpPr>
            <a:cxnSpLocks/>
            <a:endCxn id="43" idx="2"/>
          </p:cNvCxnSpPr>
          <p:nvPr/>
        </p:nvCxnSpPr>
        <p:spPr>
          <a:xfrm>
            <a:off x="5435415" y="4594789"/>
            <a:ext cx="2327460" cy="396535"/>
          </a:xfrm>
          <a:prstGeom prst="line">
            <a:avLst/>
          </a:prstGeom>
          <a:ln w="63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0632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72583F-D2F7-431B-9395-176B3A4AB05F}"/>
              </a:ext>
            </a:extLst>
          </p:cNvPr>
          <p:cNvSpPr/>
          <p:nvPr/>
        </p:nvSpPr>
        <p:spPr>
          <a:xfrm>
            <a:off x="0" y="0"/>
            <a:ext cx="359887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7B5B443F-17E6-47A6-ADCA-673AB3F695DC}"/>
              </a:ext>
            </a:extLst>
          </p:cNvPr>
          <p:cNvSpPr/>
          <p:nvPr/>
        </p:nvSpPr>
        <p:spPr>
          <a:xfrm>
            <a:off x="3598877" y="0"/>
            <a:ext cx="859312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7AD8EF5-95BE-4EB1-9B27-48650D4C7F78}"/>
              </a:ext>
            </a:extLst>
          </p:cNvPr>
          <p:cNvSpPr txBox="1"/>
          <p:nvPr/>
        </p:nvSpPr>
        <p:spPr>
          <a:xfrm>
            <a:off x="96982" y="1163781"/>
            <a:ext cx="3404913" cy="523220"/>
          </a:xfrm>
          <a:prstGeom prst="rect">
            <a:avLst/>
          </a:prstGeom>
          <a:noFill/>
          <a:ln>
            <a:solidFill>
              <a:schemeClr val="accent1"/>
            </a:solidFill>
          </a:ln>
        </p:spPr>
        <p:txBody>
          <a:bodyPr wrap="square" rtlCol="0">
            <a:spAutoFit/>
          </a:bodyPr>
          <a:lstStyle/>
          <a:p>
            <a:pPr algn="ctr"/>
            <a:r>
              <a:rPr lang="en-US" sz="2800" b="1" dirty="0">
                <a:latin typeface="Arial" panose="020B0604020202020204" pitchFamily="34" charset="0"/>
                <a:cs typeface="Arial" panose="020B0604020202020204" pitchFamily="34" charset="0"/>
              </a:rPr>
              <a:t>Activity Diagram</a:t>
            </a:r>
          </a:p>
        </p:txBody>
      </p:sp>
      <p:sp>
        <p:nvSpPr>
          <p:cNvPr id="7" name="TextBox 6">
            <a:extLst>
              <a:ext uri="{FF2B5EF4-FFF2-40B4-BE49-F238E27FC236}">
                <a16:creationId xmlns:a16="http://schemas.microsoft.com/office/drawing/2014/main" id="{51233EE6-9A99-4853-A6CA-291C6792C7EF}"/>
              </a:ext>
            </a:extLst>
          </p:cNvPr>
          <p:cNvSpPr txBox="1"/>
          <p:nvPr/>
        </p:nvSpPr>
        <p:spPr>
          <a:xfrm>
            <a:off x="159390" y="2097054"/>
            <a:ext cx="3404913"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Shows the activities involved when the system start scanning  in SATS.</a:t>
            </a:r>
          </a:p>
        </p:txBody>
      </p:sp>
      <p:pic>
        <p:nvPicPr>
          <p:cNvPr id="13" name="Picture 12" descr="A picture containing drawing&#10;&#10;Description automatically generated">
            <a:extLst>
              <a:ext uri="{FF2B5EF4-FFF2-40B4-BE49-F238E27FC236}">
                <a16:creationId xmlns:a16="http://schemas.microsoft.com/office/drawing/2014/main" id="{5CCF1C37-FA2D-4BD2-8F87-13578E3F46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154" y="3429000"/>
            <a:ext cx="2132568" cy="2184391"/>
          </a:xfrm>
          <a:prstGeom prst="rect">
            <a:avLst/>
          </a:prstGeom>
        </p:spPr>
      </p:pic>
      <p:pic>
        <p:nvPicPr>
          <p:cNvPr id="14" name="Picture 13">
            <a:extLst>
              <a:ext uri="{FF2B5EF4-FFF2-40B4-BE49-F238E27FC236}">
                <a16:creationId xmlns:a16="http://schemas.microsoft.com/office/drawing/2014/main" id="{684C9D68-80CB-4AE8-9FBC-17F2F38D79E2}"/>
              </a:ext>
            </a:extLst>
          </p:cNvPr>
          <p:cNvPicPr>
            <a:picLocks noChangeAspect="1"/>
          </p:cNvPicPr>
          <p:nvPr/>
        </p:nvPicPr>
        <p:blipFill>
          <a:blip r:embed="rId3"/>
          <a:stretch>
            <a:fillRect/>
          </a:stretch>
        </p:blipFill>
        <p:spPr>
          <a:xfrm>
            <a:off x="3564303" y="0"/>
            <a:ext cx="8627698" cy="6857999"/>
          </a:xfrm>
          <a:prstGeom prst="rect">
            <a:avLst/>
          </a:prstGeom>
        </p:spPr>
      </p:pic>
    </p:spTree>
    <p:extLst>
      <p:ext uri="{BB962C8B-B14F-4D97-AF65-F5344CB8AC3E}">
        <p14:creationId xmlns:p14="http://schemas.microsoft.com/office/powerpoint/2010/main" val="2587480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A51E12-A631-4E97-9554-19525C881229}"/>
              </a:ext>
            </a:extLst>
          </p:cNvPr>
          <p:cNvSpPr/>
          <p:nvPr/>
        </p:nvSpPr>
        <p:spPr>
          <a:xfrm>
            <a:off x="3196206" y="0"/>
            <a:ext cx="9078344"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53F4DEF9-1B99-4ABD-86BD-4C102C4CB7BA}"/>
              </a:ext>
            </a:extLst>
          </p:cNvPr>
          <p:cNvSpPr/>
          <p:nvPr/>
        </p:nvSpPr>
        <p:spPr>
          <a:xfrm>
            <a:off x="0" y="0"/>
            <a:ext cx="3196206"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4381CE5-C985-43D5-9E0D-2CB445384469}"/>
              </a:ext>
            </a:extLst>
          </p:cNvPr>
          <p:cNvSpPr txBox="1"/>
          <p:nvPr/>
        </p:nvSpPr>
        <p:spPr>
          <a:xfrm>
            <a:off x="0" y="1132514"/>
            <a:ext cx="3196206" cy="584775"/>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Flowchart</a:t>
            </a:r>
          </a:p>
        </p:txBody>
      </p:sp>
      <p:sp>
        <p:nvSpPr>
          <p:cNvPr id="6" name="TextBox 5">
            <a:extLst>
              <a:ext uri="{FF2B5EF4-FFF2-40B4-BE49-F238E27FC236}">
                <a16:creationId xmlns:a16="http://schemas.microsoft.com/office/drawing/2014/main" id="{48A2D41A-F500-4BDB-8090-2B2937A8938C}"/>
              </a:ext>
            </a:extLst>
          </p:cNvPr>
          <p:cNvSpPr txBox="1"/>
          <p:nvPr/>
        </p:nvSpPr>
        <p:spPr>
          <a:xfrm>
            <a:off x="0" y="2298584"/>
            <a:ext cx="3196206"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Shows the details of the </a:t>
            </a:r>
            <a:r>
              <a:rPr lang="en-US" dirty="0" err="1">
                <a:latin typeface="Arial" panose="020B0604020202020204" pitchFamily="34" charset="0"/>
                <a:cs typeface="Arial" panose="020B0604020202020204" pitchFamily="34" charset="0"/>
              </a:rPr>
              <a:t>checkByID</a:t>
            </a:r>
            <a:r>
              <a:rPr lang="en-US" dirty="0">
                <a:latin typeface="Arial" panose="020B0604020202020204" pitchFamily="34" charset="0"/>
                <a:cs typeface="Arial" panose="020B0604020202020204" pitchFamily="34" charset="0"/>
              </a:rPr>
              <a:t>(String id) method that manipulate the database.</a:t>
            </a:r>
          </a:p>
        </p:txBody>
      </p:sp>
      <p:pic>
        <p:nvPicPr>
          <p:cNvPr id="8" name="Picture 7" descr="A picture containing train, clock&#10;&#10;Description automatically generated">
            <a:extLst>
              <a:ext uri="{FF2B5EF4-FFF2-40B4-BE49-F238E27FC236}">
                <a16:creationId xmlns:a16="http://schemas.microsoft.com/office/drawing/2014/main" id="{6594587F-C9CC-4B2F-A4F1-D14D19573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281" y="3716864"/>
            <a:ext cx="1947644" cy="2009163"/>
          </a:xfrm>
          <a:prstGeom prst="rect">
            <a:avLst/>
          </a:prstGeom>
        </p:spPr>
      </p:pic>
      <p:sp>
        <p:nvSpPr>
          <p:cNvPr id="3" name="Oval 2">
            <a:extLst>
              <a:ext uri="{FF2B5EF4-FFF2-40B4-BE49-F238E27FC236}">
                <a16:creationId xmlns:a16="http://schemas.microsoft.com/office/drawing/2014/main" id="{337DD296-0257-476A-9F02-72B736EEDE40}"/>
              </a:ext>
            </a:extLst>
          </p:cNvPr>
          <p:cNvSpPr/>
          <p:nvPr/>
        </p:nvSpPr>
        <p:spPr>
          <a:xfrm>
            <a:off x="6490283" y="234892"/>
            <a:ext cx="2371287" cy="54528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Start check(String ID)</a:t>
            </a:r>
          </a:p>
        </p:txBody>
      </p:sp>
      <p:cxnSp>
        <p:nvCxnSpPr>
          <p:cNvPr id="10" name="Straight Arrow Connector 9">
            <a:extLst>
              <a:ext uri="{FF2B5EF4-FFF2-40B4-BE49-F238E27FC236}">
                <a16:creationId xmlns:a16="http://schemas.microsoft.com/office/drawing/2014/main" id="{BA244EF4-84B7-40FD-A135-B724F5C02C91}"/>
              </a:ext>
            </a:extLst>
          </p:cNvPr>
          <p:cNvCxnSpPr>
            <a:cxnSpLocks/>
          </p:cNvCxnSpPr>
          <p:nvPr/>
        </p:nvCxnSpPr>
        <p:spPr>
          <a:xfrm>
            <a:off x="7675927" y="780176"/>
            <a:ext cx="0" cy="3523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D3490677-773E-4356-9A84-2AEAFB591C1D}"/>
              </a:ext>
            </a:extLst>
          </p:cNvPr>
          <p:cNvSpPr/>
          <p:nvPr/>
        </p:nvSpPr>
        <p:spPr>
          <a:xfrm>
            <a:off x="5240673" y="1132514"/>
            <a:ext cx="4870505" cy="545284"/>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ResultSet q=stmtatment.executeQuery(“SELECT id FROM student”);</a:t>
            </a:r>
          </a:p>
        </p:txBody>
      </p:sp>
      <p:cxnSp>
        <p:nvCxnSpPr>
          <p:cNvPr id="14" name="Straight Arrow Connector 13">
            <a:extLst>
              <a:ext uri="{FF2B5EF4-FFF2-40B4-BE49-F238E27FC236}">
                <a16:creationId xmlns:a16="http://schemas.microsoft.com/office/drawing/2014/main" id="{186A7BB7-C55F-4209-8D8B-9495CA19DAC4}"/>
              </a:ext>
            </a:extLst>
          </p:cNvPr>
          <p:cNvCxnSpPr>
            <a:stCxn id="12" idx="2"/>
          </p:cNvCxnSpPr>
          <p:nvPr/>
        </p:nvCxnSpPr>
        <p:spPr>
          <a:xfrm flipH="1">
            <a:off x="7675925" y="1677798"/>
            <a:ext cx="1" cy="3523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Diamond 14">
            <a:extLst>
              <a:ext uri="{FF2B5EF4-FFF2-40B4-BE49-F238E27FC236}">
                <a16:creationId xmlns:a16="http://schemas.microsoft.com/office/drawing/2014/main" id="{46243D71-70C8-4023-B31E-743B368EFD73}"/>
              </a:ext>
            </a:extLst>
          </p:cNvPr>
          <p:cNvSpPr/>
          <p:nvPr/>
        </p:nvSpPr>
        <p:spPr>
          <a:xfrm>
            <a:off x="6946505" y="2040717"/>
            <a:ext cx="1458839" cy="92333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q.next()</a:t>
            </a:r>
          </a:p>
        </p:txBody>
      </p:sp>
      <p:cxnSp>
        <p:nvCxnSpPr>
          <p:cNvPr id="17" name="Straight Arrow Connector 16">
            <a:extLst>
              <a:ext uri="{FF2B5EF4-FFF2-40B4-BE49-F238E27FC236}">
                <a16:creationId xmlns:a16="http://schemas.microsoft.com/office/drawing/2014/main" id="{F0C2F2B3-7B0A-47D5-AC5E-C00390D962B5}"/>
              </a:ext>
            </a:extLst>
          </p:cNvPr>
          <p:cNvCxnSpPr>
            <a:cxnSpLocks/>
          </p:cNvCxnSpPr>
          <p:nvPr/>
        </p:nvCxnSpPr>
        <p:spPr>
          <a:xfrm>
            <a:off x="7675924" y="2974628"/>
            <a:ext cx="0" cy="3319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Diamond 18">
            <a:extLst>
              <a:ext uri="{FF2B5EF4-FFF2-40B4-BE49-F238E27FC236}">
                <a16:creationId xmlns:a16="http://schemas.microsoft.com/office/drawing/2014/main" id="{FCEDC7B3-4556-47D6-A551-6F2FA286EC3A}"/>
              </a:ext>
            </a:extLst>
          </p:cNvPr>
          <p:cNvSpPr/>
          <p:nvPr/>
        </p:nvSpPr>
        <p:spPr>
          <a:xfrm>
            <a:off x="6946504" y="3298818"/>
            <a:ext cx="1458839" cy="92333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C892AE23-D991-4C4E-A30B-5039552E7253}"/>
              </a:ext>
            </a:extLst>
          </p:cNvPr>
          <p:cNvSpPr txBox="1"/>
          <p:nvPr/>
        </p:nvSpPr>
        <p:spPr>
          <a:xfrm>
            <a:off x="7142430" y="3616915"/>
            <a:ext cx="1103344"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DBid==ID</a:t>
            </a:r>
          </a:p>
        </p:txBody>
      </p:sp>
      <p:sp>
        <p:nvSpPr>
          <p:cNvPr id="21" name="TextBox 20">
            <a:extLst>
              <a:ext uri="{FF2B5EF4-FFF2-40B4-BE49-F238E27FC236}">
                <a16:creationId xmlns:a16="http://schemas.microsoft.com/office/drawing/2014/main" id="{D4189664-EEEC-4EF7-B2AE-FCBCD8B80276}"/>
              </a:ext>
            </a:extLst>
          </p:cNvPr>
          <p:cNvSpPr txBox="1"/>
          <p:nvPr/>
        </p:nvSpPr>
        <p:spPr>
          <a:xfrm>
            <a:off x="7866463" y="2980080"/>
            <a:ext cx="831130"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True</a:t>
            </a:r>
          </a:p>
        </p:txBody>
      </p:sp>
      <p:sp>
        <p:nvSpPr>
          <p:cNvPr id="22" name="TextBox 21">
            <a:extLst>
              <a:ext uri="{FF2B5EF4-FFF2-40B4-BE49-F238E27FC236}">
                <a16:creationId xmlns:a16="http://schemas.microsoft.com/office/drawing/2014/main" id="{4F5651DF-E1F2-4212-9D62-007159041FBC}"/>
              </a:ext>
            </a:extLst>
          </p:cNvPr>
          <p:cNvSpPr txBox="1"/>
          <p:nvPr/>
        </p:nvSpPr>
        <p:spPr>
          <a:xfrm>
            <a:off x="8648238" y="3865290"/>
            <a:ext cx="831130"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False</a:t>
            </a:r>
          </a:p>
        </p:txBody>
      </p:sp>
      <p:cxnSp>
        <p:nvCxnSpPr>
          <p:cNvPr id="27" name="Straight Connector 26">
            <a:extLst>
              <a:ext uri="{FF2B5EF4-FFF2-40B4-BE49-F238E27FC236}">
                <a16:creationId xmlns:a16="http://schemas.microsoft.com/office/drawing/2014/main" id="{9BE393C0-FA19-4543-ACCF-1307D26397C9}"/>
              </a:ext>
            </a:extLst>
          </p:cNvPr>
          <p:cNvCxnSpPr>
            <a:cxnSpLocks/>
          </p:cNvCxnSpPr>
          <p:nvPr/>
        </p:nvCxnSpPr>
        <p:spPr>
          <a:xfrm>
            <a:off x="8405343" y="3755414"/>
            <a:ext cx="1074025"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CAB32B7-1318-4317-97F5-41882542749F}"/>
              </a:ext>
            </a:extLst>
          </p:cNvPr>
          <p:cNvCxnSpPr>
            <a:cxnSpLocks/>
          </p:cNvCxnSpPr>
          <p:nvPr/>
        </p:nvCxnSpPr>
        <p:spPr>
          <a:xfrm>
            <a:off x="9479368" y="2501567"/>
            <a:ext cx="0" cy="125547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1359D139-532F-4826-9D88-9C2C62248DEF}"/>
              </a:ext>
            </a:extLst>
          </p:cNvPr>
          <p:cNvCxnSpPr>
            <a:cxnSpLocks/>
            <a:endCxn id="15" idx="3"/>
          </p:cNvCxnSpPr>
          <p:nvPr/>
        </p:nvCxnSpPr>
        <p:spPr>
          <a:xfrm flipH="1">
            <a:off x="8405344" y="2502382"/>
            <a:ext cx="10740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Rectangle: Rounded Corners 43">
            <a:extLst>
              <a:ext uri="{FF2B5EF4-FFF2-40B4-BE49-F238E27FC236}">
                <a16:creationId xmlns:a16="http://schemas.microsoft.com/office/drawing/2014/main" id="{27E9E434-2DB1-4DCF-A200-5DACCA4305AF}"/>
              </a:ext>
            </a:extLst>
          </p:cNvPr>
          <p:cNvSpPr/>
          <p:nvPr/>
        </p:nvSpPr>
        <p:spPr>
          <a:xfrm>
            <a:off x="6562045" y="4710094"/>
            <a:ext cx="2227756" cy="40317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Return True</a:t>
            </a:r>
          </a:p>
        </p:txBody>
      </p:sp>
      <p:cxnSp>
        <p:nvCxnSpPr>
          <p:cNvPr id="46" name="Straight Arrow Connector 45">
            <a:extLst>
              <a:ext uri="{FF2B5EF4-FFF2-40B4-BE49-F238E27FC236}">
                <a16:creationId xmlns:a16="http://schemas.microsoft.com/office/drawing/2014/main" id="{43C57FF4-DDB9-4B61-A819-084CBEAAAE1B}"/>
              </a:ext>
            </a:extLst>
          </p:cNvPr>
          <p:cNvCxnSpPr>
            <a:cxnSpLocks/>
            <a:stCxn id="19" idx="2"/>
          </p:cNvCxnSpPr>
          <p:nvPr/>
        </p:nvCxnSpPr>
        <p:spPr>
          <a:xfrm flipH="1">
            <a:off x="7675923" y="4222148"/>
            <a:ext cx="1" cy="4992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5FCD7223-4064-4860-9A06-A1952A47CC59}"/>
              </a:ext>
            </a:extLst>
          </p:cNvPr>
          <p:cNvSpPr txBox="1"/>
          <p:nvPr/>
        </p:nvSpPr>
        <p:spPr>
          <a:xfrm>
            <a:off x="7866463" y="4287692"/>
            <a:ext cx="831130"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True</a:t>
            </a:r>
          </a:p>
        </p:txBody>
      </p:sp>
      <p:sp>
        <p:nvSpPr>
          <p:cNvPr id="49" name="Oval 48">
            <a:extLst>
              <a:ext uri="{FF2B5EF4-FFF2-40B4-BE49-F238E27FC236}">
                <a16:creationId xmlns:a16="http://schemas.microsoft.com/office/drawing/2014/main" id="{C2A7B09D-9F3E-47EC-8395-5C9D8E97E437}"/>
              </a:ext>
            </a:extLst>
          </p:cNvPr>
          <p:cNvSpPr/>
          <p:nvPr/>
        </p:nvSpPr>
        <p:spPr>
          <a:xfrm>
            <a:off x="6873498" y="5639961"/>
            <a:ext cx="1604850" cy="608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Return False</a:t>
            </a:r>
          </a:p>
        </p:txBody>
      </p:sp>
      <p:cxnSp>
        <p:nvCxnSpPr>
          <p:cNvPr id="51" name="Straight Connector 50">
            <a:extLst>
              <a:ext uri="{FF2B5EF4-FFF2-40B4-BE49-F238E27FC236}">
                <a16:creationId xmlns:a16="http://schemas.microsoft.com/office/drawing/2014/main" id="{5AF3C718-9B7E-4CB0-B1A7-5AC8269BB97D}"/>
              </a:ext>
            </a:extLst>
          </p:cNvPr>
          <p:cNvCxnSpPr/>
          <p:nvPr/>
        </p:nvCxnSpPr>
        <p:spPr>
          <a:xfrm flipH="1">
            <a:off x="4442691" y="2500752"/>
            <a:ext cx="2503813" cy="0"/>
          </a:xfrm>
          <a:prstGeom prst="line">
            <a:avLst/>
          </a:prstGeom>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9594BAF1-873E-4195-A63F-F9BDA5D132F2}"/>
              </a:ext>
            </a:extLst>
          </p:cNvPr>
          <p:cNvSpPr txBox="1"/>
          <p:nvPr/>
        </p:nvSpPr>
        <p:spPr>
          <a:xfrm>
            <a:off x="4464023" y="2127442"/>
            <a:ext cx="831130"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False</a:t>
            </a:r>
          </a:p>
        </p:txBody>
      </p:sp>
      <p:cxnSp>
        <p:nvCxnSpPr>
          <p:cNvPr id="54" name="Straight Connector 53">
            <a:extLst>
              <a:ext uri="{FF2B5EF4-FFF2-40B4-BE49-F238E27FC236}">
                <a16:creationId xmlns:a16="http://schemas.microsoft.com/office/drawing/2014/main" id="{0EB3D5C9-FC9D-45C8-8997-13D35E5F5F7B}"/>
              </a:ext>
            </a:extLst>
          </p:cNvPr>
          <p:cNvCxnSpPr/>
          <p:nvPr/>
        </p:nvCxnSpPr>
        <p:spPr>
          <a:xfrm>
            <a:off x="4442690" y="2500752"/>
            <a:ext cx="0" cy="3443359"/>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9A4E5518-D03D-4242-831A-D2DD431F2949}"/>
              </a:ext>
            </a:extLst>
          </p:cNvPr>
          <p:cNvCxnSpPr>
            <a:endCxn id="49" idx="2"/>
          </p:cNvCxnSpPr>
          <p:nvPr/>
        </p:nvCxnSpPr>
        <p:spPr>
          <a:xfrm>
            <a:off x="4442691" y="5944111"/>
            <a:ext cx="24308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9154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F38794C-5951-4CC3-910A-C520B4B501B1}"/>
              </a:ext>
            </a:extLst>
          </p:cNvPr>
          <p:cNvSpPr/>
          <p:nvPr/>
        </p:nvSpPr>
        <p:spPr>
          <a:xfrm>
            <a:off x="0" y="0"/>
            <a:ext cx="3204594"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5C1A586-EC92-4DC4-9EAD-8C3143055345}"/>
              </a:ext>
            </a:extLst>
          </p:cNvPr>
          <p:cNvSpPr/>
          <p:nvPr/>
        </p:nvSpPr>
        <p:spPr>
          <a:xfrm>
            <a:off x="3204594" y="0"/>
            <a:ext cx="8987406"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F8570F9-501D-436C-93A1-FBAEBAD4BD2A}"/>
              </a:ext>
            </a:extLst>
          </p:cNvPr>
          <p:cNvSpPr txBox="1"/>
          <p:nvPr/>
        </p:nvSpPr>
        <p:spPr>
          <a:xfrm>
            <a:off x="0" y="464080"/>
            <a:ext cx="3204593" cy="1569660"/>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SATS Architectural Pattern</a:t>
            </a:r>
          </a:p>
        </p:txBody>
      </p:sp>
      <p:pic>
        <p:nvPicPr>
          <p:cNvPr id="10" name="Picture 9" descr="A close up of a sign&#10;&#10;Description automatically generated">
            <a:extLst>
              <a:ext uri="{FF2B5EF4-FFF2-40B4-BE49-F238E27FC236}">
                <a16:creationId xmlns:a16="http://schemas.microsoft.com/office/drawing/2014/main" id="{FE7A606D-4438-4F8B-9A31-124C7A9E7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549" y="3597871"/>
            <a:ext cx="2207491" cy="2011219"/>
          </a:xfrm>
          <a:prstGeom prst="rect">
            <a:avLst/>
          </a:prstGeom>
        </p:spPr>
      </p:pic>
      <p:sp>
        <p:nvSpPr>
          <p:cNvPr id="11" name="TextBox 10">
            <a:extLst>
              <a:ext uri="{FF2B5EF4-FFF2-40B4-BE49-F238E27FC236}">
                <a16:creationId xmlns:a16="http://schemas.microsoft.com/office/drawing/2014/main" id="{14A12CB2-B6A6-4785-A7E4-38058E26E932}"/>
              </a:ext>
            </a:extLst>
          </p:cNvPr>
          <p:cNvSpPr txBox="1"/>
          <p:nvPr/>
        </p:nvSpPr>
        <p:spPr>
          <a:xfrm>
            <a:off x="0" y="2206931"/>
            <a:ext cx="320459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MVS pattern implementation  </a:t>
            </a:r>
          </a:p>
        </p:txBody>
      </p:sp>
      <p:pic>
        <p:nvPicPr>
          <p:cNvPr id="13" name="Picture 12" descr="A screenshot of a social media post&#10;&#10;Description automatically generated">
            <a:extLst>
              <a:ext uri="{FF2B5EF4-FFF2-40B4-BE49-F238E27FC236}">
                <a16:creationId xmlns:a16="http://schemas.microsoft.com/office/drawing/2014/main" id="{E014EB4B-9937-4452-87D4-411DFF4A2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4591" y="0"/>
            <a:ext cx="8987411" cy="6857999"/>
          </a:xfrm>
          <a:prstGeom prst="rect">
            <a:avLst/>
          </a:prstGeom>
        </p:spPr>
      </p:pic>
    </p:spTree>
    <p:extLst>
      <p:ext uri="{BB962C8B-B14F-4D97-AF65-F5344CB8AC3E}">
        <p14:creationId xmlns:p14="http://schemas.microsoft.com/office/powerpoint/2010/main" val="3321385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B3CA986-C31B-4906-8D2B-6E0ED7A5BD32}"/>
              </a:ext>
            </a:extLst>
          </p:cNvPr>
          <p:cNvSpPr/>
          <p:nvPr/>
        </p:nvSpPr>
        <p:spPr>
          <a:xfrm>
            <a:off x="1" y="0"/>
            <a:ext cx="382538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clock, plate&#10;&#10;Description automatically generated">
            <a:extLst>
              <a:ext uri="{FF2B5EF4-FFF2-40B4-BE49-F238E27FC236}">
                <a16:creationId xmlns:a16="http://schemas.microsoft.com/office/drawing/2014/main" id="{6E1D7C95-B202-4A00-A6B9-90819AE16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136" y="1736521"/>
            <a:ext cx="3020935" cy="2099849"/>
          </a:xfrm>
          <a:prstGeom prst="rect">
            <a:avLst/>
          </a:prstGeom>
        </p:spPr>
      </p:pic>
      <p:pic>
        <p:nvPicPr>
          <p:cNvPr id="5" name="Picture 4" descr="A picture containing comb, plate&#10;&#10;Description automatically generated">
            <a:extLst>
              <a:ext uri="{FF2B5EF4-FFF2-40B4-BE49-F238E27FC236}">
                <a16:creationId xmlns:a16="http://schemas.microsoft.com/office/drawing/2014/main" id="{2C0F5D0D-ED8A-499C-8710-DF749BE98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135" y="4320834"/>
            <a:ext cx="3020935" cy="2504114"/>
          </a:xfrm>
          <a:prstGeom prst="rect">
            <a:avLst/>
          </a:prstGeom>
        </p:spPr>
      </p:pic>
      <p:sp>
        <p:nvSpPr>
          <p:cNvPr id="9" name="Rectangle 8">
            <a:extLst>
              <a:ext uri="{FF2B5EF4-FFF2-40B4-BE49-F238E27FC236}">
                <a16:creationId xmlns:a16="http://schemas.microsoft.com/office/drawing/2014/main" id="{52F33B9B-EA66-4EDE-9FFC-12082DBF4E1B}"/>
              </a:ext>
            </a:extLst>
          </p:cNvPr>
          <p:cNvSpPr/>
          <p:nvPr/>
        </p:nvSpPr>
        <p:spPr>
          <a:xfrm>
            <a:off x="3610564" y="-33052"/>
            <a:ext cx="402670" cy="689105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95031B9-9055-4A9C-942D-055DF92679A9}"/>
              </a:ext>
            </a:extLst>
          </p:cNvPr>
          <p:cNvSpPr/>
          <p:nvPr/>
        </p:nvSpPr>
        <p:spPr>
          <a:xfrm>
            <a:off x="67112" y="302004"/>
            <a:ext cx="3464653" cy="1040235"/>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latin typeface="Arial" panose="020B0604020202020204" pitchFamily="34" charset="0"/>
                <a:cs typeface="Arial" panose="020B0604020202020204" pitchFamily="34" charset="0"/>
              </a:rPr>
              <a:t>Slides Content</a:t>
            </a:r>
          </a:p>
        </p:txBody>
      </p:sp>
      <p:sp>
        <p:nvSpPr>
          <p:cNvPr id="13" name="Rectangle 12">
            <a:extLst>
              <a:ext uri="{FF2B5EF4-FFF2-40B4-BE49-F238E27FC236}">
                <a16:creationId xmlns:a16="http://schemas.microsoft.com/office/drawing/2014/main" id="{175AF54C-E3C8-4EB4-8446-F73863014B40}"/>
              </a:ext>
            </a:extLst>
          </p:cNvPr>
          <p:cNvSpPr/>
          <p:nvPr/>
        </p:nvSpPr>
        <p:spPr>
          <a:xfrm>
            <a:off x="4013234" y="0"/>
            <a:ext cx="8178765" cy="6858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6A36487B-D9F4-46EB-B2A3-D12643142E68}"/>
              </a:ext>
            </a:extLst>
          </p:cNvPr>
          <p:cNvSpPr/>
          <p:nvPr/>
        </p:nvSpPr>
        <p:spPr>
          <a:xfrm>
            <a:off x="4013234" y="381699"/>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Introduction To SATS</a:t>
            </a:r>
          </a:p>
        </p:txBody>
      </p:sp>
      <p:sp>
        <p:nvSpPr>
          <p:cNvPr id="20" name="Oval 19">
            <a:extLst>
              <a:ext uri="{FF2B5EF4-FFF2-40B4-BE49-F238E27FC236}">
                <a16:creationId xmlns:a16="http://schemas.microsoft.com/office/drawing/2014/main" id="{04AA1731-12EF-4A04-8AC6-C99577549CEE}"/>
              </a:ext>
            </a:extLst>
          </p:cNvPr>
          <p:cNvSpPr/>
          <p:nvPr/>
        </p:nvSpPr>
        <p:spPr>
          <a:xfrm>
            <a:off x="4092033" y="436226"/>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1</a:t>
            </a:r>
          </a:p>
        </p:txBody>
      </p:sp>
      <p:sp>
        <p:nvSpPr>
          <p:cNvPr id="30" name="Rectangle: Rounded Corners 29">
            <a:extLst>
              <a:ext uri="{FF2B5EF4-FFF2-40B4-BE49-F238E27FC236}">
                <a16:creationId xmlns:a16="http://schemas.microsoft.com/office/drawing/2014/main" id="{199D13A5-D0F5-47DD-9A65-022E27FC8697}"/>
              </a:ext>
            </a:extLst>
          </p:cNvPr>
          <p:cNvSpPr/>
          <p:nvPr/>
        </p:nvSpPr>
        <p:spPr>
          <a:xfrm>
            <a:off x="4013234" y="1206170"/>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Requirements </a:t>
            </a:r>
          </a:p>
        </p:txBody>
      </p:sp>
      <p:sp>
        <p:nvSpPr>
          <p:cNvPr id="26" name="Oval 25">
            <a:extLst>
              <a:ext uri="{FF2B5EF4-FFF2-40B4-BE49-F238E27FC236}">
                <a16:creationId xmlns:a16="http://schemas.microsoft.com/office/drawing/2014/main" id="{98264DA2-3EA7-4849-8A40-2D53787AB9AA}"/>
              </a:ext>
            </a:extLst>
          </p:cNvPr>
          <p:cNvSpPr/>
          <p:nvPr/>
        </p:nvSpPr>
        <p:spPr>
          <a:xfrm>
            <a:off x="4105516" y="1266738"/>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2</a:t>
            </a:r>
          </a:p>
        </p:txBody>
      </p:sp>
      <p:sp>
        <p:nvSpPr>
          <p:cNvPr id="31" name="Rectangle: Rounded Corners 30">
            <a:extLst>
              <a:ext uri="{FF2B5EF4-FFF2-40B4-BE49-F238E27FC236}">
                <a16:creationId xmlns:a16="http://schemas.microsoft.com/office/drawing/2014/main" id="{24866992-5A25-464E-B61C-579785BE618E}"/>
              </a:ext>
            </a:extLst>
          </p:cNvPr>
          <p:cNvSpPr/>
          <p:nvPr/>
        </p:nvSpPr>
        <p:spPr>
          <a:xfrm>
            <a:off x="4013234" y="2037357"/>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Design </a:t>
            </a:r>
          </a:p>
        </p:txBody>
      </p:sp>
      <p:sp>
        <p:nvSpPr>
          <p:cNvPr id="23" name="Oval 22">
            <a:extLst>
              <a:ext uri="{FF2B5EF4-FFF2-40B4-BE49-F238E27FC236}">
                <a16:creationId xmlns:a16="http://schemas.microsoft.com/office/drawing/2014/main" id="{87E32ED1-BDD1-4556-BE60-60AAA4054732}"/>
              </a:ext>
            </a:extLst>
          </p:cNvPr>
          <p:cNvSpPr/>
          <p:nvPr/>
        </p:nvSpPr>
        <p:spPr>
          <a:xfrm>
            <a:off x="4092033" y="2097250"/>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3</a:t>
            </a:r>
          </a:p>
        </p:txBody>
      </p:sp>
      <p:sp>
        <p:nvSpPr>
          <p:cNvPr id="32" name="Rectangle: Rounded Corners 31">
            <a:extLst>
              <a:ext uri="{FF2B5EF4-FFF2-40B4-BE49-F238E27FC236}">
                <a16:creationId xmlns:a16="http://schemas.microsoft.com/office/drawing/2014/main" id="{B2160D19-0DD2-4B53-A664-04F7A43C2596}"/>
              </a:ext>
            </a:extLst>
          </p:cNvPr>
          <p:cNvSpPr/>
          <p:nvPr/>
        </p:nvSpPr>
        <p:spPr>
          <a:xfrm>
            <a:off x="4013234" y="2927087"/>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Results</a:t>
            </a:r>
          </a:p>
        </p:txBody>
      </p:sp>
      <p:sp>
        <p:nvSpPr>
          <p:cNvPr id="25" name="Oval 24">
            <a:extLst>
              <a:ext uri="{FF2B5EF4-FFF2-40B4-BE49-F238E27FC236}">
                <a16:creationId xmlns:a16="http://schemas.microsoft.com/office/drawing/2014/main" id="{070DD079-C452-4889-B52C-C974F6372314}"/>
              </a:ext>
            </a:extLst>
          </p:cNvPr>
          <p:cNvSpPr/>
          <p:nvPr/>
        </p:nvSpPr>
        <p:spPr>
          <a:xfrm>
            <a:off x="4105516" y="2944540"/>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4</a:t>
            </a:r>
          </a:p>
        </p:txBody>
      </p:sp>
      <p:sp>
        <p:nvSpPr>
          <p:cNvPr id="33" name="Rectangle: Rounded Corners 32">
            <a:extLst>
              <a:ext uri="{FF2B5EF4-FFF2-40B4-BE49-F238E27FC236}">
                <a16:creationId xmlns:a16="http://schemas.microsoft.com/office/drawing/2014/main" id="{891006D7-EA72-4F71-B147-710197CB3583}"/>
              </a:ext>
            </a:extLst>
          </p:cNvPr>
          <p:cNvSpPr/>
          <p:nvPr/>
        </p:nvSpPr>
        <p:spPr>
          <a:xfrm>
            <a:off x="4013233" y="3697706"/>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Team Contributions </a:t>
            </a:r>
          </a:p>
        </p:txBody>
      </p:sp>
      <p:sp>
        <p:nvSpPr>
          <p:cNvPr id="24" name="Oval 23">
            <a:extLst>
              <a:ext uri="{FF2B5EF4-FFF2-40B4-BE49-F238E27FC236}">
                <a16:creationId xmlns:a16="http://schemas.microsoft.com/office/drawing/2014/main" id="{710F38CD-AB08-42AA-AFAC-ADF2C84B1C08}"/>
              </a:ext>
            </a:extLst>
          </p:cNvPr>
          <p:cNvSpPr/>
          <p:nvPr/>
        </p:nvSpPr>
        <p:spPr>
          <a:xfrm>
            <a:off x="4134874" y="3758274"/>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5</a:t>
            </a:r>
          </a:p>
        </p:txBody>
      </p:sp>
      <p:sp>
        <p:nvSpPr>
          <p:cNvPr id="34" name="Rectangle: Rounded Corners 33">
            <a:extLst>
              <a:ext uri="{FF2B5EF4-FFF2-40B4-BE49-F238E27FC236}">
                <a16:creationId xmlns:a16="http://schemas.microsoft.com/office/drawing/2014/main" id="{9FDCC7E9-0182-48FD-91E0-F9528CBC45D3}"/>
              </a:ext>
            </a:extLst>
          </p:cNvPr>
          <p:cNvSpPr/>
          <p:nvPr/>
        </p:nvSpPr>
        <p:spPr>
          <a:xfrm>
            <a:off x="4013233" y="4532159"/>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 Future Work And Conclusion</a:t>
            </a:r>
          </a:p>
        </p:txBody>
      </p:sp>
      <p:sp>
        <p:nvSpPr>
          <p:cNvPr id="22" name="Oval 21">
            <a:extLst>
              <a:ext uri="{FF2B5EF4-FFF2-40B4-BE49-F238E27FC236}">
                <a16:creationId xmlns:a16="http://schemas.microsoft.com/office/drawing/2014/main" id="{DF469DCE-1D47-428C-B082-4E57A24682E8}"/>
              </a:ext>
            </a:extLst>
          </p:cNvPr>
          <p:cNvSpPr/>
          <p:nvPr/>
        </p:nvSpPr>
        <p:spPr>
          <a:xfrm>
            <a:off x="4139570" y="4588786"/>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6</a:t>
            </a:r>
          </a:p>
        </p:txBody>
      </p:sp>
      <p:pic>
        <p:nvPicPr>
          <p:cNvPr id="28" name="Picture 27" descr="A picture containing drawing&#10;&#10;Description automatically generated">
            <a:extLst>
              <a:ext uri="{FF2B5EF4-FFF2-40B4-BE49-F238E27FC236}">
                <a16:creationId xmlns:a16="http://schemas.microsoft.com/office/drawing/2014/main" id="{B1FB34BB-937E-4ACB-9CCB-DD01B0A76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22887" y="2954350"/>
            <a:ext cx="612395" cy="528509"/>
          </a:xfrm>
          <a:prstGeom prst="rect">
            <a:avLst/>
          </a:prstGeom>
        </p:spPr>
      </p:pic>
    </p:spTree>
    <p:extLst>
      <p:ext uri="{BB962C8B-B14F-4D97-AF65-F5344CB8AC3E}">
        <p14:creationId xmlns:p14="http://schemas.microsoft.com/office/powerpoint/2010/main" val="785215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934B5D-584C-4A58-BDCC-368B8D1901D3}"/>
              </a:ext>
            </a:extLst>
          </p:cNvPr>
          <p:cNvSpPr/>
          <p:nvPr/>
        </p:nvSpPr>
        <p:spPr>
          <a:xfrm>
            <a:off x="-101600" y="0"/>
            <a:ext cx="3315855"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B72FC18-1ACD-4112-8ED3-014FD47F6916}"/>
              </a:ext>
            </a:extLst>
          </p:cNvPr>
          <p:cNvSpPr txBox="1"/>
          <p:nvPr/>
        </p:nvSpPr>
        <p:spPr>
          <a:xfrm>
            <a:off x="-136426" y="910015"/>
            <a:ext cx="3315855" cy="646331"/>
          </a:xfrm>
          <a:prstGeom prst="rect">
            <a:avLst/>
          </a:prstGeom>
          <a:noFill/>
        </p:spPr>
        <p:txBody>
          <a:bodyPr wrap="square" rtlCol="0">
            <a:spAutoFit/>
          </a:bodyPr>
          <a:lstStyle/>
          <a:p>
            <a:pPr algn="ctr"/>
            <a:r>
              <a:rPr lang="en-US" sz="3600" b="1" dirty="0">
                <a:latin typeface="Arial" panose="020B0604020202020204" pitchFamily="34" charset="0"/>
                <a:cs typeface="Arial" panose="020B0604020202020204" pitchFamily="34" charset="0"/>
              </a:rPr>
              <a:t>Results</a:t>
            </a:r>
          </a:p>
        </p:txBody>
      </p:sp>
      <p:sp>
        <p:nvSpPr>
          <p:cNvPr id="4" name="TextBox 3">
            <a:extLst>
              <a:ext uri="{FF2B5EF4-FFF2-40B4-BE49-F238E27FC236}">
                <a16:creationId xmlns:a16="http://schemas.microsoft.com/office/drawing/2014/main" id="{5F9A3A60-ED27-4B92-A5F6-605C0B86D09A}"/>
              </a:ext>
            </a:extLst>
          </p:cNvPr>
          <p:cNvSpPr txBox="1"/>
          <p:nvPr/>
        </p:nvSpPr>
        <p:spPr>
          <a:xfrm>
            <a:off x="-101602" y="2082297"/>
            <a:ext cx="3215994" cy="646331"/>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Functional Requirement </a:t>
            </a:r>
            <a:r>
              <a:rPr lang="en-US" b="1" u="sng" dirty="0">
                <a:latin typeface="Arial" panose="020B0604020202020204" pitchFamily="34" charset="0"/>
                <a:cs typeface="Arial" panose="020B0604020202020204" pitchFamily="34" charset="0"/>
              </a:rPr>
              <a:t>Database</a:t>
            </a:r>
            <a:endParaRPr lang="en-US" u="sng" dirty="0"/>
          </a:p>
        </p:txBody>
      </p:sp>
      <p:pic>
        <p:nvPicPr>
          <p:cNvPr id="5" name="Picture 4" descr="A picture containing plate&#10;&#10;Description automatically generated">
            <a:extLst>
              <a:ext uri="{FF2B5EF4-FFF2-40B4-BE49-F238E27FC236}">
                <a16:creationId xmlns:a16="http://schemas.microsoft.com/office/drawing/2014/main" id="{D10873B6-A949-4229-B569-1DFCEF8A63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50" y="3375555"/>
            <a:ext cx="2786501" cy="2496947"/>
          </a:xfrm>
          <a:prstGeom prst="rect">
            <a:avLst/>
          </a:prstGeom>
        </p:spPr>
      </p:pic>
      <p:sp>
        <p:nvSpPr>
          <p:cNvPr id="6" name="Rectangle 5">
            <a:extLst>
              <a:ext uri="{FF2B5EF4-FFF2-40B4-BE49-F238E27FC236}">
                <a16:creationId xmlns:a16="http://schemas.microsoft.com/office/drawing/2014/main" id="{83A7068B-ED40-4B6E-A285-B3CDCB8E4116}"/>
              </a:ext>
            </a:extLst>
          </p:cNvPr>
          <p:cNvSpPr/>
          <p:nvPr/>
        </p:nvSpPr>
        <p:spPr>
          <a:xfrm>
            <a:off x="3214255" y="0"/>
            <a:ext cx="8977745"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C046D6FC-76B4-4D3D-B179-477A2141AB4E}"/>
              </a:ext>
            </a:extLst>
          </p:cNvPr>
          <p:cNvSpPr/>
          <p:nvPr/>
        </p:nvSpPr>
        <p:spPr>
          <a:xfrm>
            <a:off x="3214253" y="-10351"/>
            <a:ext cx="8977744" cy="83247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CDC6EF0-AF82-45FB-A402-66FB066EDD03}"/>
              </a:ext>
            </a:extLst>
          </p:cNvPr>
          <p:cNvSpPr/>
          <p:nvPr/>
        </p:nvSpPr>
        <p:spPr>
          <a:xfrm>
            <a:off x="3214253" y="832472"/>
            <a:ext cx="4488871" cy="8324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Database Path</a:t>
            </a:r>
          </a:p>
        </p:txBody>
      </p:sp>
      <p:sp>
        <p:nvSpPr>
          <p:cNvPr id="9" name="TextBox 8">
            <a:extLst>
              <a:ext uri="{FF2B5EF4-FFF2-40B4-BE49-F238E27FC236}">
                <a16:creationId xmlns:a16="http://schemas.microsoft.com/office/drawing/2014/main" id="{BE5F18F4-63B3-41FA-8EFF-DD8D3DA20768}"/>
              </a:ext>
            </a:extLst>
          </p:cNvPr>
          <p:cNvSpPr txBox="1"/>
          <p:nvPr/>
        </p:nvSpPr>
        <p:spPr>
          <a:xfrm>
            <a:off x="5350598" y="253497"/>
            <a:ext cx="45720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Public void created(String Path)</a:t>
            </a:r>
          </a:p>
        </p:txBody>
      </p:sp>
      <p:pic>
        <p:nvPicPr>
          <p:cNvPr id="13" name="Picture 12" descr="A screenshot of a cell phone&#10;&#10;Description automatically generated">
            <a:extLst>
              <a:ext uri="{FF2B5EF4-FFF2-40B4-BE49-F238E27FC236}">
                <a16:creationId xmlns:a16="http://schemas.microsoft.com/office/drawing/2014/main" id="{CAA0EB84-F477-40C4-B4F9-9C2F70B60841}"/>
              </a:ext>
            </a:extLst>
          </p:cNvPr>
          <p:cNvPicPr>
            <a:picLocks noChangeAspect="1"/>
          </p:cNvPicPr>
          <p:nvPr/>
        </p:nvPicPr>
        <p:blipFill rotWithShape="1">
          <a:blip r:embed="rId3">
            <a:extLst>
              <a:ext uri="{28A0092B-C50C-407E-A947-70E740481C1C}">
                <a14:useLocalDpi xmlns:a14="http://schemas.microsoft.com/office/drawing/2010/main" val="0"/>
              </a:ext>
            </a:extLst>
          </a:blip>
          <a:srcRect l="5097" r="52820" b="76583"/>
          <a:stretch/>
        </p:blipFill>
        <p:spPr>
          <a:xfrm>
            <a:off x="3249081" y="5432986"/>
            <a:ext cx="8942916" cy="1396993"/>
          </a:xfrm>
          <a:prstGeom prst="rect">
            <a:avLst/>
          </a:prstGeom>
        </p:spPr>
      </p:pic>
      <p:pic>
        <p:nvPicPr>
          <p:cNvPr id="18" name="Picture 17" descr="A screenshot of a cell phone&#10;&#10;Description automatically generated">
            <a:extLst>
              <a:ext uri="{FF2B5EF4-FFF2-40B4-BE49-F238E27FC236}">
                <a16:creationId xmlns:a16="http://schemas.microsoft.com/office/drawing/2014/main" id="{AD1E7016-2B50-4671-88C3-FF631731865E}"/>
              </a:ext>
            </a:extLst>
          </p:cNvPr>
          <p:cNvPicPr>
            <a:picLocks noChangeAspect="1"/>
          </p:cNvPicPr>
          <p:nvPr/>
        </p:nvPicPr>
        <p:blipFill rotWithShape="1">
          <a:blip r:embed="rId4">
            <a:extLst>
              <a:ext uri="{28A0092B-C50C-407E-A947-70E740481C1C}">
                <a14:useLocalDpi xmlns:a14="http://schemas.microsoft.com/office/drawing/2010/main" val="0"/>
              </a:ext>
            </a:extLst>
          </a:blip>
          <a:srcRect l="6127" r="51278" b="71136"/>
          <a:stretch/>
        </p:blipFill>
        <p:spPr>
          <a:xfrm>
            <a:off x="3257787" y="3451964"/>
            <a:ext cx="8925503" cy="1277256"/>
          </a:xfrm>
          <a:prstGeom prst="rect">
            <a:avLst/>
          </a:prstGeom>
        </p:spPr>
      </p:pic>
      <p:sp>
        <p:nvSpPr>
          <p:cNvPr id="19" name="Rectangle 18">
            <a:extLst>
              <a:ext uri="{FF2B5EF4-FFF2-40B4-BE49-F238E27FC236}">
                <a16:creationId xmlns:a16="http://schemas.microsoft.com/office/drawing/2014/main" id="{96B48B4D-0383-4289-B09E-41973832067F}"/>
              </a:ext>
            </a:extLst>
          </p:cNvPr>
          <p:cNvSpPr/>
          <p:nvPr/>
        </p:nvSpPr>
        <p:spPr>
          <a:xfrm>
            <a:off x="7703129" y="832471"/>
            <a:ext cx="4488871" cy="8324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jdbc:sqlite:info.db</a:t>
            </a:r>
          </a:p>
        </p:txBody>
      </p:sp>
      <p:pic>
        <p:nvPicPr>
          <p:cNvPr id="22" name="Picture 21" descr="A screenshot of a cell phone&#10;&#10;Description automatically generated">
            <a:extLst>
              <a:ext uri="{FF2B5EF4-FFF2-40B4-BE49-F238E27FC236}">
                <a16:creationId xmlns:a16="http://schemas.microsoft.com/office/drawing/2014/main" id="{46692287-25D4-4EA3-9595-AAF25DD6EBCB}"/>
              </a:ext>
            </a:extLst>
          </p:cNvPr>
          <p:cNvPicPr>
            <a:picLocks noChangeAspect="1"/>
          </p:cNvPicPr>
          <p:nvPr/>
        </p:nvPicPr>
        <p:blipFill rotWithShape="1">
          <a:blip r:embed="rId5">
            <a:extLst>
              <a:ext uri="{28A0092B-C50C-407E-A947-70E740481C1C}">
                <a14:useLocalDpi xmlns:a14="http://schemas.microsoft.com/office/drawing/2010/main" val="0"/>
              </a:ext>
            </a:extLst>
          </a:blip>
          <a:srcRect l="3418" r="52910" b="65591"/>
          <a:stretch/>
        </p:blipFill>
        <p:spPr>
          <a:xfrm>
            <a:off x="3214253" y="1671476"/>
            <a:ext cx="8942916" cy="1277256"/>
          </a:xfrm>
          <a:prstGeom prst="rect">
            <a:avLst/>
          </a:prstGeom>
        </p:spPr>
      </p:pic>
      <p:sp>
        <p:nvSpPr>
          <p:cNvPr id="14" name="Rectangle 13">
            <a:extLst>
              <a:ext uri="{FF2B5EF4-FFF2-40B4-BE49-F238E27FC236}">
                <a16:creationId xmlns:a16="http://schemas.microsoft.com/office/drawing/2014/main" id="{1E15CE9B-56DF-4EF1-BE57-1F6F06582C8A}"/>
              </a:ext>
            </a:extLst>
          </p:cNvPr>
          <p:cNvSpPr/>
          <p:nvPr/>
        </p:nvSpPr>
        <p:spPr>
          <a:xfrm>
            <a:off x="3214250" y="2667734"/>
            <a:ext cx="4523704" cy="8324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Database Path</a:t>
            </a:r>
          </a:p>
        </p:txBody>
      </p:sp>
      <p:sp>
        <p:nvSpPr>
          <p:cNvPr id="20" name="Rectangle 19">
            <a:extLst>
              <a:ext uri="{FF2B5EF4-FFF2-40B4-BE49-F238E27FC236}">
                <a16:creationId xmlns:a16="http://schemas.microsoft.com/office/drawing/2014/main" id="{76ADC499-AD4C-429B-B6D1-17C5777F291C}"/>
              </a:ext>
            </a:extLst>
          </p:cNvPr>
          <p:cNvSpPr/>
          <p:nvPr/>
        </p:nvSpPr>
        <p:spPr>
          <a:xfrm>
            <a:off x="7729247" y="2667734"/>
            <a:ext cx="4454043" cy="8324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jdbc:sqlite:info.db</a:t>
            </a:r>
          </a:p>
        </p:txBody>
      </p:sp>
      <p:sp>
        <p:nvSpPr>
          <p:cNvPr id="23" name="Rectangle 22">
            <a:extLst>
              <a:ext uri="{FF2B5EF4-FFF2-40B4-BE49-F238E27FC236}">
                <a16:creationId xmlns:a16="http://schemas.microsoft.com/office/drawing/2014/main" id="{4E7335AD-A2BD-4A5D-A11B-618A897F0FB2}"/>
              </a:ext>
            </a:extLst>
          </p:cNvPr>
          <p:cNvSpPr/>
          <p:nvPr/>
        </p:nvSpPr>
        <p:spPr>
          <a:xfrm>
            <a:off x="3214250" y="4681135"/>
            <a:ext cx="4541811" cy="8324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Database Path</a:t>
            </a:r>
          </a:p>
        </p:txBody>
      </p:sp>
      <p:sp>
        <p:nvSpPr>
          <p:cNvPr id="24" name="Rectangle 23">
            <a:extLst>
              <a:ext uri="{FF2B5EF4-FFF2-40B4-BE49-F238E27FC236}">
                <a16:creationId xmlns:a16="http://schemas.microsoft.com/office/drawing/2014/main" id="{B447A582-66F6-41EA-87F6-EEB9E68FF099}"/>
              </a:ext>
            </a:extLst>
          </p:cNvPr>
          <p:cNvSpPr/>
          <p:nvPr/>
        </p:nvSpPr>
        <p:spPr>
          <a:xfrm>
            <a:off x="7729246" y="4676933"/>
            <a:ext cx="4454043" cy="8324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Jdbc:sqlitfe:ignfo.d</a:t>
            </a:r>
          </a:p>
        </p:txBody>
      </p:sp>
    </p:spTree>
    <p:extLst>
      <p:ext uri="{BB962C8B-B14F-4D97-AF65-F5344CB8AC3E}">
        <p14:creationId xmlns:p14="http://schemas.microsoft.com/office/powerpoint/2010/main" val="4166973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D25B29-20FB-4A9C-8B61-5BF6FCFB76B4}"/>
              </a:ext>
            </a:extLst>
          </p:cNvPr>
          <p:cNvSpPr/>
          <p:nvPr/>
        </p:nvSpPr>
        <p:spPr>
          <a:xfrm>
            <a:off x="-101600" y="0"/>
            <a:ext cx="3315855"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7FEDA44C-D53E-4E1C-8AC4-FD56A95B19D3}"/>
              </a:ext>
            </a:extLst>
          </p:cNvPr>
          <p:cNvSpPr/>
          <p:nvPr/>
        </p:nvSpPr>
        <p:spPr>
          <a:xfrm>
            <a:off x="3214254" y="0"/>
            <a:ext cx="8977745"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E0436C0F-72ED-4546-999D-EDD2A548D3F8}"/>
              </a:ext>
            </a:extLst>
          </p:cNvPr>
          <p:cNvSpPr txBox="1"/>
          <p:nvPr/>
        </p:nvSpPr>
        <p:spPr>
          <a:xfrm>
            <a:off x="-136426" y="910015"/>
            <a:ext cx="3315855" cy="646331"/>
          </a:xfrm>
          <a:prstGeom prst="rect">
            <a:avLst/>
          </a:prstGeom>
          <a:noFill/>
        </p:spPr>
        <p:txBody>
          <a:bodyPr wrap="square" rtlCol="0">
            <a:spAutoFit/>
          </a:bodyPr>
          <a:lstStyle/>
          <a:p>
            <a:pPr algn="ctr"/>
            <a:r>
              <a:rPr lang="en-US" sz="3600" b="1" dirty="0">
                <a:latin typeface="Arial" panose="020B0604020202020204" pitchFamily="34" charset="0"/>
                <a:cs typeface="Arial" panose="020B0604020202020204" pitchFamily="34" charset="0"/>
              </a:rPr>
              <a:t>Results</a:t>
            </a:r>
          </a:p>
        </p:txBody>
      </p:sp>
      <p:sp>
        <p:nvSpPr>
          <p:cNvPr id="9" name="Rectangle 8">
            <a:extLst>
              <a:ext uri="{FF2B5EF4-FFF2-40B4-BE49-F238E27FC236}">
                <a16:creationId xmlns:a16="http://schemas.microsoft.com/office/drawing/2014/main" id="{82740721-9BBF-4166-92B0-4E5B4955EAE1}"/>
              </a:ext>
            </a:extLst>
          </p:cNvPr>
          <p:cNvSpPr/>
          <p:nvPr/>
        </p:nvSpPr>
        <p:spPr>
          <a:xfrm>
            <a:off x="3214253" y="-10351"/>
            <a:ext cx="8977744" cy="83247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CFBFA53-4B8D-42BE-A091-D6EB7E286A86}"/>
              </a:ext>
            </a:extLst>
          </p:cNvPr>
          <p:cNvSpPr txBox="1"/>
          <p:nvPr/>
        </p:nvSpPr>
        <p:spPr>
          <a:xfrm>
            <a:off x="4357000" y="289042"/>
            <a:ext cx="702158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Public Boolean checkStudent(String id, String fname, String lname)</a:t>
            </a:r>
          </a:p>
        </p:txBody>
      </p:sp>
      <p:sp>
        <p:nvSpPr>
          <p:cNvPr id="10" name="Rectangle 9">
            <a:extLst>
              <a:ext uri="{FF2B5EF4-FFF2-40B4-BE49-F238E27FC236}">
                <a16:creationId xmlns:a16="http://schemas.microsoft.com/office/drawing/2014/main" id="{79C89E62-44CC-4C4C-B20A-A872EA37FC0B}"/>
              </a:ext>
            </a:extLst>
          </p:cNvPr>
          <p:cNvSpPr/>
          <p:nvPr/>
        </p:nvSpPr>
        <p:spPr>
          <a:xfrm>
            <a:off x="3214253" y="816945"/>
            <a:ext cx="8977744" cy="8324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16F4B7-2D0D-4065-B0D3-D876E8735B8A}"/>
              </a:ext>
            </a:extLst>
          </p:cNvPr>
          <p:cNvSpPr/>
          <p:nvPr/>
        </p:nvSpPr>
        <p:spPr>
          <a:xfrm>
            <a:off x="3214256" y="816945"/>
            <a:ext cx="4491666" cy="8324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00AF4EC-5ED9-473A-967E-984D696DA801}"/>
              </a:ext>
            </a:extLst>
          </p:cNvPr>
          <p:cNvSpPr txBox="1"/>
          <p:nvPr/>
        </p:nvSpPr>
        <p:spPr>
          <a:xfrm>
            <a:off x="3699545" y="1048515"/>
            <a:ext cx="390927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First Input From Scan Reader </a:t>
            </a:r>
            <a:endParaRPr lang="en-US" dirty="0"/>
          </a:p>
        </p:txBody>
      </p:sp>
      <p:sp>
        <p:nvSpPr>
          <p:cNvPr id="13" name="TextBox 12">
            <a:extLst>
              <a:ext uri="{FF2B5EF4-FFF2-40B4-BE49-F238E27FC236}">
                <a16:creationId xmlns:a16="http://schemas.microsoft.com/office/drawing/2014/main" id="{E93A6633-A34F-4AC0-9391-4EADB212D5A1}"/>
              </a:ext>
            </a:extLst>
          </p:cNvPr>
          <p:cNvSpPr txBox="1"/>
          <p:nvPr/>
        </p:nvSpPr>
        <p:spPr>
          <a:xfrm>
            <a:off x="8191211" y="1045539"/>
            <a:ext cx="3749879"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437015783, Hashem, Bajabaa</a:t>
            </a:r>
            <a:endParaRPr lang="en-US" dirty="0"/>
          </a:p>
        </p:txBody>
      </p:sp>
      <p:pic>
        <p:nvPicPr>
          <p:cNvPr id="14" name="Picture 13" descr="A close up of a device&#10;&#10;Description automatically generated">
            <a:extLst>
              <a:ext uri="{FF2B5EF4-FFF2-40B4-BE49-F238E27FC236}">
                <a16:creationId xmlns:a16="http://schemas.microsoft.com/office/drawing/2014/main" id="{D217A2A8-EF06-4DF8-BCD1-E60D5E20B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8" y="3195919"/>
            <a:ext cx="2545718" cy="2946789"/>
          </a:xfrm>
          <a:prstGeom prst="rect">
            <a:avLst/>
          </a:prstGeom>
        </p:spPr>
      </p:pic>
      <p:sp>
        <p:nvSpPr>
          <p:cNvPr id="15" name="Rectangle 14">
            <a:extLst>
              <a:ext uri="{FF2B5EF4-FFF2-40B4-BE49-F238E27FC236}">
                <a16:creationId xmlns:a16="http://schemas.microsoft.com/office/drawing/2014/main" id="{E7DD8D49-6FD3-4EE9-93C7-705A9616AA04}"/>
              </a:ext>
            </a:extLst>
          </p:cNvPr>
          <p:cNvSpPr/>
          <p:nvPr/>
        </p:nvSpPr>
        <p:spPr>
          <a:xfrm>
            <a:off x="3220611" y="1659768"/>
            <a:ext cx="8977744" cy="20389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CD0C528-EC87-45A3-930B-BC38BDED5C30}"/>
              </a:ext>
            </a:extLst>
          </p:cNvPr>
          <p:cNvSpPr txBox="1"/>
          <p:nvPr/>
        </p:nvSpPr>
        <p:spPr>
          <a:xfrm>
            <a:off x="-101602" y="2082297"/>
            <a:ext cx="3215994" cy="646331"/>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Functional Requirement </a:t>
            </a:r>
            <a:r>
              <a:rPr lang="en-US" b="1" u="sng" dirty="0">
                <a:latin typeface="Arial" panose="020B0604020202020204" pitchFamily="34" charset="0"/>
                <a:cs typeface="Arial" panose="020B0604020202020204" pitchFamily="34" charset="0"/>
              </a:rPr>
              <a:t>Compare and check</a:t>
            </a:r>
            <a:endParaRPr lang="en-US" u="sng" dirty="0"/>
          </a:p>
        </p:txBody>
      </p:sp>
      <p:sp>
        <p:nvSpPr>
          <p:cNvPr id="30" name="Rectangle 29">
            <a:extLst>
              <a:ext uri="{FF2B5EF4-FFF2-40B4-BE49-F238E27FC236}">
                <a16:creationId xmlns:a16="http://schemas.microsoft.com/office/drawing/2014/main" id="{21BE9EC2-1CBE-4C41-9222-58610D27C520}"/>
              </a:ext>
            </a:extLst>
          </p:cNvPr>
          <p:cNvSpPr/>
          <p:nvPr/>
        </p:nvSpPr>
        <p:spPr>
          <a:xfrm>
            <a:off x="5743575" y="2505075"/>
            <a:ext cx="657225" cy="219738"/>
          </a:xfrm>
          <a:prstGeom prst="rect">
            <a:avLst/>
          </a:prstGeom>
          <a:solidFill>
            <a:srgbClr val="FE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A screenshot of a social media post&#10;&#10;Description automatically generated">
            <a:extLst>
              <a:ext uri="{FF2B5EF4-FFF2-40B4-BE49-F238E27FC236}">
                <a16:creationId xmlns:a16="http://schemas.microsoft.com/office/drawing/2014/main" id="{B8DEFE9E-64BF-4474-9B67-6864BAF12BEC}"/>
              </a:ext>
            </a:extLst>
          </p:cNvPr>
          <p:cNvPicPr>
            <a:picLocks noChangeAspect="1"/>
          </p:cNvPicPr>
          <p:nvPr/>
        </p:nvPicPr>
        <p:blipFill rotWithShape="1">
          <a:blip r:embed="rId3">
            <a:extLst>
              <a:ext uri="{28A0092B-C50C-407E-A947-70E740481C1C}">
                <a14:useLocalDpi xmlns:a14="http://schemas.microsoft.com/office/drawing/2010/main" val="0"/>
              </a:ext>
            </a:extLst>
          </a:blip>
          <a:srcRect l="9610" r="48514" b="59199"/>
          <a:stretch/>
        </p:blipFill>
        <p:spPr>
          <a:xfrm>
            <a:off x="3249081" y="1659767"/>
            <a:ext cx="8942916" cy="2025399"/>
          </a:xfrm>
          <a:prstGeom prst="rect">
            <a:avLst/>
          </a:prstGeom>
        </p:spPr>
      </p:pic>
      <p:pic>
        <p:nvPicPr>
          <p:cNvPr id="34" name="Picture 33" descr="A screenshot of a social media post&#10;&#10;Description automatically generated">
            <a:extLst>
              <a:ext uri="{FF2B5EF4-FFF2-40B4-BE49-F238E27FC236}">
                <a16:creationId xmlns:a16="http://schemas.microsoft.com/office/drawing/2014/main" id="{9D04E9F8-BE78-4B53-9DB4-78DA9B22EB51}"/>
              </a:ext>
            </a:extLst>
          </p:cNvPr>
          <p:cNvPicPr>
            <a:picLocks noChangeAspect="1"/>
          </p:cNvPicPr>
          <p:nvPr/>
        </p:nvPicPr>
        <p:blipFill rotWithShape="1">
          <a:blip r:embed="rId4">
            <a:extLst>
              <a:ext uri="{28A0092B-C50C-407E-A947-70E740481C1C}">
                <a14:useLocalDpi xmlns:a14="http://schemas.microsoft.com/office/drawing/2010/main" val="0"/>
              </a:ext>
            </a:extLst>
          </a:blip>
          <a:srcRect l="5601" r="52443" b="60794"/>
          <a:stretch/>
        </p:blipFill>
        <p:spPr>
          <a:xfrm>
            <a:off x="3249082" y="4565458"/>
            <a:ext cx="8942915" cy="2292542"/>
          </a:xfrm>
          <a:prstGeom prst="rect">
            <a:avLst/>
          </a:prstGeom>
        </p:spPr>
      </p:pic>
      <p:sp>
        <p:nvSpPr>
          <p:cNvPr id="17" name="Rectangle 16">
            <a:extLst>
              <a:ext uri="{FF2B5EF4-FFF2-40B4-BE49-F238E27FC236}">
                <a16:creationId xmlns:a16="http://schemas.microsoft.com/office/drawing/2014/main" id="{ED7C3256-60F1-4FDD-B7BA-CCDEFE327C14}"/>
              </a:ext>
            </a:extLst>
          </p:cNvPr>
          <p:cNvSpPr/>
          <p:nvPr/>
        </p:nvSpPr>
        <p:spPr>
          <a:xfrm>
            <a:off x="7709483" y="3709077"/>
            <a:ext cx="4495227" cy="8324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439014750, Abdulialh, Alqasem</a:t>
            </a:r>
            <a:endParaRPr lang="en-US" dirty="0">
              <a:solidFill>
                <a:schemeClr val="tx1"/>
              </a:solidFill>
            </a:endParaRPr>
          </a:p>
        </p:txBody>
      </p:sp>
      <p:sp>
        <p:nvSpPr>
          <p:cNvPr id="16" name="Rectangle 15">
            <a:extLst>
              <a:ext uri="{FF2B5EF4-FFF2-40B4-BE49-F238E27FC236}">
                <a16:creationId xmlns:a16="http://schemas.microsoft.com/office/drawing/2014/main" id="{3A270C0A-5ADA-4680-AA94-4CCAEC8D893B}"/>
              </a:ext>
            </a:extLst>
          </p:cNvPr>
          <p:cNvSpPr/>
          <p:nvPr/>
        </p:nvSpPr>
        <p:spPr>
          <a:xfrm>
            <a:off x="3214256" y="3715856"/>
            <a:ext cx="4488871" cy="8324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Second Input From Scan Reader </a:t>
            </a:r>
          </a:p>
        </p:txBody>
      </p:sp>
    </p:spTree>
    <p:extLst>
      <p:ext uri="{BB962C8B-B14F-4D97-AF65-F5344CB8AC3E}">
        <p14:creationId xmlns:p14="http://schemas.microsoft.com/office/powerpoint/2010/main" val="589110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FA25F50-C2CE-40D4-A797-5804B2B6BDC1}"/>
              </a:ext>
            </a:extLst>
          </p:cNvPr>
          <p:cNvSpPr/>
          <p:nvPr/>
        </p:nvSpPr>
        <p:spPr>
          <a:xfrm>
            <a:off x="497393" y="563153"/>
            <a:ext cx="11146536" cy="5815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building, window, game&#10;&#10;Description automatically generated">
            <a:extLst>
              <a:ext uri="{FF2B5EF4-FFF2-40B4-BE49-F238E27FC236}">
                <a16:creationId xmlns:a16="http://schemas.microsoft.com/office/drawing/2014/main" id="{2C943B75-0DEB-41A5-9DC7-FD221F2289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4003" y="1726554"/>
            <a:ext cx="5039728" cy="4462322"/>
          </a:xfrm>
          <a:prstGeom prst="rect">
            <a:avLst/>
          </a:prstGeom>
        </p:spPr>
      </p:pic>
      <p:sp>
        <p:nvSpPr>
          <p:cNvPr id="26" name="Rectangle 25">
            <a:extLst>
              <a:ext uri="{FF2B5EF4-FFF2-40B4-BE49-F238E27FC236}">
                <a16:creationId xmlns:a16="http://schemas.microsoft.com/office/drawing/2014/main" id="{560CF402-555C-4CDA-B483-B7EC9E41F0CD}"/>
              </a:ext>
            </a:extLst>
          </p:cNvPr>
          <p:cNvSpPr/>
          <p:nvPr/>
        </p:nvSpPr>
        <p:spPr>
          <a:xfrm>
            <a:off x="658269" y="1800936"/>
            <a:ext cx="5425062" cy="974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4800" b="1"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122200C5-BB17-4628-8F5B-D5576173E50F}"/>
              </a:ext>
            </a:extLst>
          </p:cNvPr>
          <p:cNvSpPr/>
          <p:nvPr/>
        </p:nvSpPr>
        <p:spPr>
          <a:xfrm>
            <a:off x="658269" y="650120"/>
            <a:ext cx="5425062" cy="974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033CE0D6-E2CF-42FB-A7AB-65A141DC769B}"/>
              </a:ext>
            </a:extLst>
          </p:cNvPr>
          <p:cNvSpPr/>
          <p:nvPr/>
        </p:nvSpPr>
        <p:spPr>
          <a:xfrm>
            <a:off x="645600" y="2912048"/>
            <a:ext cx="5425061" cy="974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4800" b="1"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7F3D0E46-1B7B-41C7-ABBF-CF4C2225A5A4}"/>
              </a:ext>
            </a:extLst>
          </p:cNvPr>
          <p:cNvSpPr/>
          <p:nvPr/>
        </p:nvSpPr>
        <p:spPr>
          <a:xfrm>
            <a:off x="670938" y="4062864"/>
            <a:ext cx="5425062" cy="974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4800" b="1"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9485DA9E-964E-4066-BED4-FE4F7C84007A}"/>
              </a:ext>
            </a:extLst>
          </p:cNvPr>
          <p:cNvSpPr/>
          <p:nvPr/>
        </p:nvSpPr>
        <p:spPr>
          <a:xfrm>
            <a:off x="670938" y="5213680"/>
            <a:ext cx="5425062" cy="974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4800" b="1"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DE753494-BE50-47B9-BD7B-6993BC53836A}"/>
              </a:ext>
            </a:extLst>
          </p:cNvPr>
          <p:cNvSpPr txBox="1"/>
          <p:nvPr/>
        </p:nvSpPr>
        <p:spPr>
          <a:xfrm>
            <a:off x="658268" y="637615"/>
            <a:ext cx="5412393" cy="461665"/>
          </a:xfrm>
          <a:prstGeom prst="rect">
            <a:avLst/>
          </a:prstGeom>
          <a:solidFill>
            <a:schemeClr val="accent1">
              <a:lumMod val="20000"/>
              <a:lumOff val="80000"/>
            </a:schemeClr>
          </a:solidFill>
        </p:spPr>
        <p:txBody>
          <a:bodyPr wrap="square" rtlCol="0">
            <a:spAutoFit/>
          </a:bodyPr>
          <a:lstStyle/>
          <a:p>
            <a:pPr algn="ctr"/>
            <a:r>
              <a:rPr lang="en-US" sz="2400" dirty="0">
                <a:solidFill>
                  <a:srgbClr val="FF0000"/>
                </a:solidFill>
              </a:rPr>
              <a:t>Coordinator</a:t>
            </a:r>
            <a:r>
              <a:rPr lang="en-US" sz="2400" dirty="0"/>
              <a:t> Hashem Bajabaa</a:t>
            </a:r>
          </a:p>
        </p:txBody>
      </p:sp>
      <p:sp>
        <p:nvSpPr>
          <p:cNvPr id="11" name="TextBox 10">
            <a:extLst>
              <a:ext uri="{FF2B5EF4-FFF2-40B4-BE49-F238E27FC236}">
                <a16:creationId xmlns:a16="http://schemas.microsoft.com/office/drawing/2014/main" id="{EEE9BA2A-02A7-4885-877E-31CAE47594BE}"/>
              </a:ext>
            </a:extLst>
          </p:cNvPr>
          <p:cNvSpPr txBox="1"/>
          <p:nvPr/>
        </p:nvSpPr>
        <p:spPr>
          <a:xfrm>
            <a:off x="658268" y="2230372"/>
            <a:ext cx="5412394" cy="553998"/>
          </a:xfrm>
          <a:prstGeom prst="rect">
            <a:avLst/>
          </a:prstGeom>
          <a:solidFill>
            <a:schemeClr val="accent1">
              <a:lumMod val="60000"/>
              <a:lumOff val="40000"/>
            </a:schemeClr>
          </a:solidFill>
        </p:spPr>
        <p:txBody>
          <a:bodyPr wrap="square" rtlCol="0">
            <a:spAutoFit/>
          </a:bodyPr>
          <a:lstStyle/>
          <a:p>
            <a:pPr algn="ctr"/>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Skills : Java developer</a:t>
            </a:r>
          </a:p>
          <a:p>
            <a:pPr algn="ctr"/>
            <a:endParaRPr lang="en-US" sz="1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423D2E0F-2DCA-4EED-8B4E-BD6F2DC04695}"/>
              </a:ext>
            </a:extLst>
          </p:cNvPr>
          <p:cNvSpPr txBox="1"/>
          <p:nvPr/>
        </p:nvSpPr>
        <p:spPr>
          <a:xfrm>
            <a:off x="658268" y="1778873"/>
            <a:ext cx="5412393" cy="461665"/>
          </a:xfrm>
          <a:prstGeom prst="rect">
            <a:avLst/>
          </a:prstGeom>
          <a:solidFill>
            <a:schemeClr val="accent1">
              <a:lumMod val="20000"/>
              <a:lumOff val="80000"/>
            </a:schemeClr>
          </a:solidFill>
        </p:spPr>
        <p:txBody>
          <a:bodyPr wrap="square" rtlCol="0">
            <a:spAutoFit/>
          </a:bodyPr>
          <a:lstStyle/>
          <a:p>
            <a:pPr algn="ctr"/>
            <a:r>
              <a:rPr lang="en-US" sz="2400" dirty="0">
                <a:solidFill>
                  <a:srgbClr val="FF0000"/>
                </a:solidFill>
              </a:rPr>
              <a:t>Member </a:t>
            </a:r>
            <a:r>
              <a:rPr lang="en-US" sz="2400" dirty="0"/>
              <a:t>Abdulilah Alqasem</a:t>
            </a:r>
          </a:p>
        </p:txBody>
      </p:sp>
      <p:sp>
        <p:nvSpPr>
          <p:cNvPr id="38" name="TextBox 37">
            <a:extLst>
              <a:ext uri="{FF2B5EF4-FFF2-40B4-BE49-F238E27FC236}">
                <a16:creationId xmlns:a16="http://schemas.microsoft.com/office/drawing/2014/main" id="{2100F490-8DD6-4EE9-B4D2-9F6BD8977A55}"/>
              </a:ext>
            </a:extLst>
          </p:cNvPr>
          <p:cNvSpPr txBox="1"/>
          <p:nvPr/>
        </p:nvSpPr>
        <p:spPr>
          <a:xfrm>
            <a:off x="658268" y="2930920"/>
            <a:ext cx="5412393" cy="461665"/>
          </a:xfrm>
          <a:prstGeom prst="rect">
            <a:avLst/>
          </a:prstGeom>
          <a:solidFill>
            <a:schemeClr val="accent1">
              <a:lumMod val="20000"/>
              <a:lumOff val="80000"/>
            </a:schemeClr>
          </a:solidFill>
        </p:spPr>
        <p:txBody>
          <a:bodyPr wrap="square" rtlCol="0">
            <a:spAutoFit/>
          </a:bodyPr>
          <a:lstStyle/>
          <a:p>
            <a:pPr algn="ctr"/>
            <a:r>
              <a:rPr lang="en-US" sz="2400" dirty="0">
                <a:solidFill>
                  <a:srgbClr val="FF0000"/>
                </a:solidFill>
              </a:rPr>
              <a:t>Member </a:t>
            </a:r>
            <a:r>
              <a:rPr lang="en-US" sz="2400" dirty="0"/>
              <a:t>Mohammad Zouman</a:t>
            </a:r>
          </a:p>
        </p:txBody>
      </p:sp>
      <p:sp>
        <p:nvSpPr>
          <p:cNvPr id="39" name="TextBox 38">
            <a:extLst>
              <a:ext uri="{FF2B5EF4-FFF2-40B4-BE49-F238E27FC236}">
                <a16:creationId xmlns:a16="http://schemas.microsoft.com/office/drawing/2014/main" id="{0C9AC0CB-3F20-43E8-8613-C271082B6E2F}"/>
              </a:ext>
            </a:extLst>
          </p:cNvPr>
          <p:cNvSpPr txBox="1"/>
          <p:nvPr/>
        </p:nvSpPr>
        <p:spPr>
          <a:xfrm>
            <a:off x="683607" y="4071597"/>
            <a:ext cx="5412393" cy="461665"/>
          </a:xfrm>
          <a:prstGeom prst="rect">
            <a:avLst/>
          </a:prstGeom>
          <a:solidFill>
            <a:schemeClr val="accent1">
              <a:lumMod val="20000"/>
              <a:lumOff val="80000"/>
            </a:schemeClr>
          </a:solidFill>
        </p:spPr>
        <p:txBody>
          <a:bodyPr wrap="square" rtlCol="0">
            <a:spAutoFit/>
          </a:bodyPr>
          <a:lstStyle/>
          <a:p>
            <a:pPr algn="ctr"/>
            <a:r>
              <a:rPr lang="en-US" sz="2400" dirty="0">
                <a:solidFill>
                  <a:srgbClr val="FF0000"/>
                </a:solidFill>
              </a:rPr>
              <a:t>Member </a:t>
            </a:r>
            <a:r>
              <a:rPr lang="en-US" sz="2400" dirty="0"/>
              <a:t>Abdulaziz Aldukhaiel</a:t>
            </a:r>
          </a:p>
        </p:txBody>
      </p:sp>
      <p:sp>
        <p:nvSpPr>
          <p:cNvPr id="40" name="TextBox 39">
            <a:extLst>
              <a:ext uri="{FF2B5EF4-FFF2-40B4-BE49-F238E27FC236}">
                <a16:creationId xmlns:a16="http://schemas.microsoft.com/office/drawing/2014/main" id="{4166E21B-9357-4722-9395-56E2E19120D7}"/>
              </a:ext>
            </a:extLst>
          </p:cNvPr>
          <p:cNvSpPr txBox="1"/>
          <p:nvPr/>
        </p:nvSpPr>
        <p:spPr>
          <a:xfrm>
            <a:off x="670938" y="5218192"/>
            <a:ext cx="5412393" cy="461665"/>
          </a:xfrm>
          <a:prstGeom prst="rect">
            <a:avLst/>
          </a:prstGeom>
          <a:solidFill>
            <a:schemeClr val="accent1">
              <a:lumMod val="20000"/>
              <a:lumOff val="80000"/>
            </a:schemeClr>
          </a:solidFill>
        </p:spPr>
        <p:txBody>
          <a:bodyPr wrap="square" rtlCol="0">
            <a:spAutoFit/>
          </a:bodyPr>
          <a:lstStyle/>
          <a:p>
            <a:pPr algn="ctr"/>
            <a:r>
              <a:rPr lang="en-US" sz="2400" dirty="0">
                <a:solidFill>
                  <a:srgbClr val="FF0000"/>
                </a:solidFill>
              </a:rPr>
              <a:t>Member </a:t>
            </a:r>
            <a:r>
              <a:rPr lang="en-US" sz="2400" dirty="0"/>
              <a:t>Saleh Sawab</a:t>
            </a:r>
          </a:p>
        </p:txBody>
      </p:sp>
      <p:sp>
        <p:nvSpPr>
          <p:cNvPr id="41" name="TextBox 40">
            <a:extLst>
              <a:ext uri="{FF2B5EF4-FFF2-40B4-BE49-F238E27FC236}">
                <a16:creationId xmlns:a16="http://schemas.microsoft.com/office/drawing/2014/main" id="{36C8010C-FCCD-4D53-A12A-E402E38390FA}"/>
              </a:ext>
            </a:extLst>
          </p:cNvPr>
          <p:cNvSpPr txBox="1"/>
          <p:nvPr/>
        </p:nvSpPr>
        <p:spPr>
          <a:xfrm>
            <a:off x="658268" y="3332751"/>
            <a:ext cx="5412393" cy="553998"/>
          </a:xfrm>
          <a:prstGeom prst="rect">
            <a:avLst/>
          </a:prstGeom>
          <a:solidFill>
            <a:schemeClr val="accent1">
              <a:lumMod val="60000"/>
              <a:lumOff val="40000"/>
            </a:schemeClr>
          </a:solidFill>
        </p:spPr>
        <p:txBody>
          <a:bodyPr wrap="square" rtlCol="0">
            <a:spAutoFit/>
          </a:bodyPr>
          <a:lstStyle/>
          <a:p>
            <a:pPr algn="ctr"/>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Skills : Java developer</a:t>
            </a:r>
          </a:p>
          <a:p>
            <a:pPr algn="ctr"/>
            <a:endParaRPr lang="en-US" sz="1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61949474-A0A4-4D08-9589-618F78691C75}"/>
              </a:ext>
            </a:extLst>
          </p:cNvPr>
          <p:cNvSpPr txBox="1"/>
          <p:nvPr/>
        </p:nvSpPr>
        <p:spPr>
          <a:xfrm>
            <a:off x="683606" y="4511271"/>
            <a:ext cx="5399723" cy="553998"/>
          </a:xfrm>
          <a:prstGeom prst="rect">
            <a:avLst/>
          </a:prstGeom>
          <a:solidFill>
            <a:schemeClr val="accent1">
              <a:lumMod val="60000"/>
              <a:lumOff val="40000"/>
            </a:schemeClr>
          </a:solidFill>
        </p:spPr>
        <p:txBody>
          <a:bodyPr wrap="square" rtlCol="0">
            <a:spAutoFit/>
          </a:bodyPr>
          <a:lstStyle/>
          <a:p>
            <a:pPr algn="ctr"/>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Skills : Java developer</a:t>
            </a:r>
          </a:p>
          <a:p>
            <a:pPr algn="ctr"/>
            <a:endParaRPr lang="en-US" sz="1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66EBF3CA-45F4-4B01-9062-621C1989A23E}"/>
              </a:ext>
            </a:extLst>
          </p:cNvPr>
          <p:cNvSpPr txBox="1"/>
          <p:nvPr/>
        </p:nvSpPr>
        <p:spPr>
          <a:xfrm>
            <a:off x="670937" y="5621608"/>
            <a:ext cx="5412392" cy="553998"/>
          </a:xfrm>
          <a:prstGeom prst="rect">
            <a:avLst/>
          </a:prstGeom>
          <a:solidFill>
            <a:schemeClr val="accent1">
              <a:lumMod val="60000"/>
              <a:lumOff val="40000"/>
            </a:schemeClr>
          </a:solidFill>
        </p:spPr>
        <p:txBody>
          <a:bodyPr wrap="square" rtlCol="0">
            <a:spAutoFit/>
          </a:bodyPr>
          <a:lstStyle/>
          <a:p>
            <a:pPr algn="ctr"/>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Skills : Java developer</a:t>
            </a:r>
          </a:p>
          <a:p>
            <a:pPr algn="ctr"/>
            <a:endParaRPr lang="en-US" sz="1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4304125B-C657-4FD1-93BA-AA0B94A16FFA}"/>
              </a:ext>
            </a:extLst>
          </p:cNvPr>
          <p:cNvSpPr txBox="1"/>
          <p:nvPr/>
        </p:nvSpPr>
        <p:spPr>
          <a:xfrm>
            <a:off x="656956" y="1109898"/>
            <a:ext cx="5425062" cy="553998"/>
          </a:xfrm>
          <a:prstGeom prst="rect">
            <a:avLst/>
          </a:prstGeom>
          <a:solidFill>
            <a:schemeClr val="accent1">
              <a:lumMod val="60000"/>
              <a:lumOff val="40000"/>
            </a:schemeClr>
          </a:solidFill>
        </p:spPr>
        <p:txBody>
          <a:bodyPr wrap="square" rtlCol="0">
            <a:spAutoFit/>
          </a:bodyPr>
          <a:lstStyle/>
          <a:p>
            <a:pPr algn="ctr"/>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Skills : Java developer &amp; Team Management</a:t>
            </a:r>
          </a:p>
          <a:p>
            <a:pPr algn="ctr"/>
            <a:endParaRPr lang="en-US" sz="1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206C8894-5AA1-4817-BFEE-3BDC5379FECD}"/>
              </a:ext>
            </a:extLst>
          </p:cNvPr>
          <p:cNvSpPr txBox="1"/>
          <p:nvPr/>
        </p:nvSpPr>
        <p:spPr>
          <a:xfrm>
            <a:off x="6811861" y="721453"/>
            <a:ext cx="4337108" cy="769441"/>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Team Members</a:t>
            </a:r>
          </a:p>
        </p:txBody>
      </p:sp>
    </p:spTree>
    <p:extLst>
      <p:ext uri="{BB962C8B-B14F-4D97-AF65-F5344CB8AC3E}">
        <p14:creationId xmlns:p14="http://schemas.microsoft.com/office/powerpoint/2010/main" val="1668517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70F69B-95CC-4845-A7B4-B48B87D3C4CF}"/>
              </a:ext>
            </a:extLst>
          </p:cNvPr>
          <p:cNvSpPr/>
          <p:nvPr/>
        </p:nvSpPr>
        <p:spPr>
          <a:xfrm>
            <a:off x="-101600" y="0"/>
            <a:ext cx="3315855"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sign&#10;&#10;Description automatically generated">
            <a:extLst>
              <a:ext uri="{FF2B5EF4-FFF2-40B4-BE49-F238E27FC236}">
                <a16:creationId xmlns:a16="http://schemas.microsoft.com/office/drawing/2014/main" id="{CC8C3D49-564B-48ED-A68D-BDD73AD566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587" y="3254579"/>
            <a:ext cx="2343615" cy="2556283"/>
          </a:xfrm>
          <a:prstGeom prst="rect">
            <a:avLst/>
          </a:prstGeom>
        </p:spPr>
      </p:pic>
      <p:sp>
        <p:nvSpPr>
          <p:cNvPr id="4" name="TextBox 3">
            <a:extLst>
              <a:ext uri="{FF2B5EF4-FFF2-40B4-BE49-F238E27FC236}">
                <a16:creationId xmlns:a16="http://schemas.microsoft.com/office/drawing/2014/main" id="{3EBA8DF1-4494-46C1-9A5C-C5F9F33E3BA7}"/>
              </a:ext>
            </a:extLst>
          </p:cNvPr>
          <p:cNvSpPr txBox="1"/>
          <p:nvPr/>
        </p:nvSpPr>
        <p:spPr>
          <a:xfrm>
            <a:off x="-101602" y="2082297"/>
            <a:ext cx="3215994" cy="646331"/>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Functional Requirement</a:t>
            </a:r>
          </a:p>
          <a:p>
            <a:pPr algn="ctr"/>
            <a:r>
              <a:rPr lang="en-US" b="1" u="sng" dirty="0">
                <a:latin typeface="Arial" panose="020B0604020202020204" pitchFamily="34" charset="0"/>
                <a:cs typeface="Arial" panose="020B0604020202020204" pitchFamily="34" charset="0"/>
              </a:rPr>
              <a:t>Excel file</a:t>
            </a:r>
            <a:endParaRPr lang="en-US" u="sng" dirty="0"/>
          </a:p>
        </p:txBody>
      </p:sp>
      <p:sp>
        <p:nvSpPr>
          <p:cNvPr id="5" name="TextBox 4">
            <a:extLst>
              <a:ext uri="{FF2B5EF4-FFF2-40B4-BE49-F238E27FC236}">
                <a16:creationId xmlns:a16="http://schemas.microsoft.com/office/drawing/2014/main" id="{B45AE064-3A4B-4EB7-9BDE-B334B85F0767}"/>
              </a:ext>
            </a:extLst>
          </p:cNvPr>
          <p:cNvSpPr txBox="1"/>
          <p:nvPr/>
        </p:nvSpPr>
        <p:spPr>
          <a:xfrm>
            <a:off x="-136426" y="910015"/>
            <a:ext cx="3315855" cy="646331"/>
          </a:xfrm>
          <a:prstGeom prst="rect">
            <a:avLst/>
          </a:prstGeom>
          <a:noFill/>
        </p:spPr>
        <p:txBody>
          <a:bodyPr wrap="square" rtlCol="0">
            <a:spAutoFit/>
          </a:bodyPr>
          <a:lstStyle/>
          <a:p>
            <a:pPr algn="ctr"/>
            <a:r>
              <a:rPr lang="en-US" sz="3600" b="1" dirty="0">
                <a:latin typeface="Arial" panose="020B0604020202020204" pitchFamily="34" charset="0"/>
                <a:cs typeface="Arial" panose="020B0604020202020204" pitchFamily="34" charset="0"/>
              </a:rPr>
              <a:t>Results</a:t>
            </a:r>
          </a:p>
        </p:txBody>
      </p:sp>
      <p:sp>
        <p:nvSpPr>
          <p:cNvPr id="6" name="Rectangle 5">
            <a:extLst>
              <a:ext uri="{FF2B5EF4-FFF2-40B4-BE49-F238E27FC236}">
                <a16:creationId xmlns:a16="http://schemas.microsoft.com/office/drawing/2014/main" id="{0B0506A0-CD19-4B79-B6E7-9FAE6D049C7D}"/>
              </a:ext>
            </a:extLst>
          </p:cNvPr>
          <p:cNvSpPr/>
          <p:nvPr/>
        </p:nvSpPr>
        <p:spPr>
          <a:xfrm>
            <a:off x="3214255" y="0"/>
            <a:ext cx="8977745"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19053F4-8D75-48D3-9E41-66991E074868}"/>
              </a:ext>
            </a:extLst>
          </p:cNvPr>
          <p:cNvSpPr/>
          <p:nvPr/>
        </p:nvSpPr>
        <p:spPr>
          <a:xfrm>
            <a:off x="3214253" y="-10351"/>
            <a:ext cx="8977744" cy="83247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Public void attendByID(string id, Time scanningTime)</a:t>
            </a:r>
          </a:p>
        </p:txBody>
      </p:sp>
      <p:sp>
        <p:nvSpPr>
          <p:cNvPr id="8" name="Rectangle 7">
            <a:extLst>
              <a:ext uri="{FF2B5EF4-FFF2-40B4-BE49-F238E27FC236}">
                <a16:creationId xmlns:a16="http://schemas.microsoft.com/office/drawing/2014/main" id="{8F4CF710-69B7-48C6-8D9B-0762C7214D7E}"/>
              </a:ext>
            </a:extLst>
          </p:cNvPr>
          <p:cNvSpPr/>
          <p:nvPr/>
        </p:nvSpPr>
        <p:spPr>
          <a:xfrm>
            <a:off x="3214256" y="816945"/>
            <a:ext cx="4491666" cy="8324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First Input: 439012555, 10:15</a:t>
            </a:r>
          </a:p>
        </p:txBody>
      </p:sp>
      <p:sp>
        <p:nvSpPr>
          <p:cNvPr id="10" name="Rectangle 9">
            <a:extLst>
              <a:ext uri="{FF2B5EF4-FFF2-40B4-BE49-F238E27FC236}">
                <a16:creationId xmlns:a16="http://schemas.microsoft.com/office/drawing/2014/main" id="{BE284874-939D-47A6-A38D-CB462C8E2974}"/>
              </a:ext>
            </a:extLst>
          </p:cNvPr>
          <p:cNvSpPr/>
          <p:nvPr/>
        </p:nvSpPr>
        <p:spPr>
          <a:xfrm>
            <a:off x="7697536" y="816944"/>
            <a:ext cx="4491666" cy="8324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Second Input: 439012555, 10:16</a:t>
            </a:r>
          </a:p>
        </p:txBody>
      </p:sp>
      <p:sp>
        <p:nvSpPr>
          <p:cNvPr id="11" name="Rectangle 10">
            <a:extLst>
              <a:ext uri="{FF2B5EF4-FFF2-40B4-BE49-F238E27FC236}">
                <a16:creationId xmlns:a16="http://schemas.microsoft.com/office/drawing/2014/main" id="{F868052E-F6BF-43C3-9289-A076156D8F1F}"/>
              </a:ext>
            </a:extLst>
          </p:cNvPr>
          <p:cNvSpPr/>
          <p:nvPr/>
        </p:nvSpPr>
        <p:spPr>
          <a:xfrm>
            <a:off x="3231025" y="3843805"/>
            <a:ext cx="4491666" cy="8324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Third Input: 436020675, 12:00</a:t>
            </a:r>
          </a:p>
        </p:txBody>
      </p:sp>
      <p:sp>
        <p:nvSpPr>
          <p:cNvPr id="12" name="Rectangle 11">
            <a:extLst>
              <a:ext uri="{FF2B5EF4-FFF2-40B4-BE49-F238E27FC236}">
                <a16:creationId xmlns:a16="http://schemas.microsoft.com/office/drawing/2014/main" id="{414B28CE-90B4-4840-BE74-5C17F48CDF7A}"/>
              </a:ext>
            </a:extLst>
          </p:cNvPr>
          <p:cNvSpPr/>
          <p:nvPr/>
        </p:nvSpPr>
        <p:spPr>
          <a:xfrm>
            <a:off x="7714306" y="3847824"/>
            <a:ext cx="4455338" cy="8324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Fourth Input: 439012454, 10:20</a:t>
            </a:r>
          </a:p>
        </p:txBody>
      </p:sp>
      <p:sp>
        <p:nvSpPr>
          <p:cNvPr id="13" name="Rectangle 12">
            <a:extLst>
              <a:ext uri="{FF2B5EF4-FFF2-40B4-BE49-F238E27FC236}">
                <a16:creationId xmlns:a16="http://schemas.microsoft.com/office/drawing/2014/main" id="{079EB0C1-9549-4918-97D2-26A3B861D693}"/>
              </a:ext>
            </a:extLst>
          </p:cNvPr>
          <p:cNvSpPr/>
          <p:nvPr/>
        </p:nvSpPr>
        <p:spPr>
          <a:xfrm>
            <a:off x="3214253" y="1649416"/>
            <a:ext cx="4491666" cy="21880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59B8C45-14E9-4BBB-9B80-29B912544F6E}"/>
              </a:ext>
            </a:extLst>
          </p:cNvPr>
          <p:cNvSpPr/>
          <p:nvPr/>
        </p:nvSpPr>
        <p:spPr>
          <a:xfrm>
            <a:off x="7708719" y="1639065"/>
            <a:ext cx="4483281" cy="21880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AFF7EDA-1D35-4790-B39D-1F5397F1FEBB}"/>
              </a:ext>
            </a:extLst>
          </p:cNvPr>
          <p:cNvSpPr/>
          <p:nvPr/>
        </p:nvSpPr>
        <p:spPr>
          <a:xfrm>
            <a:off x="3222640" y="4680297"/>
            <a:ext cx="4491666" cy="2177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C77B848-D492-498B-BCD7-9F9182FE8B6F}"/>
              </a:ext>
            </a:extLst>
          </p:cNvPr>
          <p:cNvSpPr/>
          <p:nvPr/>
        </p:nvSpPr>
        <p:spPr>
          <a:xfrm>
            <a:off x="7704527" y="4669945"/>
            <a:ext cx="4491666" cy="21880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screenshot of a cell phone&#10;&#10;Description automatically generated">
            <a:extLst>
              <a:ext uri="{FF2B5EF4-FFF2-40B4-BE49-F238E27FC236}">
                <a16:creationId xmlns:a16="http://schemas.microsoft.com/office/drawing/2014/main" id="{4CF72EE5-1FFB-448F-BFB3-927CD2605084}"/>
              </a:ext>
            </a:extLst>
          </p:cNvPr>
          <p:cNvPicPr>
            <a:picLocks noChangeAspect="1"/>
          </p:cNvPicPr>
          <p:nvPr/>
        </p:nvPicPr>
        <p:blipFill rotWithShape="1">
          <a:blip r:embed="rId3">
            <a:extLst>
              <a:ext uri="{28A0092B-C50C-407E-A947-70E740481C1C}">
                <a14:useLocalDpi xmlns:a14="http://schemas.microsoft.com/office/drawing/2010/main" val="0"/>
              </a:ext>
            </a:extLst>
          </a:blip>
          <a:srcRect l="572" r="40896" b="3525"/>
          <a:stretch/>
        </p:blipFill>
        <p:spPr>
          <a:xfrm>
            <a:off x="3222640" y="1659768"/>
            <a:ext cx="4472107" cy="2167352"/>
          </a:xfrm>
          <a:prstGeom prst="rect">
            <a:avLst/>
          </a:prstGeom>
        </p:spPr>
      </p:pic>
      <p:pic>
        <p:nvPicPr>
          <p:cNvPr id="20" name="Picture 19" descr="A screenshot of a cell phone&#10;&#10;Description automatically generated">
            <a:extLst>
              <a:ext uri="{FF2B5EF4-FFF2-40B4-BE49-F238E27FC236}">
                <a16:creationId xmlns:a16="http://schemas.microsoft.com/office/drawing/2014/main" id="{61B7210C-25EC-48C2-9587-E4D9625A16BF}"/>
              </a:ext>
            </a:extLst>
          </p:cNvPr>
          <p:cNvPicPr>
            <a:picLocks noChangeAspect="1"/>
          </p:cNvPicPr>
          <p:nvPr/>
        </p:nvPicPr>
        <p:blipFill rotWithShape="1">
          <a:blip r:embed="rId4">
            <a:extLst>
              <a:ext uri="{28A0092B-C50C-407E-A947-70E740481C1C}">
                <a14:useLocalDpi xmlns:a14="http://schemas.microsoft.com/office/drawing/2010/main" val="0"/>
              </a:ext>
            </a:extLst>
          </a:blip>
          <a:srcRect l="5448" r="51476" b="65578"/>
          <a:stretch/>
        </p:blipFill>
        <p:spPr>
          <a:xfrm>
            <a:off x="7722692" y="1628714"/>
            <a:ext cx="4446952" cy="2188055"/>
          </a:xfrm>
          <a:prstGeom prst="rect">
            <a:avLst/>
          </a:prstGeom>
        </p:spPr>
      </p:pic>
      <p:pic>
        <p:nvPicPr>
          <p:cNvPr id="22" name="Picture 21" descr="A screenshot of a social media post&#10;&#10;Description automatically generated">
            <a:extLst>
              <a:ext uri="{FF2B5EF4-FFF2-40B4-BE49-F238E27FC236}">
                <a16:creationId xmlns:a16="http://schemas.microsoft.com/office/drawing/2014/main" id="{50FBA722-42B4-4536-BCCE-FF1BC06CFD18}"/>
              </a:ext>
            </a:extLst>
          </p:cNvPr>
          <p:cNvPicPr>
            <a:picLocks noChangeAspect="1"/>
          </p:cNvPicPr>
          <p:nvPr/>
        </p:nvPicPr>
        <p:blipFill rotWithShape="1">
          <a:blip r:embed="rId5">
            <a:extLst>
              <a:ext uri="{28A0092B-C50C-407E-A947-70E740481C1C}">
                <a14:useLocalDpi xmlns:a14="http://schemas.microsoft.com/office/drawing/2010/main" val="0"/>
              </a:ext>
            </a:extLst>
          </a:blip>
          <a:srcRect l="5259" r="53365" b="71424"/>
          <a:stretch/>
        </p:blipFill>
        <p:spPr>
          <a:xfrm>
            <a:off x="3249080" y="4686628"/>
            <a:ext cx="4438677" cy="2104697"/>
          </a:xfrm>
          <a:prstGeom prst="rect">
            <a:avLst/>
          </a:prstGeom>
        </p:spPr>
      </p:pic>
      <p:pic>
        <p:nvPicPr>
          <p:cNvPr id="24" name="Picture 23" descr="A screenshot of a cell phone&#10;&#10;Description automatically generated">
            <a:extLst>
              <a:ext uri="{FF2B5EF4-FFF2-40B4-BE49-F238E27FC236}">
                <a16:creationId xmlns:a16="http://schemas.microsoft.com/office/drawing/2014/main" id="{52ADAD73-8C0A-42B5-A0C1-E0B6B8B7F0C5}"/>
              </a:ext>
            </a:extLst>
          </p:cNvPr>
          <p:cNvPicPr>
            <a:picLocks noChangeAspect="1"/>
          </p:cNvPicPr>
          <p:nvPr/>
        </p:nvPicPr>
        <p:blipFill rotWithShape="1">
          <a:blip r:embed="rId6">
            <a:extLst>
              <a:ext uri="{28A0092B-C50C-407E-A947-70E740481C1C}">
                <a14:useLocalDpi xmlns:a14="http://schemas.microsoft.com/office/drawing/2010/main" val="0"/>
              </a:ext>
            </a:extLst>
          </a:blip>
          <a:srcRect l="5186" r="53301" b="67986"/>
          <a:stretch/>
        </p:blipFill>
        <p:spPr>
          <a:xfrm>
            <a:off x="7731076" y="4701000"/>
            <a:ext cx="4430183" cy="2136298"/>
          </a:xfrm>
          <a:prstGeom prst="rect">
            <a:avLst/>
          </a:prstGeom>
        </p:spPr>
      </p:pic>
    </p:spTree>
    <p:extLst>
      <p:ext uri="{BB962C8B-B14F-4D97-AF65-F5344CB8AC3E}">
        <p14:creationId xmlns:p14="http://schemas.microsoft.com/office/powerpoint/2010/main" val="1456382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B3CA986-C31B-4906-8D2B-6E0ED7A5BD32}"/>
              </a:ext>
            </a:extLst>
          </p:cNvPr>
          <p:cNvSpPr/>
          <p:nvPr/>
        </p:nvSpPr>
        <p:spPr>
          <a:xfrm>
            <a:off x="1" y="0"/>
            <a:ext cx="382538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clock, plate&#10;&#10;Description automatically generated">
            <a:extLst>
              <a:ext uri="{FF2B5EF4-FFF2-40B4-BE49-F238E27FC236}">
                <a16:creationId xmlns:a16="http://schemas.microsoft.com/office/drawing/2014/main" id="{6E1D7C95-B202-4A00-A6B9-90819AE16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136" y="1736521"/>
            <a:ext cx="3020935" cy="2099849"/>
          </a:xfrm>
          <a:prstGeom prst="rect">
            <a:avLst/>
          </a:prstGeom>
        </p:spPr>
      </p:pic>
      <p:pic>
        <p:nvPicPr>
          <p:cNvPr id="5" name="Picture 4" descr="A picture containing comb, plate&#10;&#10;Description automatically generated">
            <a:extLst>
              <a:ext uri="{FF2B5EF4-FFF2-40B4-BE49-F238E27FC236}">
                <a16:creationId xmlns:a16="http://schemas.microsoft.com/office/drawing/2014/main" id="{2C0F5D0D-ED8A-499C-8710-DF749BE98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135" y="4320834"/>
            <a:ext cx="3020935" cy="2504114"/>
          </a:xfrm>
          <a:prstGeom prst="rect">
            <a:avLst/>
          </a:prstGeom>
        </p:spPr>
      </p:pic>
      <p:sp>
        <p:nvSpPr>
          <p:cNvPr id="9" name="Rectangle 8">
            <a:extLst>
              <a:ext uri="{FF2B5EF4-FFF2-40B4-BE49-F238E27FC236}">
                <a16:creationId xmlns:a16="http://schemas.microsoft.com/office/drawing/2014/main" id="{52F33B9B-EA66-4EDE-9FFC-12082DBF4E1B}"/>
              </a:ext>
            </a:extLst>
          </p:cNvPr>
          <p:cNvSpPr/>
          <p:nvPr/>
        </p:nvSpPr>
        <p:spPr>
          <a:xfrm>
            <a:off x="3610564" y="-33052"/>
            <a:ext cx="402670" cy="689105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95031B9-9055-4A9C-942D-055DF92679A9}"/>
              </a:ext>
            </a:extLst>
          </p:cNvPr>
          <p:cNvSpPr/>
          <p:nvPr/>
        </p:nvSpPr>
        <p:spPr>
          <a:xfrm>
            <a:off x="67112" y="302004"/>
            <a:ext cx="3464653" cy="1040235"/>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latin typeface="Arial" panose="020B0604020202020204" pitchFamily="34" charset="0"/>
                <a:cs typeface="Arial" panose="020B0604020202020204" pitchFamily="34" charset="0"/>
              </a:rPr>
              <a:t>Slides Content</a:t>
            </a:r>
          </a:p>
        </p:txBody>
      </p:sp>
      <p:sp>
        <p:nvSpPr>
          <p:cNvPr id="13" name="Rectangle 12">
            <a:extLst>
              <a:ext uri="{FF2B5EF4-FFF2-40B4-BE49-F238E27FC236}">
                <a16:creationId xmlns:a16="http://schemas.microsoft.com/office/drawing/2014/main" id="{175AF54C-E3C8-4EB4-8446-F73863014B40}"/>
              </a:ext>
            </a:extLst>
          </p:cNvPr>
          <p:cNvSpPr/>
          <p:nvPr/>
        </p:nvSpPr>
        <p:spPr>
          <a:xfrm>
            <a:off x="4013234" y="0"/>
            <a:ext cx="8178765" cy="6858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6A36487B-D9F4-46EB-B2A3-D12643142E68}"/>
              </a:ext>
            </a:extLst>
          </p:cNvPr>
          <p:cNvSpPr/>
          <p:nvPr/>
        </p:nvSpPr>
        <p:spPr>
          <a:xfrm>
            <a:off x="4013234" y="381699"/>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Introduction To SATS</a:t>
            </a:r>
          </a:p>
        </p:txBody>
      </p:sp>
      <p:sp>
        <p:nvSpPr>
          <p:cNvPr id="20" name="Oval 19">
            <a:extLst>
              <a:ext uri="{FF2B5EF4-FFF2-40B4-BE49-F238E27FC236}">
                <a16:creationId xmlns:a16="http://schemas.microsoft.com/office/drawing/2014/main" id="{04AA1731-12EF-4A04-8AC6-C99577549CEE}"/>
              </a:ext>
            </a:extLst>
          </p:cNvPr>
          <p:cNvSpPr/>
          <p:nvPr/>
        </p:nvSpPr>
        <p:spPr>
          <a:xfrm>
            <a:off x="4092033" y="436226"/>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1</a:t>
            </a:r>
          </a:p>
        </p:txBody>
      </p:sp>
      <p:sp>
        <p:nvSpPr>
          <p:cNvPr id="30" name="Rectangle: Rounded Corners 29">
            <a:extLst>
              <a:ext uri="{FF2B5EF4-FFF2-40B4-BE49-F238E27FC236}">
                <a16:creationId xmlns:a16="http://schemas.microsoft.com/office/drawing/2014/main" id="{199D13A5-D0F5-47DD-9A65-022E27FC8697}"/>
              </a:ext>
            </a:extLst>
          </p:cNvPr>
          <p:cNvSpPr/>
          <p:nvPr/>
        </p:nvSpPr>
        <p:spPr>
          <a:xfrm>
            <a:off x="4013234" y="1206170"/>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Requirements </a:t>
            </a:r>
          </a:p>
        </p:txBody>
      </p:sp>
      <p:sp>
        <p:nvSpPr>
          <p:cNvPr id="26" name="Oval 25">
            <a:extLst>
              <a:ext uri="{FF2B5EF4-FFF2-40B4-BE49-F238E27FC236}">
                <a16:creationId xmlns:a16="http://schemas.microsoft.com/office/drawing/2014/main" id="{98264DA2-3EA7-4849-8A40-2D53787AB9AA}"/>
              </a:ext>
            </a:extLst>
          </p:cNvPr>
          <p:cNvSpPr/>
          <p:nvPr/>
        </p:nvSpPr>
        <p:spPr>
          <a:xfrm>
            <a:off x="4105516" y="1266738"/>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2</a:t>
            </a:r>
          </a:p>
        </p:txBody>
      </p:sp>
      <p:sp>
        <p:nvSpPr>
          <p:cNvPr id="31" name="Rectangle: Rounded Corners 30">
            <a:extLst>
              <a:ext uri="{FF2B5EF4-FFF2-40B4-BE49-F238E27FC236}">
                <a16:creationId xmlns:a16="http://schemas.microsoft.com/office/drawing/2014/main" id="{24866992-5A25-464E-B61C-579785BE618E}"/>
              </a:ext>
            </a:extLst>
          </p:cNvPr>
          <p:cNvSpPr/>
          <p:nvPr/>
        </p:nvSpPr>
        <p:spPr>
          <a:xfrm>
            <a:off x="4013234" y="2037357"/>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Design </a:t>
            </a:r>
          </a:p>
        </p:txBody>
      </p:sp>
      <p:sp>
        <p:nvSpPr>
          <p:cNvPr id="23" name="Oval 22">
            <a:extLst>
              <a:ext uri="{FF2B5EF4-FFF2-40B4-BE49-F238E27FC236}">
                <a16:creationId xmlns:a16="http://schemas.microsoft.com/office/drawing/2014/main" id="{87E32ED1-BDD1-4556-BE60-60AAA4054732}"/>
              </a:ext>
            </a:extLst>
          </p:cNvPr>
          <p:cNvSpPr/>
          <p:nvPr/>
        </p:nvSpPr>
        <p:spPr>
          <a:xfrm>
            <a:off x="4092033" y="2097250"/>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3</a:t>
            </a:r>
          </a:p>
        </p:txBody>
      </p:sp>
      <p:sp>
        <p:nvSpPr>
          <p:cNvPr id="32" name="Rectangle: Rounded Corners 31">
            <a:extLst>
              <a:ext uri="{FF2B5EF4-FFF2-40B4-BE49-F238E27FC236}">
                <a16:creationId xmlns:a16="http://schemas.microsoft.com/office/drawing/2014/main" id="{B2160D19-0DD2-4B53-A664-04F7A43C2596}"/>
              </a:ext>
            </a:extLst>
          </p:cNvPr>
          <p:cNvSpPr/>
          <p:nvPr/>
        </p:nvSpPr>
        <p:spPr>
          <a:xfrm>
            <a:off x="4013234" y="2927087"/>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Results</a:t>
            </a:r>
          </a:p>
        </p:txBody>
      </p:sp>
      <p:sp>
        <p:nvSpPr>
          <p:cNvPr id="25" name="Oval 24">
            <a:extLst>
              <a:ext uri="{FF2B5EF4-FFF2-40B4-BE49-F238E27FC236}">
                <a16:creationId xmlns:a16="http://schemas.microsoft.com/office/drawing/2014/main" id="{070DD079-C452-4889-B52C-C974F6372314}"/>
              </a:ext>
            </a:extLst>
          </p:cNvPr>
          <p:cNvSpPr/>
          <p:nvPr/>
        </p:nvSpPr>
        <p:spPr>
          <a:xfrm>
            <a:off x="4105516" y="2944540"/>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4</a:t>
            </a:r>
          </a:p>
        </p:txBody>
      </p:sp>
      <p:sp>
        <p:nvSpPr>
          <p:cNvPr id="33" name="Rectangle: Rounded Corners 32">
            <a:extLst>
              <a:ext uri="{FF2B5EF4-FFF2-40B4-BE49-F238E27FC236}">
                <a16:creationId xmlns:a16="http://schemas.microsoft.com/office/drawing/2014/main" id="{891006D7-EA72-4F71-B147-710197CB3583}"/>
              </a:ext>
            </a:extLst>
          </p:cNvPr>
          <p:cNvSpPr/>
          <p:nvPr/>
        </p:nvSpPr>
        <p:spPr>
          <a:xfrm>
            <a:off x="4013233" y="3697706"/>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Team Contributions </a:t>
            </a:r>
          </a:p>
        </p:txBody>
      </p:sp>
      <p:sp>
        <p:nvSpPr>
          <p:cNvPr id="24" name="Oval 23">
            <a:extLst>
              <a:ext uri="{FF2B5EF4-FFF2-40B4-BE49-F238E27FC236}">
                <a16:creationId xmlns:a16="http://schemas.microsoft.com/office/drawing/2014/main" id="{710F38CD-AB08-42AA-AFAC-ADF2C84B1C08}"/>
              </a:ext>
            </a:extLst>
          </p:cNvPr>
          <p:cNvSpPr/>
          <p:nvPr/>
        </p:nvSpPr>
        <p:spPr>
          <a:xfrm>
            <a:off x="4134874" y="3758274"/>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5</a:t>
            </a:r>
          </a:p>
        </p:txBody>
      </p:sp>
      <p:sp>
        <p:nvSpPr>
          <p:cNvPr id="34" name="Rectangle: Rounded Corners 33">
            <a:extLst>
              <a:ext uri="{FF2B5EF4-FFF2-40B4-BE49-F238E27FC236}">
                <a16:creationId xmlns:a16="http://schemas.microsoft.com/office/drawing/2014/main" id="{9FDCC7E9-0182-48FD-91E0-F9528CBC45D3}"/>
              </a:ext>
            </a:extLst>
          </p:cNvPr>
          <p:cNvSpPr/>
          <p:nvPr/>
        </p:nvSpPr>
        <p:spPr>
          <a:xfrm>
            <a:off x="4013233" y="4532159"/>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 Future Work And Conclusion</a:t>
            </a:r>
          </a:p>
        </p:txBody>
      </p:sp>
      <p:sp>
        <p:nvSpPr>
          <p:cNvPr id="22" name="Oval 21">
            <a:extLst>
              <a:ext uri="{FF2B5EF4-FFF2-40B4-BE49-F238E27FC236}">
                <a16:creationId xmlns:a16="http://schemas.microsoft.com/office/drawing/2014/main" id="{DF469DCE-1D47-428C-B082-4E57A24682E8}"/>
              </a:ext>
            </a:extLst>
          </p:cNvPr>
          <p:cNvSpPr/>
          <p:nvPr/>
        </p:nvSpPr>
        <p:spPr>
          <a:xfrm>
            <a:off x="4139570" y="4588786"/>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6</a:t>
            </a:r>
          </a:p>
        </p:txBody>
      </p:sp>
      <p:pic>
        <p:nvPicPr>
          <p:cNvPr id="28" name="Picture 27" descr="A picture containing drawing&#10;&#10;Description automatically generated">
            <a:extLst>
              <a:ext uri="{FF2B5EF4-FFF2-40B4-BE49-F238E27FC236}">
                <a16:creationId xmlns:a16="http://schemas.microsoft.com/office/drawing/2014/main" id="{B1FB34BB-937E-4ACB-9CCB-DD01B0A76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22886" y="3724969"/>
            <a:ext cx="612395" cy="528509"/>
          </a:xfrm>
          <a:prstGeom prst="rect">
            <a:avLst/>
          </a:prstGeom>
        </p:spPr>
      </p:pic>
    </p:spTree>
    <p:extLst>
      <p:ext uri="{BB962C8B-B14F-4D97-AF65-F5344CB8AC3E}">
        <p14:creationId xmlns:p14="http://schemas.microsoft.com/office/powerpoint/2010/main" val="2096969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2A4651-6A19-401C-888B-26C2402C97AF}"/>
              </a:ext>
            </a:extLst>
          </p:cNvPr>
          <p:cNvSpPr/>
          <p:nvPr/>
        </p:nvSpPr>
        <p:spPr>
          <a:xfrm>
            <a:off x="-101600" y="0"/>
            <a:ext cx="3315855"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9A882B2-1F1D-4C61-ACDA-766D7AC974A9}"/>
              </a:ext>
            </a:extLst>
          </p:cNvPr>
          <p:cNvSpPr txBox="1"/>
          <p:nvPr/>
        </p:nvSpPr>
        <p:spPr>
          <a:xfrm>
            <a:off x="-101600" y="2042281"/>
            <a:ext cx="3281029" cy="646331"/>
          </a:xfrm>
          <a:prstGeom prst="rect">
            <a:avLst/>
          </a:prstGeom>
          <a:noFill/>
        </p:spPr>
        <p:txBody>
          <a:bodyPr wrap="square" rtlCol="0">
            <a:spAutoFit/>
          </a:bodyPr>
          <a:lstStyle/>
          <a:p>
            <a:pPr algn="ctr"/>
            <a:r>
              <a:rPr lang="en-US" sz="3600" b="1" dirty="0">
                <a:latin typeface="Arial" panose="020B0604020202020204" pitchFamily="34" charset="0"/>
                <a:cs typeface="Arial" panose="020B0604020202020204" pitchFamily="34" charset="0"/>
              </a:rPr>
              <a:t>GitHub Pages</a:t>
            </a:r>
          </a:p>
        </p:txBody>
      </p:sp>
      <p:sp>
        <p:nvSpPr>
          <p:cNvPr id="4" name="Rectangle 3">
            <a:extLst>
              <a:ext uri="{FF2B5EF4-FFF2-40B4-BE49-F238E27FC236}">
                <a16:creationId xmlns:a16="http://schemas.microsoft.com/office/drawing/2014/main" id="{19CA91EE-92BE-4A6B-9968-642658958B52}"/>
              </a:ext>
            </a:extLst>
          </p:cNvPr>
          <p:cNvSpPr/>
          <p:nvPr/>
        </p:nvSpPr>
        <p:spPr>
          <a:xfrm>
            <a:off x="3179429" y="0"/>
            <a:ext cx="9012571"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ell phone&#10;&#10;Description automatically generated">
            <a:extLst>
              <a:ext uri="{FF2B5EF4-FFF2-40B4-BE49-F238E27FC236}">
                <a16:creationId xmlns:a16="http://schemas.microsoft.com/office/drawing/2014/main" id="{A16D7D03-691D-4029-B350-367EB3E98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4669" y="-1"/>
            <a:ext cx="9089566" cy="2693127"/>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4C226DEA-D5DA-4AE9-BCBF-FA5866FAB1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9091" y="2583809"/>
            <a:ext cx="8977743" cy="2271593"/>
          </a:xfrm>
          <a:prstGeom prst="rect">
            <a:avLst/>
          </a:prstGeom>
        </p:spPr>
      </p:pic>
      <p:pic>
        <p:nvPicPr>
          <p:cNvPr id="12" name="Picture 11" descr="A screen shot of a social media post&#10;&#10;Description automatically generated">
            <a:extLst>
              <a:ext uri="{FF2B5EF4-FFF2-40B4-BE49-F238E27FC236}">
                <a16:creationId xmlns:a16="http://schemas.microsoft.com/office/drawing/2014/main" id="{282EA29B-F97E-4B5C-9EF5-6035E5B5F4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9429" y="4980278"/>
            <a:ext cx="9012571" cy="1877722"/>
          </a:xfrm>
          <a:prstGeom prst="rect">
            <a:avLst/>
          </a:prstGeom>
        </p:spPr>
      </p:pic>
      <p:pic>
        <p:nvPicPr>
          <p:cNvPr id="17" name="Picture 16" descr="A picture containing drawing&#10;&#10;Description automatically generated">
            <a:extLst>
              <a:ext uri="{FF2B5EF4-FFF2-40B4-BE49-F238E27FC236}">
                <a16:creationId xmlns:a16="http://schemas.microsoft.com/office/drawing/2014/main" id="{B0FA809F-EC57-494D-B80E-25615ACF6A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01" y="3719605"/>
            <a:ext cx="3281029" cy="3138395"/>
          </a:xfrm>
          <a:prstGeom prst="rect">
            <a:avLst/>
          </a:prstGeom>
        </p:spPr>
      </p:pic>
    </p:spTree>
    <p:extLst>
      <p:ext uri="{BB962C8B-B14F-4D97-AF65-F5344CB8AC3E}">
        <p14:creationId xmlns:p14="http://schemas.microsoft.com/office/powerpoint/2010/main" val="1176811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8CF364-2837-4728-8193-8670BC21C0B6}"/>
              </a:ext>
            </a:extLst>
          </p:cNvPr>
          <p:cNvSpPr/>
          <p:nvPr/>
        </p:nvSpPr>
        <p:spPr>
          <a:xfrm>
            <a:off x="-101600" y="0"/>
            <a:ext cx="3315855"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45301A8-5B8A-4297-A75C-FCD0BF114648}"/>
              </a:ext>
            </a:extLst>
          </p:cNvPr>
          <p:cNvSpPr txBox="1"/>
          <p:nvPr/>
        </p:nvSpPr>
        <p:spPr>
          <a:xfrm>
            <a:off x="-108718" y="2059307"/>
            <a:ext cx="3322973" cy="646331"/>
          </a:xfrm>
          <a:prstGeom prst="rect">
            <a:avLst/>
          </a:prstGeom>
          <a:noFill/>
        </p:spPr>
        <p:txBody>
          <a:bodyPr wrap="square" rtlCol="0">
            <a:spAutoFit/>
          </a:bodyPr>
          <a:lstStyle/>
          <a:p>
            <a:pPr algn="ctr"/>
            <a:r>
              <a:rPr lang="en-US" sz="3600" b="1" dirty="0">
                <a:latin typeface="Arial" panose="020B0604020202020204" pitchFamily="34" charset="0"/>
                <a:cs typeface="Arial" panose="020B0604020202020204" pitchFamily="34" charset="0"/>
              </a:rPr>
              <a:t>GitHub Pages</a:t>
            </a:r>
          </a:p>
        </p:txBody>
      </p:sp>
      <p:pic>
        <p:nvPicPr>
          <p:cNvPr id="4" name="Picture 3" descr="A screenshot of a cell phone&#10;&#10;Description automatically generated">
            <a:extLst>
              <a:ext uri="{FF2B5EF4-FFF2-40B4-BE49-F238E27FC236}">
                <a16:creationId xmlns:a16="http://schemas.microsoft.com/office/drawing/2014/main" id="{2539356B-44F3-4403-9640-6EEFE8743E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9082" y="0"/>
            <a:ext cx="8873010" cy="3010849"/>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DD324878-1D78-42AA-BB1D-308A6DFE5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4256" y="2919369"/>
            <a:ext cx="8977744" cy="393863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E15F8D43-815A-485D-AAA1-D67FDB45CB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718" y="3719605"/>
            <a:ext cx="3315855" cy="3138395"/>
          </a:xfrm>
          <a:prstGeom prst="rect">
            <a:avLst/>
          </a:prstGeom>
        </p:spPr>
      </p:pic>
    </p:spTree>
    <p:extLst>
      <p:ext uri="{BB962C8B-B14F-4D97-AF65-F5344CB8AC3E}">
        <p14:creationId xmlns:p14="http://schemas.microsoft.com/office/powerpoint/2010/main" val="2120551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71E1EDC-B021-4096-957D-3553CE6F854D}"/>
              </a:ext>
            </a:extLst>
          </p:cNvPr>
          <p:cNvSpPr/>
          <p:nvPr/>
        </p:nvSpPr>
        <p:spPr>
          <a:xfrm>
            <a:off x="4882"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6E5314C-0EED-4E11-BD99-64BC405C5679}"/>
              </a:ext>
            </a:extLst>
          </p:cNvPr>
          <p:cNvSpPr/>
          <p:nvPr/>
        </p:nvSpPr>
        <p:spPr>
          <a:xfrm>
            <a:off x="7573821" y="0"/>
            <a:ext cx="4618180" cy="6857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62" name="Picture 61" descr="A picture containing drawing&#10;&#10;Description automatically generated">
            <a:extLst>
              <a:ext uri="{FF2B5EF4-FFF2-40B4-BE49-F238E27FC236}">
                <a16:creationId xmlns:a16="http://schemas.microsoft.com/office/drawing/2014/main" id="{F46D1C04-E1F1-48B5-B92D-1E36601F7B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145" y="4426527"/>
            <a:ext cx="1219200" cy="1219200"/>
          </a:xfrm>
          <a:prstGeom prst="rect">
            <a:avLst/>
          </a:prstGeom>
        </p:spPr>
      </p:pic>
      <p:pic>
        <p:nvPicPr>
          <p:cNvPr id="63" name="Picture 62" descr="A picture containing drawing&#10;&#10;Description automatically generated">
            <a:extLst>
              <a:ext uri="{FF2B5EF4-FFF2-40B4-BE49-F238E27FC236}">
                <a16:creationId xmlns:a16="http://schemas.microsoft.com/office/drawing/2014/main" id="{EE329FDB-5BF3-481B-872D-3C1027319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9490" y="4426527"/>
            <a:ext cx="1219200" cy="1219200"/>
          </a:xfrm>
          <a:prstGeom prst="rect">
            <a:avLst/>
          </a:prstGeom>
        </p:spPr>
      </p:pic>
      <p:pic>
        <p:nvPicPr>
          <p:cNvPr id="64" name="Picture 63" descr="A picture containing drawing&#10;&#10;Description automatically generated">
            <a:extLst>
              <a:ext uri="{FF2B5EF4-FFF2-40B4-BE49-F238E27FC236}">
                <a16:creationId xmlns:a16="http://schemas.microsoft.com/office/drawing/2014/main" id="{D4709CB4-E15C-48B5-BD8D-4AC164975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8835" y="4426527"/>
            <a:ext cx="1219200" cy="1219200"/>
          </a:xfrm>
          <a:prstGeom prst="rect">
            <a:avLst/>
          </a:prstGeom>
        </p:spPr>
      </p:pic>
      <p:pic>
        <p:nvPicPr>
          <p:cNvPr id="65" name="Picture 64" descr="A picture containing drawing&#10;&#10;Description automatically generated">
            <a:extLst>
              <a:ext uri="{FF2B5EF4-FFF2-40B4-BE49-F238E27FC236}">
                <a16:creationId xmlns:a16="http://schemas.microsoft.com/office/drawing/2014/main" id="{B38FA981-33DF-45D6-8596-D60F4E9E9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8180" y="4426527"/>
            <a:ext cx="1219200" cy="1219200"/>
          </a:xfrm>
          <a:prstGeom prst="rect">
            <a:avLst/>
          </a:prstGeom>
        </p:spPr>
      </p:pic>
      <p:pic>
        <p:nvPicPr>
          <p:cNvPr id="66" name="Picture 65" descr="A picture containing drawing&#10;&#10;Description automatically generated">
            <a:extLst>
              <a:ext uri="{FF2B5EF4-FFF2-40B4-BE49-F238E27FC236}">
                <a16:creationId xmlns:a16="http://schemas.microsoft.com/office/drawing/2014/main" id="{5E16E98F-91D0-4E1E-9BEF-141D5A97A9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426527"/>
            <a:ext cx="1219200" cy="1219200"/>
          </a:xfrm>
          <a:prstGeom prst="rect">
            <a:avLst/>
          </a:prstGeom>
        </p:spPr>
      </p:pic>
      <p:sp>
        <p:nvSpPr>
          <p:cNvPr id="67" name="TextBox 66">
            <a:extLst>
              <a:ext uri="{FF2B5EF4-FFF2-40B4-BE49-F238E27FC236}">
                <a16:creationId xmlns:a16="http://schemas.microsoft.com/office/drawing/2014/main" id="{AC87AA11-0B09-43FF-81BE-E0DF7A566DAD}"/>
              </a:ext>
            </a:extLst>
          </p:cNvPr>
          <p:cNvSpPr txBox="1"/>
          <p:nvPr/>
        </p:nvSpPr>
        <p:spPr>
          <a:xfrm>
            <a:off x="3094182" y="5936887"/>
            <a:ext cx="1339273" cy="584775"/>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Abdulilah Alqasem</a:t>
            </a:r>
          </a:p>
        </p:txBody>
      </p:sp>
      <p:sp>
        <p:nvSpPr>
          <p:cNvPr id="69" name="TextBox 68">
            <a:extLst>
              <a:ext uri="{FF2B5EF4-FFF2-40B4-BE49-F238E27FC236}">
                <a16:creationId xmlns:a16="http://schemas.microsoft.com/office/drawing/2014/main" id="{5FACDE7D-9F08-4BB9-8C07-2EB2D9D11FFA}"/>
              </a:ext>
            </a:extLst>
          </p:cNvPr>
          <p:cNvSpPr txBox="1"/>
          <p:nvPr/>
        </p:nvSpPr>
        <p:spPr>
          <a:xfrm>
            <a:off x="4562766" y="5936887"/>
            <a:ext cx="1339273" cy="584775"/>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Mohammad Zouman</a:t>
            </a:r>
          </a:p>
        </p:txBody>
      </p:sp>
      <p:sp>
        <p:nvSpPr>
          <p:cNvPr id="70" name="TextBox 69">
            <a:extLst>
              <a:ext uri="{FF2B5EF4-FFF2-40B4-BE49-F238E27FC236}">
                <a16:creationId xmlns:a16="http://schemas.microsoft.com/office/drawing/2014/main" id="{A064D98A-8030-4F97-B531-B632DF7082CC}"/>
              </a:ext>
            </a:extLst>
          </p:cNvPr>
          <p:cNvSpPr txBox="1"/>
          <p:nvPr/>
        </p:nvSpPr>
        <p:spPr>
          <a:xfrm>
            <a:off x="6031350" y="5936887"/>
            <a:ext cx="1339273" cy="584775"/>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Saleh Sawab</a:t>
            </a:r>
          </a:p>
        </p:txBody>
      </p:sp>
      <p:sp>
        <p:nvSpPr>
          <p:cNvPr id="71" name="TextBox 70">
            <a:extLst>
              <a:ext uri="{FF2B5EF4-FFF2-40B4-BE49-F238E27FC236}">
                <a16:creationId xmlns:a16="http://schemas.microsoft.com/office/drawing/2014/main" id="{75EB3E54-0E65-4B88-91B4-9F17E0C10E46}"/>
              </a:ext>
            </a:extLst>
          </p:cNvPr>
          <p:cNvSpPr txBox="1"/>
          <p:nvPr/>
        </p:nvSpPr>
        <p:spPr>
          <a:xfrm>
            <a:off x="1639453" y="5936887"/>
            <a:ext cx="1339273" cy="584775"/>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Abdulaziz Aldukhaiel</a:t>
            </a:r>
          </a:p>
        </p:txBody>
      </p:sp>
      <p:sp>
        <p:nvSpPr>
          <p:cNvPr id="72" name="TextBox 71">
            <a:extLst>
              <a:ext uri="{FF2B5EF4-FFF2-40B4-BE49-F238E27FC236}">
                <a16:creationId xmlns:a16="http://schemas.microsoft.com/office/drawing/2014/main" id="{18BA1362-3486-4CA3-BADD-24DB71EAAE41}"/>
              </a:ext>
            </a:extLst>
          </p:cNvPr>
          <p:cNvSpPr txBox="1"/>
          <p:nvPr/>
        </p:nvSpPr>
        <p:spPr>
          <a:xfrm>
            <a:off x="180108" y="5936887"/>
            <a:ext cx="1339273" cy="584775"/>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Hashem Bajabaa</a:t>
            </a:r>
          </a:p>
        </p:txBody>
      </p:sp>
      <p:cxnSp>
        <p:nvCxnSpPr>
          <p:cNvPr id="74" name="Straight Connector 73">
            <a:extLst>
              <a:ext uri="{FF2B5EF4-FFF2-40B4-BE49-F238E27FC236}">
                <a16:creationId xmlns:a16="http://schemas.microsoft.com/office/drawing/2014/main" id="{20E5360C-9E16-4AB0-BB5D-7BDE5E749D46}"/>
              </a:ext>
            </a:extLst>
          </p:cNvPr>
          <p:cNvCxnSpPr>
            <a:cxnSpLocks/>
          </p:cNvCxnSpPr>
          <p:nvPr/>
        </p:nvCxnSpPr>
        <p:spPr>
          <a:xfrm>
            <a:off x="219075" y="4090191"/>
            <a:ext cx="712231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BDCDEA45-C6D3-4AE3-992A-43DBD3CBFEC4}"/>
              </a:ext>
            </a:extLst>
          </p:cNvPr>
          <p:cNvCxnSpPr/>
          <p:nvPr/>
        </p:nvCxnSpPr>
        <p:spPr>
          <a:xfrm>
            <a:off x="6700986" y="3916218"/>
            <a:ext cx="0" cy="369455"/>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5485E783-0448-4BE3-91C7-6B9BA7A08155}"/>
              </a:ext>
            </a:extLst>
          </p:cNvPr>
          <p:cNvCxnSpPr/>
          <p:nvPr/>
        </p:nvCxnSpPr>
        <p:spPr>
          <a:xfrm>
            <a:off x="5227780" y="3916218"/>
            <a:ext cx="0" cy="369455"/>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56FF7FAB-A99D-4780-B987-D1B49A3015A1}"/>
              </a:ext>
            </a:extLst>
          </p:cNvPr>
          <p:cNvCxnSpPr/>
          <p:nvPr/>
        </p:nvCxnSpPr>
        <p:spPr>
          <a:xfrm>
            <a:off x="3752061" y="3916217"/>
            <a:ext cx="0" cy="369455"/>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6958D3E5-574C-43EE-A92E-E67CAE9676D9}"/>
              </a:ext>
            </a:extLst>
          </p:cNvPr>
          <p:cNvCxnSpPr/>
          <p:nvPr/>
        </p:nvCxnSpPr>
        <p:spPr>
          <a:xfrm>
            <a:off x="2309089" y="3916216"/>
            <a:ext cx="0" cy="369455"/>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33881E4F-7B53-4BA0-A27D-D3C786456446}"/>
              </a:ext>
            </a:extLst>
          </p:cNvPr>
          <p:cNvCxnSpPr/>
          <p:nvPr/>
        </p:nvCxnSpPr>
        <p:spPr>
          <a:xfrm>
            <a:off x="849892" y="3916216"/>
            <a:ext cx="0" cy="369455"/>
          </a:xfrm>
          <a:prstGeom prst="line">
            <a:avLst/>
          </a:prstGeom>
        </p:spPr>
        <p:style>
          <a:lnRef idx="1">
            <a:schemeClr val="dk1"/>
          </a:lnRef>
          <a:fillRef idx="0">
            <a:schemeClr val="dk1"/>
          </a:fillRef>
          <a:effectRef idx="0">
            <a:schemeClr val="dk1"/>
          </a:effectRef>
          <a:fontRef idx="minor">
            <a:schemeClr val="tx1"/>
          </a:fontRef>
        </p:style>
      </p:cxnSp>
      <p:sp>
        <p:nvSpPr>
          <p:cNvPr id="87" name="TextBox 86">
            <a:extLst>
              <a:ext uri="{FF2B5EF4-FFF2-40B4-BE49-F238E27FC236}">
                <a16:creationId xmlns:a16="http://schemas.microsoft.com/office/drawing/2014/main" id="{398925B9-A840-4BB9-AD1D-C7951E92DCF0}"/>
              </a:ext>
            </a:extLst>
          </p:cNvPr>
          <p:cNvSpPr txBox="1"/>
          <p:nvPr/>
        </p:nvSpPr>
        <p:spPr>
          <a:xfrm>
            <a:off x="8035637" y="133978"/>
            <a:ext cx="3694546"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Team Contributions </a:t>
            </a:r>
          </a:p>
        </p:txBody>
      </p:sp>
      <p:sp>
        <p:nvSpPr>
          <p:cNvPr id="3" name="Rectangle 2">
            <a:extLst>
              <a:ext uri="{FF2B5EF4-FFF2-40B4-BE49-F238E27FC236}">
                <a16:creationId xmlns:a16="http://schemas.microsoft.com/office/drawing/2014/main" id="{D67BE15F-C00D-4344-8FCE-F4C6A0F5D5B0}"/>
              </a:ext>
            </a:extLst>
          </p:cNvPr>
          <p:cNvSpPr/>
          <p:nvPr/>
        </p:nvSpPr>
        <p:spPr>
          <a:xfrm>
            <a:off x="7573821" y="808199"/>
            <a:ext cx="4618179" cy="1501361"/>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BCB9E69-D0E0-44AE-A93F-AA071CE9F9E8}"/>
              </a:ext>
            </a:extLst>
          </p:cNvPr>
          <p:cNvSpPr/>
          <p:nvPr/>
        </p:nvSpPr>
        <p:spPr>
          <a:xfrm>
            <a:off x="7578703" y="2315361"/>
            <a:ext cx="4618179" cy="152783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39E803A-3837-49AC-B604-F814F96146CB}"/>
              </a:ext>
            </a:extLst>
          </p:cNvPr>
          <p:cNvSpPr/>
          <p:nvPr/>
        </p:nvSpPr>
        <p:spPr>
          <a:xfrm>
            <a:off x="7568939" y="3817202"/>
            <a:ext cx="4618179" cy="152865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133BC0A-1747-4A07-8995-5CBA10F41F85}"/>
              </a:ext>
            </a:extLst>
          </p:cNvPr>
          <p:cNvSpPr/>
          <p:nvPr/>
        </p:nvSpPr>
        <p:spPr>
          <a:xfrm>
            <a:off x="7573821" y="5324844"/>
            <a:ext cx="4618179" cy="152865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0EA7E07-49A5-410A-80AC-584568577F20}"/>
              </a:ext>
            </a:extLst>
          </p:cNvPr>
          <p:cNvSpPr/>
          <p:nvPr/>
        </p:nvSpPr>
        <p:spPr>
          <a:xfrm>
            <a:off x="7578703" y="808198"/>
            <a:ext cx="570906" cy="152735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#0</a:t>
            </a:r>
          </a:p>
        </p:txBody>
      </p:sp>
      <p:sp>
        <p:nvSpPr>
          <p:cNvPr id="41" name="Rectangle 40">
            <a:extLst>
              <a:ext uri="{FF2B5EF4-FFF2-40B4-BE49-F238E27FC236}">
                <a16:creationId xmlns:a16="http://schemas.microsoft.com/office/drawing/2014/main" id="{A1F1BE65-33DC-4F44-84DE-BBE31B15A7EC}"/>
              </a:ext>
            </a:extLst>
          </p:cNvPr>
          <p:cNvSpPr/>
          <p:nvPr/>
        </p:nvSpPr>
        <p:spPr>
          <a:xfrm>
            <a:off x="7578703" y="2311788"/>
            <a:ext cx="570906" cy="1495558"/>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#1</a:t>
            </a:r>
          </a:p>
        </p:txBody>
      </p:sp>
      <p:sp>
        <p:nvSpPr>
          <p:cNvPr id="42" name="Rectangle 41">
            <a:extLst>
              <a:ext uri="{FF2B5EF4-FFF2-40B4-BE49-F238E27FC236}">
                <a16:creationId xmlns:a16="http://schemas.microsoft.com/office/drawing/2014/main" id="{CBEBBC27-1A6B-484D-8778-AACAAFDDE523}"/>
              </a:ext>
            </a:extLst>
          </p:cNvPr>
          <p:cNvSpPr/>
          <p:nvPr/>
        </p:nvSpPr>
        <p:spPr>
          <a:xfrm>
            <a:off x="7564056" y="3813147"/>
            <a:ext cx="580508" cy="1522251"/>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#2</a:t>
            </a:r>
          </a:p>
        </p:txBody>
      </p:sp>
      <p:sp>
        <p:nvSpPr>
          <p:cNvPr id="43" name="Rectangle 42">
            <a:extLst>
              <a:ext uri="{FF2B5EF4-FFF2-40B4-BE49-F238E27FC236}">
                <a16:creationId xmlns:a16="http://schemas.microsoft.com/office/drawing/2014/main" id="{EB42CD60-9FB2-42C3-BD29-93DBF8B77875}"/>
              </a:ext>
            </a:extLst>
          </p:cNvPr>
          <p:cNvSpPr/>
          <p:nvPr/>
        </p:nvSpPr>
        <p:spPr>
          <a:xfrm>
            <a:off x="7568938" y="5323930"/>
            <a:ext cx="575625" cy="1529568"/>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#3</a:t>
            </a:r>
          </a:p>
        </p:txBody>
      </p:sp>
      <p:sp>
        <p:nvSpPr>
          <p:cNvPr id="95" name="Rectangle 94">
            <a:extLst>
              <a:ext uri="{FF2B5EF4-FFF2-40B4-BE49-F238E27FC236}">
                <a16:creationId xmlns:a16="http://schemas.microsoft.com/office/drawing/2014/main" id="{DACDA99F-7170-4064-8F89-51DBEE55FC99}"/>
              </a:ext>
            </a:extLst>
          </p:cNvPr>
          <p:cNvSpPr/>
          <p:nvPr/>
        </p:nvSpPr>
        <p:spPr>
          <a:xfrm>
            <a:off x="8347218" y="893616"/>
            <a:ext cx="221672" cy="16625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54BB94A-5113-4A9C-9390-EBD7D0CFC41A}"/>
              </a:ext>
            </a:extLst>
          </p:cNvPr>
          <p:cNvSpPr/>
          <p:nvPr/>
        </p:nvSpPr>
        <p:spPr>
          <a:xfrm>
            <a:off x="8347218" y="1247017"/>
            <a:ext cx="221672" cy="16625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B8CF47D1-E78C-4C77-811D-EA30B5F024B6}"/>
              </a:ext>
            </a:extLst>
          </p:cNvPr>
          <p:cNvSpPr/>
          <p:nvPr/>
        </p:nvSpPr>
        <p:spPr>
          <a:xfrm>
            <a:off x="8350437" y="1600418"/>
            <a:ext cx="221672" cy="16625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64DA54B5-9F05-45A9-8072-4B53DEC5E614}"/>
              </a:ext>
            </a:extLst>
          </p:cNvPr>
          <p:cNvSpPr/>
          <p:nvPr/>
        </p:nvSpPr>
        <p:spPr>
          <a:xfrm>
            <a:off x="8350437" y="1941705"/>
            <a:ext cx="221672" cy="16625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BECDE48-743B-4053-981C-2ED018D42D84}"/>
              </a:ext>
            </a:extLst>
          </p:cNvPr>
          <p:cNvSpPr txBox="1"/>
          <p:nvPr/>
        </p:nvSpPr>
        <p:spPr>
          <a:xfrm>
            <a:off x="8618188" y="1484033"/>
            <a:ext cx="2663208" cy="369332"/>
          </a:xfrm>
          <a:prstGeom prst="rect">
            <a:avLst/>
          </a:prstGeom>
          <a:noFill/>
        </p:spPr>
        <p:txBody>
          <a:bodyPr wrap="square" rtlCol="0">
            <a:spAutoFit/>
          </a:bodyPr>
          <a:lstStyle/>
          <a:p>
            <a:r>
              <a:rPr lang="en-US" dirty="0"/>
              <a:t>Project Organization</a:t>
            </a:r>
            <a:endParaRPr lang="en-US" sz="1200" dirty="0">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B0CC432A-F8F9-41F0-ACD1-A3C1F72660CB}"/>
              </a:ext>
            </a:extLst>
          </p:cNvPr>
          <p:cNvSpPr txBox="1"/>
          <p:nvPr/>
        </p:nvSpPr>
        <p:spPr>
          <a:xfrm>
            <a:off x="8629560" y="1173590"/>
            <a:ext cx="2663208"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Project Overview</a:t>
            </a:r>
            <a:endParaRPr lang="en-US" sz="1100" dirty="0">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946CEA30-3794-4591-9784-0C2CCE761C40}"/>
              </a:ext>
            </a:extLst>
          </p:cNvPr>
          <p:cNvSpPr txBox="1"/>
          <p:nvPr/>
        </p:nvSpPr>
        <p:spPr>
          <a:xfrm>
            <a:off x="8625301" y="3864871"/>
            <a:ext cx="2663208"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Introduction</a:t>
            </a:r>
            <a:endParaRPr lang="en-US" sz="1200" dirty="0">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19109A59-1804-4318-BCD0-CC3B4077DBC5}"/>
              </a:ext>
            </a:extLst>
          </p:cNvPr>
          <p:cNvSpPr txBox="1"/>
          <p:nvPr/>
        </p:nvSpPr>
        <p:spPr>
          <a:xfrm>
            <a:off x="8623069" y="1825253"/>
            <a:ext cx="2663208"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Management Process</a:t>
            </a:r>
            <a:endParaRPr lang="en-US" sz="1100" dirty="0">
              <a:latin typeface="Arial" panose="020B0604020202020204" pitchFamily="34" charset="0"/>
              <a:cs typeface="Arial" panose="020B0604020202020204" pitchFamily="34" charset="0"/>
            </a:endParaRPr>
          </a:p>
        </p:txBody>
      </p:sp>
      <p:sp>
        <p:nvSpPr>
          <p:cNvPr id="51" name="Rectangle 50">
            <a:extLst>
              <a:ext uri="{FF2B5EF4-FFF2-40B4-BE49-F238E27FC236}">
                <a16:creationId xmlns:a16="http://schemas.microsoft.com/office/drawing/2014/main" id="{289DA653-6351-4A6E-9FC7-1FBCADC761DC}"/>
              </a:ext>
            </a:extLst>
          </p:cNvPr>
          <p:cNvSpPr/>
          <p:nvPr/>
        </p:nvSpPr>
        <p:spPr>
          <a:xfrm>
            <a:off x="8344506" y="2469187"/>
            <a:ext cx="221672" cy="16625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4A71EC7A-B288-4105-A672-68C0690F17AB}"/>
              </a:ext>
            </a:extLst>
          </p:cNvPr>
          <p:cNvSpPr/>
          <p:nvPr/>
        </p:nvSpPr>
        <p:spPr>
          <a:xfrm>
            <a:off x="8344506" y="2800510"/>
            <a:ext cx="221672" cy="16625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9FA636AF-F16D-4BF8-B178-87ACCF5EB124}"/>
              </a:ext>
            </a:extLst>
          </p:cNvPr>
          <p:cNvSpPr/>
          <p:nvPr/>
        </p:nvSpPr>
        <p:spPr>
          <a:xfrm>
            <a:off x="8344506" y="3127843"/>
            <a:ext cx="221672" cy="1662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A42F24CA-85CB-4984-A3AA-062B1B1C97F4}"/>
              </a:ext>
            </a:extLst>
          </p:cNvPr>
          <p:cNvSpPr/>
          <p:nvPr/>
        </p:nvSpPr>
        <p:spPr>
          <a:xfrm>
            <a:off x="8344506" y="3455176"/>
            <a:ext cx="221672" cy="16625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F7517D97-CDF2-49B3-9C1D-FE4FCEA569F5}"/>
              </a:ext>
            </a:extLst>
          </p:cNvPr>
          <p:cNvSpPr txBox="1"/>
          <p:nvPr/>
        </p:nvSpPr>
        <p:spPr>
          <a:xfrm>
            <a:off x="8613307" y="2348360"/>
            <a:ext cx="2663208"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Introduction</a:t>
            </a:r>
            <a:endParaRPr lang="en-US" sz="1200" dirty="0">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0A27563A-5349-46F1-ADE3-1D14CE7D58EE}"/>
              </a:ext>
            </a:extLst>
          </p:cNvPr>
          <p:cNvSpPr txBox="1"/>
          <p:nvPr/>
        </p:nvSpPr>
        <p:spPr>
          <a:xfrm>
            <a:off x="8629560" y="2688998"/>
            <a:ext cx="2663208" cy="369332"/>
          </a:xfrm>
          <a:prstGeom prst="rect">
            <a:avLst/>
          </a:prstGeom>
          <a:noFill/>
        </p:spPr>
        <p:txBody>
          <a:bodyPr wrap="square" rtlCol="0">
            <a:spAutoFit/>
          </a:bodyPr>
          <a:lstStyle/>
          <a:p>
            <a:r>
              <a:rPr lang="en-US" dirty="0"/>
              <a:t>General Description</a:t>
            </a:r>
            <a:endParaRPr lang="en-US" sz="1200" dirty="0">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2997EAAE-AA23-4861-AD44-66CCF39B688C}"/>
              </a:ext>
            </a:extLst>
          </p:cNvPr>
          <p:cNvSpPr txBox="1"/>
          <p:nvPr/>
        </p:nvSpPr>
        <p:spPr>
          <a:xfrm>
            <a:off x="8618188" y="3027024"/>
            <a:ext cx="2663208" cy="369332"/>
          </a:xfrm>
          <a:prstGeom prst="rect">
            <a:avLst/>
          </a:prstGeom>
          <a:noFill/>
        </p:spPr>
        <p:txBody>
          <a:bodyPr wrap="square" rtlCol="0">
            <a:spAutoFit/>
          </a:bodyPr>
          <a:lstStyle/>
          <a:p>
            <a:r>
              <a:rPr lang="en-US" dirty="0"/>
              <a:t>Specific Requirements</a:t>
            </a:r>
            <a:endParaRPr lang="en-US" sz="1200" dirty="0">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FA1CE164-AF7B-42D8-942F-93768B538307}"/>
              </a:ext>
            </a:extLst>
          </p:cNvPr>
          <p:cNvSpPr txBox="1"/>
          <p:nvPr/>
        </p:nvSpPr>
        <p:spPr>
          <a:xfrm>
            <a:off x="8620629" y="3393628"/>
            <a:ext cx="2663208" cy="369332"/>
          </a:xfrm>
          <a:prstGeom prst="rect">
            <a:avLst/>
          </a:prstGeom>
          <a:noFill/>
        </p:spPr>
        <p:txBody>
          <a:bodyPr wrap="square" rtlCol="0">
            <a:spAutoFit/>
          </a:bodyPr>
          <a:lstStyle/>
          <a:p>
            <a:r>
              <a:rPr lang="en-US" dirty="0"/>
              <a:t>Conclusion</a:t>
            </a:r>
            <a:endParaRPr lang="en-US" sz="1200" dirty="0">
              <a:latin typeface="Arial" panose="020B0604020202020204" pitchFamily="34" charset="0"/>
              <a:cs typeface="Arial" panose="020B0604020202020204" pitchFamily="34" charset="0"/>
            </a:endParaRPr>
          </a:p>
        </p:txBody>
      </p:sp>
      <p:sp>
        <p:nvSpPr>
          <p:cNvPr id="59" name="Rectangle 58">
            <a:extLst>
              <a:ext uri="{FF2B5EF4-FFF2-40B4-BE49-F238E27FC236}">
                <a16:creationId xmlns:a16="http://schemas.microsoft.com/office/drawing/2014/main" id="{0283F7CB-8764-4DE3-A699-169740A00CCC}"/>
              </a:ext>
            </a:extLst>
          </p:cNvPr>
          <p:cNvSpPr/>
          <p:nvPr/>
        </p:nvSpPr>
        <p:spPr>
          <a:xfrm>
            <a:off x="8344506" y="3951044"/>
            <a:ext cx="221672" cy="166252"/>
          </a:xfrm>
          <a:prstGeom prst="rect">
            <a:avLst/>
          </a:prstGeom>
          <a:solidFill>
            <a:srgbClr val="FF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67ECDBBE-BC0B-4A26-B937-34A1BA99C3BD}"/>
              </a:ext>
            </a:extLst>
          </p:cNvPr>
          <p:cNvSpPr/>
          <p:nvPr/>
        </p:nvSpPr>
        <p:spPr>
          <a:xfrm>
            <a:off x="8344506" y="4292123"/>
            <a:ext cx="221672" cy="1662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8EFE7D64-ACCA-487D-90E9-40F78EC164A8}"/>
              </a:ext>
            </a:extLst>
          </p:cNvPr>
          <p:cNvSpPr/>
          <p:nvPr/>
        </p:nvSpPr>
        <p:spPr>
          <a:xfrm>
            <a:off x="8344506" y="4636202"/>
            <a:ext cx="221672" cy="1662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23F763C2-C22C-4448-A7C6-586D8D9DA12F}"/>
              </a:ext>
            </a:extLst>
          </p:cNvPr>
          <p:cNvSpPr/>
          <p:nvPr/>
        </p:nvSpPr>
        <p:spPr>
          <a:xfrm>
            <a:off x="8344506" y="4983231"/>
            <a:ext cx="221672" cy="16625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489E60D4-6CD8-462B-8BFE-1B3C7F2E1701}"/>
              </a:ext>
            </a:extLst>
          </p:cNvPr>
          <p:cNvSpPr txBox="1"/>
          <p:nvPr/>
        </p:nvSpPr>
        <p:spPr>
          <a:xfrm>
            <a:off x="8613307" y="811400"/>
            <a:ext cx="2663208"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Introduction</a:t>
            </a:r>
            <a:endParaRPr lang="en-US" sz="1200" dirty="0">
              <a:latin typeface="Arial" panose="020B0604020202020204" pitchFamily="34" charset="0"/>
              <a:cs typeface="Arial" panose="020B0604020202020204" pitchFamily="34" charset="0"/>
            </a:endParaRPr>
          </a:p>
        </p:txBody>
      </p:sp>
      <p:sp>
        <p:nvSpPr>
          <p:cNvPr id="75" name="TextBox 74">
            <a:extLst>
              <a:ext uri="{FF2B5EF4-FFF2-40B4-BE49-F238E27FC236}">
                <a16:creationId xmlns:a16="http://schemas.microsoft.com/office/drawing/2014/main" id="{936D1AFC-A7AF-4698-8DCE-84131903ABF7}"/>
              </a:ext>
            </a:extLst>
          </p:cNvPr>
          <p:cNvSpPr txBox="1"/>
          <p:nvPr/>
        </p:nvSpPr>
        <p:spPr>
          <a:xfrm>
            <a:off x="8629560" y="4196194"/>
            <a:ext cx="2663208" cy="369332"/>
          </a:xfrm>
          <a:prstGeom prst="rect">
            <a:avLst/>
          </a:prstGeom>
          <a:noFill/>
        </p:spPr>
        <p:txBody>
          <a:bodyPr wrap="square" rtlCol="0">
            <a:spAutoFit/>
          </a:bodyPr>
          <a:lstStyle/>
          <a:p>
            <a:r>
              <a:rPr lang="en-US" dirty="0"/>
              <a:t>System Architecture</a:t>
            </a:r>
            <a:endParaRPr lang="en-US" sz="1200" dirty="0">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1CB16BFE-B320-4A76-8B5E-5F747B3CA0E6}"/>
              </a:ext>
            </a:extLst>
          </p:cNvPr>
          <p:cNvSpPr txBox="1"/>
          <p:nvPr/>
        </p:nvSpPr>
        <p:spPr>
          <a:xfrm>
            <a:off x="8629559" y="4515827"/>
            <a:ext cx="3335889" cy="369332"/>
          </a:xfrm>
          <a:prstGeom prst="rect">
            <a:avLst/>
          </a:prstGeom>
          <a:noFill/>
        </p:spPr>
        <p:txBody>
          <a:bodyPr wrap="square" rtlCol="0">
            <a:spAutoFit/>
          </a:bodyPr>
          <a:lstStyle/>
          <a:p>
            <a:r>
              <a:rPr lang="en-US" dirty="0"/>
              <a:t>High Level And Low-Level Design</a:t>
            </a:r>
            <a:endParaRPr lang="en-US" sz="1200" dirty="0">
              <a:latin typeface="Arial" panose="020B0604020202020204" pitchFamily="34" charset="0"/>
              <a:cs typeface="Arial" panose="020B0604020202020204" pitchFamily="34" charset="0"/>
            </a:endParaRPr>
          </a:p>
        </p:txBody>
      </p:sp>
      <p:sp>
        <p:nvSpPr>
          <p:cNvPr id="77" name="TextBox 76">
            <a:extLst>
              <a:ext uri="{FF2B5EF4-FFF2-40B4-BE49-F238E27FC236}">
                <a16:creationId xmlns:a16="http://schemas.microsoft.com/office/drawing/2014/main" id="{49866573-E429-45C7-B94A-F27616DBE9B1}"/>
              </a:ext>
            </a:extLst>
          </p:cNvPr>
          <p:cNvSpPr txBox="1"/>
          <p:nvPr/>
        </p:nvSpPr>
        <p:spPr>
          <a:xfrm>
            <a:off x="8613307" y="4880878"/>
            <a:ext cx="2663208" cy="369332"/>
          </a:xfrm>
          <a:prstGeom prst="rect">
            <a:avLst/>
          </a:prstGeom>
          <a:noFill/>
        </p:spPr>
        <p:txBody>
          <a:bodyPr wrap="square" rtlCol="0">
            <a:spAutoFit/>
          </a:bodyPr>
          <a:lstStyle/>
          <a:p>
            <a:r>
              <a:rPr lang="en-US" dirty="0"/>
              <a:t>Conclusion</a:t>
            </a:r>
            <a:endParaRPr lang="en-US" sz="1200" dirty="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392656DF-2B23-4B41-8BE6-36A869FFF795}"/>
              </a:ext>
            </a:extLst>
          </p:cNvPr>
          <p:cNvSpPr/>
          <p:nvPr/>
        </p:nvSpPr>
        <p:spPr>
          <a:xfrm>
            <a:off x="8342878" y="5479475"/>
            <a:ext cx="221672" cy="166252"/>
          </a:xfrm>
          <a:prstGeom prst="rect">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ABE5163E-A386-4FD1-9A54-D389B07796FC}"/>
              </a:ext>
            </a:extLst>
          </p:cNvPr>
          <p:cNvSpPr/>
          <p:nvPr/>
        </p:nvSpPr>
        <p:spPr>
          <a:xfrm>
            <a:off x="8350437" y="6129199"/>
            <a:ext cx="221672" cy="166252"/>
          </a:xfrm>
          <a:prstGeom prst="rect">
            <a:avLst/>
          </a:prstGeom>
          <a:solidFill>
            <a:srgbClr val="99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BCCBA4B0-64A2-4359-AC67-77BCBE206C3C}"/>
              </a:ext>
            </a:extLst>
          </p:cNvPr>
          <p:cNvSpPr/>
          <p:nvPr/>
        </p:nvSpPr>
        <p:spPr>
          <a:xfrm>
            <a:off x="8342878" y="6459616"/>
            <a:ext cx="221672" cy="166252"/>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CB36D7B6-442C-4EAE-9A20-833A38A6E69A}"/>
              </a:ext>
            </a:extLst>
          </p:cNvPr>
          <p:cNvSpPr/>
          <p:nvPr/>
        </p:nvSpPr>
        <p:spPr>
          <a:xfrm>
            <a:off x="8350437" y="5819395"/>
            <a:ext cx="221672" cy="166252"/>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B0D2D51D-A0EA-4901-9D73-0B868D4C220B}"/>
              </a:ext>
            </a:extLst>
          </p:cNvPr>
          <p:cNvSpPr txBox="1"/>
          <p:nvPr/>
        </p:nvSpPr>
        <p:spPr>
          <a:xfrm>
            <a:off x="8632155" y="5379751"/>
            <a:ext cx="2663208"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Introduction</a:t>
            </a:r>
            <a:endParaRPr lang="en-US" sz="1200" dirty="0">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D642C0F4-E5AF-4A40-B6E4-25760DAEB2D4}"/>
              </a:ext>
            </a:extLst>
          </p:cNvPr>
          <p:cNvSpPr txBox="1"/>
          <p:nvPr/>
        </p:nvSpPr>
        <p:spPr>
          <a:xfrm>
            <a:off x="8611136" y="5728324"/>
            <a:ext cx="2663208"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Requirements</a:t>
            </a:r>
            <a:endParaRPr lang="en-US" sz="1200" dirty="0">
              <a:latin typeface="Arial" panose="020B0604020202020204" pitchFamily="34" charset="0"/>
              <a:cs typeface="Arial" panose="020B0604020202020204" pitchFamily="34" charset="0"/>
            </a:endParaRPr>
          </a:p>
        </p:txBody>
      </p:sp>
      <p:sp>
        <p:nvSpPr>
          <p:cNvPr id="104" name="TextBox 103">
            <a:extLst>
              <a:ext uri="{FF2B5EF4-FFF2-40B4-BE49-F238E27FC236}">
                <a16:creationId xmlns:a16="http://schemas.microsoft.com/office/drawing/2014/main" id="{33F707ED-B39B-443C-867F-A6B9F30376CB}"/>
              </a:ext>
            </a:extLst>
          </p:cNvPr>
          <p:cNvSpPr txBox="1"/>
          <p:nvPr/>
        </p:nvSpPr>
        <p:spPr>
          <a:xfrm>
            <a:off x="8611136" y="6043048"/>
            <a:ext cx="2663208"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Design</a:t>
            </a:r>
            <a:endParaRPr lang="en-US" sz="1200" dirty="0">
              <a:latin typeface="Arial" panose="020B0604020202020204" pitchFamily="34" charset="0"/>
              <a:cs typeface="Arial" panose="020B0604020202020204" pitchFamily="34" charset="0"/>
            </a:endParaRPr>
          </a:p>
        </p:txBody>
      </p:sp>
      <p:sp>
        <p:nvSpPr>
          <p:cNvPr id="105" name="TextBox 104">
            <a:extLst>
              <a:ext uri="{FF2B5EF4-FFF2-40B4-BE49-F238E27FC236}">
                <a16:creationId xmlns:a16="http://schemas.microsoft.com/office/drawing/2014/main" id="{12AAAEE0-DA57-47A8-B420-2A2906A1E200}"/>
              </a:ext>
            </a:extLst>
          </p:cNvPr>
          <p:cNvSpPr txBox="1"/>
          <p:nvPr/>
        </p:nvSpPr>
        <p:spPr>
          <a:xfrm>
            <a:off x="8618188" y="6393306"/>
            <a:ext cx="2663208"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Results</a:t>
            </a:r>
            <a:endParaRPr lang="en-US" sz="1200" dirty="0">
              <a:latin typeface="Arial" panose="020B0604020202020204" pitchFamily="34" charset="0"/>
              <a:cs typeface="Arial" panose="020B0604020202020204" pitchFamily="34" charset="0"/>
            </a:endParaRPr>
          </a:p>
        </p:txBody>
      </p:sp>
      <p:sp>
        <p:nvSpPr>
          <p:cNvPr id="106" name="Rectangle 105">
            <a:extLst>
              <a:ext uri="{FF2B5EF4-FFF2-40B4-BE49-F238E27FC236}">
                <a16:creationId xmlns:a16="http://schemas.microsoft.com/office/drawing/2014/main" id="{48021831-30F4-4969-953B-DC7878570691}"/>
              </a:ext>
            </a:extLst>
          </p:cNvPr>
          <p:cNvSpPr/>
          <p:nvPr/>
        </p:nvSpPr>
        <p:spPr>
          <a:xfrm>
            <a:off x="736922" y="2773803"/>
            <a:ext cx="221672" cy="166252"/>
          </a:xfrm>
          <a:prstGeom prst="rect">
            <a:avLst/>
          </a:prstGeom>
          <a:solidFill>
            <a:srgbClr val="FF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106">
            <a:extLst>
              <a:ext uri="{FF2B5EF4-FFF2-40B4-BE49-F238E27FC236}">
                <a16:creationId xmlns:a16="http://schemas.microsoft.com/office/drawing/2014/main" id="{FB7A6885-1D70-46D7-9B2C-E2CE31A50D4D}"/>
              </a:ext>
            </a:extLst>
          </p:cNvPr>
          <p:cNvSpPr/>
          <p:nvPr/>
        </p:nvSpPr>
        <p:spPr>
          <a:xfrm>
            <a:off x="738908" y="3460949"/>
            <a:ext cx="221672" cy="16625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A81ECB1D-1A57-4332-9D69-593B898F824E}"/>
              </a:ext>
            </a:extLst>
          </p:cNvPr>
          <p:cNvSpPr/>
          <p:nvPr/>
        </p:nvSpPr>
        <p:spPr>
          <a:xfrm>
            <a:off x="6590149" y="3414274"/>
            <a:ext cx="221672" cy="16625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31CB848F-4D8B-4EEA-9D6B-ACC225E880FE}"/>
              </a:ext>
            </a:extLst>
          </p:cNvPr>
          <p:cNvSpPr/>
          <p:nvPr/>
        </p:nvSpPr>
        <p:spPr>
          <a:xfrm>
            <a:off x="738908" y="3307395"/>
            <a:ext cx="221672" cy="16625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1F56B977-1B4B-4343-BF96-33126DFDDF38}"/>
              </a:ext>
            </a:extLst>
          </p:cNvPr>
          <p:cNvSpPr/>
          <p:nvPr/>
        </p:nvSpPr>
        <p:spPr>
          <a:xfrm>
            <a:off x="3641225" y="3429291"/>
            <a:ext cx="221672" cy="16625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894F23C0-7527-48CA-A107-61C3B353B8CB}"/>
              </a:ext>
            </a:extLst>
          </p:cNvPr>
          <p:cNvSpPr/>
          <p:nvPr/>
        </p:nvSpPr>
        <p:spPr>
          <a:xfrm>
            <a:off x="5116944" y="3414274"/>
            <a:ext cx="221672" cy="16625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a:extLst>
              <a:ext uri="{FF2B5EF4-FFF2-40B4-BE49-F238E27FC236}">
                <a16:creationId xmlns:a16="http://schemas.microsoft.com/office/drawing/2014/main" id="{F4C196D0-2266-424F-A3B4-F994E71F99C0}"/>
              </a:ext>
            </a:extLst>
          </p:cNvPr>
          <p:cNvSpPr/>
          <p:nvPr/>
        </p:nvSpPr>
        <p:spPr>
          <a:xfrm>
            <a:off x="2187686" y="3429291"/>
            <a:ext cx="221672" cy="16625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408CC7BB-DDD0-431E-B0D7-C39BA51774B3}"/>
              </a:ext>
            </a:extLst>
          </p:cNvPr>
          <p:cNvSpPr/>
          <p:nvPr/>
        </p:nvSpPr>
        <p:spPr>
          <a:xfrm>
            <a:off x="738907" y="3126530"/>
            <a:ext cx="221672" cy="16625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A35A88C-7B00-4E5A-9109-A4D40945DB79}"/>
              </a:ext>
            </a:extLst>
          </p:cNvPr>
          <p:cNvSpPr/>
          <p:nvPr/>
        </p:nvSpPr>
        <p:spPr>
          <a:xfrm>
            <a:off x="3641225" y="3253802"/>
            <a:ext cx="221672" cy="16625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2BE9F8DF-A711-4225-85C9-DE49BB13F7E5}"/>
              </a:ext>
            </a:extLst>
          </p:cNvPr>
          <p:cNvSpPr/>
          <p:nvPr/>
        </p:nvSpPr>
        <p:spPr>
          <a:xfrm>
            <a:off x="5117510" y="3239659"/>
            <a:ext cx="221672" cy="16625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id="{A4BF2009-1D03-443E-8A7C-BAA8A0589310}"/>
              </a:ext>
            </a:extLst>
          </p:cNvPr>
          <p:cNvSpPr/>
          <p:nvPr/>
        </p:nvSpPr>
        <p:spPr>
          <a:xfrm>
            <a:off x="6590149" y="3230104"/>
            <a:ext cx="221672" cy="1662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a:extLst>
              <a:ext uri="{FF2B5EF4-FFF2-40B4-BE49-F238E27FC236}">
                <a16:creationId xmlns:a16="http://schemas.microsoft.com/office/drawing/2014/main" id="{88BC3FE3-FE29-4EDB-9342-37692572462A}"/>
              </a:ext>
            </a:extLst>
          </p:cNvPr>
          <p:cNvSpPr/>
          <p:nvPr/>
        </p:nvSpPr>
        <p:spPr>
          <a:xfrm>
            <a:off x="5117510" y="3072348"/>
            <a:ext cx="221672" cy="1662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4A144DED-9D66-4BD0-9BF4-EDD5048542E0}"/>
              </a:ext>
            </a:extLst>
          </p:cNvPr>
          <p:cNvSpPr/>
          <p:nvPr/>
        </p:nvSpPr>
        <p:spPr>
          <a:xfrm>
            <a:off x="3641225" y="3072490"/>
            <a:ext cx="221672" cy="1662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8AFC23CC-F2B5-4085-8691-72419D87BF8D}"/>
              </a:ext>
            </a:extLst>
          </p:cNvPr>
          <p:cNvSpPr/>
          <p:nvPr/>
        </p:nvSpPr>
        <p:spPr>
          <a:xfrm>
            <a:off x="2187686" y="3253802"/>
            <a:ext cx="221672" cy="1662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a:extLst>
              <a:ext uri="{FF2B5EF4-FFF2-40B4-BE49-F238E27FC236}">
                <a16:creationId xmlns:a16="http://schemas.microsoft.com/office/drawing/2014/main" id="{B3BC3817-B140-462F-B797-997DD9026479}"/>
              </a:ext>
            </a:extLst>
          </p:cNvPr>
          <p:cNvSpPr/>
          <p:nvPr/>
        </p:nvSpPr>
        <p:spPr>
          <a:xfrm>
            <a:off x="738907" y="2945662"/>
            <a:ext cx="221672" cy="1662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325ED6AB-3EB7-47D3-B993-FB801147DD0D}"/>
              </a:ext>
            </a:extLst>
          </p:cNvPr>
          <p:cNvSpPr/>
          <p:nvPr/>
        </p:nvSpPr>
        <p:spPr>
          <a:xfrm>
            <a:off x="2188876" y="3080188"/>
            <a:ext cx="221672" cy="16625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9AA722D3-B2FE-443B-A7E2-475D88DA67EE}"/>
              </a:ext>
            </a:extLst>
          </p:cNvPr>
          <p:cNvSpPr/>
          <p:nvPr/>
        </p:nvSpPr>
        <p:spPr>
          <a:xfrm>
            <a:off x="736922" y="2595740"/>
            <a:ext cx="221672" cy="1662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a:extLst>
              <a:ext uri="{FF2B5EF4-FFF2-40B4-BE49-F238E27FC236}">
                <a16:creationId xmlns:a16="http://schemas.microsoft.com/office/drawing/2014/main" id="{1DDDD8E6-A5FF-4A4F-8769-228CFCF2075D}"/>
              </a:ext>
            </a:extLst>
          </p:cNvPr>
          <p:cNvSpPr/>
          <p:nvPr/>
        </p:nvSpPr>
        <p:spPr>
          <a:xfrm>
            <a:off x="2187686" y="2907908"/>
            <a:ext cx="221672" cy="1662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27049034-9315-4872-8039-DC6E0214C563}"/>
              </a:ext>
            </a:extLst>
          </p:cNvPr>
          <p:cNvSpPr/>
          <p:nvPr/>
        </p:nvSpPr>
        <p:spPr>
          <a:xfrm>
            <a:off x="5117510" y="2900153"/>
            <a:ext cx="221672" cy="1662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A434EF69-B65E-4DD5-8DAC-4D112C482664}"/>
              </a:ext>
            </a:extLst>
          </p:cNvPr>
          <p:cNvSpPr/>
          <p:nvPr/>
        </p:nvSpPr>
        <p:spPr>
          <a:xfrm>
            <a:off x="6590150" y="2887149"/>
            <a:ext cx="221672" cy="16625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CF219B93-2E6E-4665-ADCE-FFED2BB33858}"/>
              </a:ext>
            </a:extLst>
          </p:cNvPr>
          <p:cNvSpPr/>
          <p:nvPr/>
        </p:nvSpPr>
        <p:spPr>
          <a:xfrm>
            <a:off x="6590149" y="3056894"/>
            <a:ext cx="221672" cy="1662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ectangle 131">
            <a:extLst>
              <a:ext uri="{FF2B5EF4-FFF2-40B4-BE49-F238E27FC236}">
                <a16:creationId xmlns:a16="http://schemas.microsoft.com/office/drawing/2014/main" id="{BC2470EF-79D6-41EE-8A32-A0B8FF89DE7C}"/>
              </a:ext>
            </a:extLst>
          </p:cNvPr>
          <p:cNvSpPr/>
          <p:nvPr/>
        </p:nvSpPr>
        <p:spPr>
          <a:xfrm>
            <a:off x="3641225" y="2893315"/>
            <a:ext cx="221672" cy="1662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C671BBB6-9D8A-4EF4-BBA8-9B35F64287F6}"/>
              </a:ext>
            </a:extLst>
          </p:cNvPr>
          <p:cNvSpPr/>
          <p:nvPr/>
        </p:nvSpPr>
        <p:spPr>
          <a:xfrm>
            <a:off x="5117510" y="2734672"/>
            <a:ext cx="221672" cy="166252"/>
          </a:xfrm>
          <a:prstGeom prst="rect">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id="{FC4E0337-8FF6-427E-8651-C0F759BD0290}"/>
              </a:ext>
            </a:extLst>
          </p:cNvPr>
          <p:cNvSpPr/>
          <p:nvPr/>
        </p:nvSpPr>
        <p:spPr>
          <a:xfrm>
            <a:off x="3640436" y="2708530"/>
            <a:ext cx="221672" cy="166252"/>
          </a:xfrm>
          <a:prstGeom prst="rect">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B6B748E8-B2EC-4ECE-942A-3821121316E3}"/>
              </a:ext>
            </a:extLst>
          </p:cNvPr>
          <p:cNvSpPr/>
          <p:nvPr/>
        </p:nvSpPr>
        <p:spPr>
          <a:xfrm>
            <a:off x="6590149" y="2709305"/>
            <a:ext cx="221672" cy="166252"/>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0036EB65-04DE-4CD6-9435-1ECF0FEA37B5}"/>
              </a:ext>
            </a:extLst>
          </p:cNvPr>
          <p:cNvSpPr/>
          <p:nvPr/>
        </p:nvSpPr>
        <p:spPr>
          <a:xfrm>
            <a:off x="2187686" y="2752482"/>
            <a:ext cx="221672" cy="166252"/>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2C008A51-C7F3-4551-9AEB-D1B85CB8D6FF}"/>
              </a:ext>
            </a:extLst>
          </p:cNvPr>
          <p:cNvSpPr/>
          <p:nvPr/>
        </p:nvSpPr>
        <p:spPr>
          <a:xfrm>
            <a:off x="3640436" y="2537327"/>
            <a:ext cx="221672" cy="166252"/>
          </a:xfrm>
          <a:prstGeom prst="rect">
            <a:avLst/>
          </a:prstGeom>
          <a:solidFill>
            <a:srgbClr val="99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C0B8959D-04F1-47D7-A462-314FD3190A77}"/>
              </a:ext>
            </a:extLst>
          </p:cNvPr>
          <p:cNvSpPr/>
          <p:nvPr/>
        </p:nvSpPr>
        <p:spPr>
          <a:xfrm>
            <a:off x="5116944" y="2547000"/>
            <a:ext cx="221672" cy="166252"/>
          </a:xfrm>
          <a:prstGeom prst="rect">
            <a:avLst/>
          </a:prstGeom>
          <a:solidFill>
            <a:srgbClr val="99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5A7B37AD-60C4-402F-B35A-CA2D2BC06EF6}"/>
              </a:ext>
            </a:extLst>
          </p:cNvPr>
          <p:cNvSpPr/>
          <p:nvPr/>
        </p:nvSpPr>
        <p:spPr>
          <a:xfrm>
            <a:off x="2187686" y="2572441"/>
            <a:ext cx="221672" cy="166252"/>
          </a:xfrm>
          <a:prstGeom prst="rect">
            <a:avLst/>
          </a:prstGeom>
          <a:solidFill>
            <a:srgbClr val="99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3AA37DC2-6F11-4804-97AC-97905BA503CE}"/>
              </a:ext>
            </a:extLst>
          </p:cNvPr>
          <p:cNvSpPr/>
          <p:nvPr/>
        </p:nvSpPr>
        <p:spPr>
          <a:xfrm>
            <a:off x="6590149" y="2561250"/>
            <a:ext cx="221672" cy="166252"/>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D0EB0578-81CF-4026-9FC7-26670164761D}"/>
              </a:ext>
            </a:extLst>
          </p:cNvPr>
          <p:cNvSpPr/>
          <p:nvPr/>
        </p:nvSpPr>
        <p:spPr>
          <a:xfrm>
            <a:off x="736922" y="2432493"/>
            <a:ext cx="221672" cy="166252"/>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6782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B3CA986-C31B-4906-8D2B-6E0ED7A5BD32}"/>
              </a:ext>
            </a:extLst>
          </p:cNvPr>
          <p:cNvSpPr/>
          <p:nvPr/>
        </p:nvSpPr>
        <p:spPr>
          <a:xfrm>
            <a:off x="1" y="0"/>
            <a:ext cx="382538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clock, plate&#10;&#10;Description automatically generated">
            <a:extLst>
              <a:ext uri="{FF2B5EF4-FFF2-40B4-BE49-F238E27FC236}">
                <a16:creationId xmlns:a16="http://schemas.microsoft.com/office/drawing/2014/main" id="{6E1D7C95-B202-4A00-A6B9-90819AE16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136" y="1736521"/>
            <a:ext cx="3020935" cy="2099849"/>
          </a:xfrm>
          <a:prstGeom prst="rect">
            <a:avLst/>
          </a:prstGeom>
        </p:spPr>
      </p:pic>
      <p:pic>
        <p:nvPicPr>
          <p:cNvPr id="5" name="Picture 4" descr="A picture containing comb, plate&#10;&#10;Description automatically generated">
            <a:extLst>
              <a:ext uri="{FF2B5EF4-FFF2-40B4-BE49-F238E27FC236}">
                <a16:creationId xmlns:a16="http://schemas.microsoft.com/office/drawing/2014/main" id="{2C0F5D0D-ED8A-499C-8710-DF749BE98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135" y="4320834"/>
            <a:ext cx="3020935" cy="2504114"/>
          </a:xfrm>
          <a:prstGeom prst="rect">
            <a:avLst/>
          </a:prstGeom>
        </p:spPr>
      </p:pic>
      <p:sp>
        <p:nvSpPr>
          <p:cNvPr id="9" name="Rectangle 8">
            <a:extLst>
              <a:ext uri="{FF2B5EF4-FFF2-40B4-BE49-F238E27FC236}">
                <a16:creationId xmlns:a16="http://schemas.microsoft.com/office/drawing/2014/main" id="{52F33B9B-EA66-4EDE-9FFC-12082DBF4E1B}"/>
              </a:ext>
            </a:extLst>
          </p:cNvPr>
          <p:cNvSpPr/>
          <p:nvPr/>
        </p:nvSpPr>
        <p:spPr>
          <a:xfrm>
            <a:off x="3610564" y="-33052"/>
            <a:ext cx="402670" cy="689105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95031B9-9055-4A9C-942D-055DF92679A9}"/>
              </a:ext>
            </a:extLst>
          </p:cNvPr>
          <p:cNvSpPr/>
          <p:nvPr/>
        </p:nvSpPr>
        <p:spPr>
          <a:xfrm>
            <a:off x="67112" y="302004"/>
            <a:ext cx="3464653" cy="1040235"/>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latin typeface="Arial" panose="020B0604020202020204" pitchFamily="34" charset="0"/>
                <a:cs typeface="Arial" panose="020B0604020202020204" pitchFamily="34" charset="0"/>
              </a:rPr>
              <a:t>Slides Content</a:t>
            </a:r>
          </a:p>
        </p:txBody>
      </p:sp>
      <p:sp>
        <p:nvSpPr>
          <p:cNvPr id="13" name="Rectangle 12">
            <a:extLst>
              <a:ext uri="{FF2B5EF4-FFF2-40B4-BE49-F238E27FC236}">
                <a16:creationId xmlns:a16="http://schemas.microsoft.com/office/drawing/2014/main" id="{175AF54C-E3C8-4EB4-8446-F73863014B40}"/>
              </a:ext>
            </a:extLst>
          </p:cNvPr>
          <p:cNvSpPr/>
          <p:nvPr/>
        </p:nvSpPr>
        <p:spPr>
          <a:xfrm>
            <a:off x="4013234" y="0"/>
            <a:ext cx="8178765" cy="6858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6A36487B-D9F4-46EB-B2A3-D12643142E68}"/>
              </a:ext>
            </a:extLst>
          </p:cNvPr>
          <p:cNvSpPr/>
          <p:nvPr/>
        </p:nvSpPr>
        <p:spPr>
          <a:xfrm>
            <a:off x="4013234" y="381699"/>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Introduction To SATS</a:t>
            </a:r>
          </a:p>
        </p:txBody>
      </p:sp>
      <p:sp>
        <p:nvSpPr>
          <p:cNvPr id="20" name="Oval 19">
            <a:extLst>
              <a:ext uri="{FF2B5EF4-FFF2-40B4-BE49-F238E27FC236}">
                <a16:creationId xmlns:a16="http://schemas.microsoft.com/office/drawing/2014/main" id="{04AA1731-12EF-4A04-8AC6-C99577549CEE}"/>
              </a:ext>
            </a:extLst>
          </p:cNvPr>
          <p:cNvSpPr/>
          <p:nvPr/>
        </p:nvSpPr>
        <p:spPr>
          <a:xfrm>
            <a:off x="4092033" y="436226"/>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1</a:t>
            </a:r>
          </a:p>
        </p:txBody>
      </p:sp>
      <p:sp>
        <p:nvSpPr>
          <p:cNvPr id="30" name="Rectangle: Rounded Corners 29">
            <a:extLst>
              <a:ext uri="{FF2B5EF4-FFF2-40B4-BE49-F238E27FC236}">
                <a16:creationId xmlns:a16="http://schemas.microsoft.com/office/drawing/2014/main" id="{199D13A5-D0F5-47DD-9A65-022E27FC8697}"/>
              </a:ext>
            </a:extLst>
          </p:cNvPr>
          <p:cNvSpPr/>
          <p:nvPr/>
        </p:nvSpPr>
        <p:spPr>
          <a:xfrm>
            <a:off x="4013234" y="1206170"/>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Requirements </a:t>
            </a:r>
          </a:p>
        </p:txBody>
      </p:sp>
      <p:sp>
        <p:nvSpPr>
          <p:cNvPr id="26" name="Oval 25">
            <a:extLst>
              <a:ext uri="{FF2B5EF4-FFF2-40B4-BE49-F238E27FC236}">
                <a16:creationId xmlns:a16="http://schemas.microsoft.com/office/drawing/2014/main" id="{98264DA2-3EA7-4849-8A40-2D53787AB9AA}"/>
              </a:ext>
            </a:extLst>
          </p:cNvPr>
          <p:cNvSpPr/>
          <p:nvPr/>
        </p:nvSpPr>
        <p:spPr>
          <a:xfrm>
            <a:off x="4105516" y="1266738"/>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2</a:t>
            </a:r>
          </a:p>
        </p:txBody>
      </p:sp>
      <p:sp>
        <p:nvSpPr>
          <p:cNvPr id="31" name="Rectangle: Rounded Corners 30">
            <a:extLst>
              <a:ext uri="{FF2B5EF4-FFF2-40B4-BE49-F238E27FC236}">
                <a16:creationId xmlns:a16="http://schemas.microsoft.com/office/drawing/2014/main" id="{24866992-5A25-464E-B61C-579785BE618E}"/>
              </a:ext>
            </a:extLst>
          </p:cNvPr>
          <p:cNvSpPr/>
          <p:nvPr/>
        </p:nvSpPr>
        <p:spPr>
          <a:xfrm>
            <a:off x="4013234" y="2037357"/>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Design </a:t>
            </a:r>
          </a:p>
        </p:txBody>
      </p:sp>
      <p:sp>
        <p:nvSpPr>
          <p:cNvPr id="23" name="Oval 22">
            <a:extLst>
              <a:ext uri="{FF2B5EF4-FFF2-40B4-BE49-F238E27FC236}">
                <a16:creationId xmlns:a16="http://schemas.microsoft.com/office/drawing/2014/main" id="{87E32ED1-BDD1-4556-BE60-60AAA4054732}"/>
              </a:ext>
            </a:extLst>
          </p:cNvPr>
          <p:cNvSpPr/>
          <p:nvPr/>
        </p:nvSpPr>
        <p:spPr>
          <a:xfrm>
            <a:off x="4092033" y="2097250"/>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3</a:t>
            </a:r>
          </a:p>
        </p:txBody>
      </p:sp>
      <p:sp>
        <p:nvSpPr>
          <p:cNvPr id="32" name="Rectangle: Rounded Corners 31">
            <a:extLst>
              <a:ext uri="{FF2B5EF4-FFF2-40B4-BE49-F238E27FC236}">
                <a16:creationId xmlns:a16="http://schemas.microsoft.com/office/drawing/2014/main" id="{B2160D19-0DD2-4B53-A664-04F7A43C2596}"/>
              </a:ext>
            </a:extLst>
          </p:cNvPr>
          <p:cNvSpPr/>
          <p:nvPr/>
        </p:nvSpPr>
        <p:spPr>
          <a:xfrm>
            <a:off x="4013234" y="2927087"/>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Results</a:t>
            </a:r>
          </a:p>
        </p:txBody>
      </p:sp>
      <p:sp>
        <p:nvSpPr>
          <p:cNvPr id="25" name="Oval 24">
            <a:extLst>
              <a:ext uri="{FF2B5EF4-FFF2-40B4-BE49-F238E27FC236}">
                <a16:creationId xmlns:a16="http://schemas.microsoft.com/office/drawing/2014/main" id="{070DD079-C452-4889-B52C-C974F6372314}"/>
              </a:ext>
            </a:extLst>
          </p:cNvPr>
          <p:cNvSpPr/>
          <p:nvPr/>
        </p:nvSpPr>
        <p:spPr>
          <a:xfrm>
            <a:off x="4105516" y="2944540"/>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4</a:t>
            </a:r>
          </a:p>
        </p:txBody>
      </p:sp>
      <p:sp>
        <p:nvSpPr>
          <p:cNvPr id="33" name="Rectangle: Rounded Corners 32">
            <a:extLst>
              <a:ext uri="{FF2B5EF4-FFF2-40B4-BE49-F238E27FC236}">
                <a16:creationId xmlns:a16="http://schemas.microsoft.com/office/drawing/2014/main" id="{891006D7-EA72-4F71-B147-710197CB3583}"/>
              </a:ext>
            </a:extLst>
          </p:cNvPr>
          <p:cNvSpPr/>
          <p:nvPr/>
        </p:nvSpPr>
        <p:spPr>
          <a:xfrm>
            <a:off x="4013233" y="3697706"/>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Team Contributions </a:t>
            </a:r>
          </a:p>
        </p:txBody>
      </p:sp>
      <p:sp>
        <p:nvSpPr>
          <p:cNvPr id="24" name="Oval 23">
            <a:extLst>
              <a:ext uri="{FF2B5EF4-FFF2-40B4-BE49-F238E27FC236}">
                <a16:creationId xmlns:a16="http://schemas.microsoft.com/office/drawing/2014/main" id="{710F38CD-AB08-42AA-AFAC-ADF2C84B1C08}"/>
              </a:ext>
            </a:extLst>
          </p:cNvPr>
          <p:cNvSpPr/>
          <p:nvPr/>
        </p:nvSpPr>
        <p:spPr>
          <a:xfrm>
            <a:off x="4134874" y="3758274"/>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5</a:t>
            </a:r>
          </a:p>
        </p:txBody>
      </p:sp>
      <p:sp>
        <p:nvSpPr>
          <p:cNvPr id="34" name="Rectangle: Rounded Corners 33">
            <a:extLst>
              <a:ext uri="{FF2B5EF4-FFF2-40B4-BE49-F238E27FC236}">
                <a16:creationId xmlns:a16="http://schemas.microsoft.com/office/drawing/2014/main" id="{9FDCC7E9-0182-48FD-91E0-F9528CBC45D3}"/>
              </a:ext>
            </a:extLst>
          </p:cNvPr>
          <p:cNvSpPr/>
          <p:nvPr/>
        </p:nvSpPr>
        <p:spPr>
          <a:xfrm>
            <a:off x="4013233" y="4532159"/>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 Future Work And Conclusion</a:t>
            </a:r>
          </a:p>
        </p:txBody>
      </p:sp>
      <p:sp>
        <p:nvSpPr>
          <p:cNvPr id="22" name="Oval 21">
            <a:extLst>
              <a:ext uri="{FF2B5EF4-FFF2-40B4-BE49-F238E27FC236}">
                <a16:creationId xmlns:a16="http://schemas.microsoft.com/office/drawing/2014/main" id="{DF469DCE-1D47-428C-B082-4E57A24682E8}"/>
              </a:ext>
            </a:extLst>
          </p:cNvPr>
          <p:cNvSpPr/>
          <p:nvPr/>
        </p:nvSpPr>
        <p:spPr>
          <a:xfrm>
            <a:off x="4139570" y="4588786"/>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6</a:t>
            </a:r>
          </a:p>
        </p:txBody>
      </p:sp>
      <p:pic>
        <p:nvPicPr>
          <p:cNvPr id="28" name="Picture 27" descr="A picture containing drawing&#10;&#10;Description automatically generated">
            <a:extLst>
              <a:ext uri="{FF2B5EF4-FFF2-40B4-BE49-F238E27FC236}">
                <a16:creationId xmlns:a16="http://schemas.microsoft.com/office/drawing/2014/main" id="{B1FB34BB-937E-4ACB-9CCB-DD01B0A76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22886" y="4559422"/>
            <a:ext cx="612395" cy="528509"/>
          </a:xfrm>
          <a:prstGeom prst="rect">
            <a:avLst/>
          </a:prstGeom>
        </p:spPr>
      </p:pic>
    </p:spTree>
    <p:extLst>
      <p:ext uri="{BB962C8B-B14F-4D97-AF65-F5344CB8AC3E}">
        <p14:creationId xmlns:p14="http://schemas.microsoft.com/office/powerpoint/2010/main" val="2626581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D00F772-67C5-4A9C-BD38-4BCED1E48594}"/>
              </a:ext>
            </a:extLst>
          </p:cNvPr>
          <p:cNvSpPr/>
          <p:nvPr/>
        </p:nvSpPr>
        <p:spPr>
          <a:xfrm>
            <a:off x="0" y="0"/>
            <a:ext cx="3506598"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6C9B235E-0F30-4D42-B228-0F54FBB4590D}"/>
              </a:ext>
            </a:extLst>
          </p:cNvPr>
          <p:cNvSpPr/>
          <p:nvPr/>
        </p:nvSpPr>
        <p:spPr>
          <a:xfrm>
            <a:off x="3506599" y="0"/>
            <a:ext cx="868540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Upgrading the scan reader from connecting to the computer over a USB cable to a </a:t>
            </a:r>
          </a:p>
          <a:p>
            <a:pPr algn="ctr"/>
            <a:r>
              <a:rPr lang="en-US">
                <a:latin typeface="Arial" panose="020B0604020202020204" pitchFamily="34" charset="0"/>
                <a:cs typeface="Arial" panose="020B0604020202020204" pitchFamily="34" charset="0"/>
              </a:rPr>
              <a:t>Wi-Fi connection</a:t>
            </a:r>
            <a:endParaRPr lang="en-US"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1FEB517-01A5-4928-BFB9-0B85C0262E5F}"/>
              </a:ext>
            </a:extLst>
          </p:cNvPr>
          <p:cNvSpPr txBox="1"/>
          <p:nvPr/>
        </p:nvSpPr>
        <p:spPr>
          <a:xfrm>
            <a:off x="1" y="1391334"/>
            <a:ext cx="3506597" cy="646331"/>
          </a:xfrm>
          <a:prstGeom prst="rect">
            <a:avLst/>
          </a:prstGeom>
          <a:noFill/>
        </p:spPr>
        <p:txBody>
          <a:bodyPr wrap="square" rtlCol="0">
            <a:spAutoFit/>
          </a:bodyPr>
          <a:lstStyle/>
          <a:p>
            <a:pPr algn="ctr"/>
            <a:r>
              <a:rPr lang="en-US" sz="3600" b="1" dirty="0">
                <a:latin typeface="Arial" panose="020B0604020202020204" pitchFamily="34" charset="0"/>
                <a:cs typeface="Arial" panose="020B0604020202020204" pitchFamily="34" charset="0"/>
              </a:rPr>
              <a:t>Future Work</a:t>
            </a:r>
            <a:endParaRPr lang="en-US" sz="3600" dirty="0"/>
          </a:p>
        </p:txBody>
      </p:sp>
      <p:pic>
        <p:nvPicPr>
          <p:cNvPr id="11" name="Picture 10" descr="A picture containing drawing&#10;&#10;Description automatically generated">
            <a:extLst>
              <a:ext uri="{FF2B5EF4-FFF2-40B4-BE49-F238E27FC236}">
                <a16:creationId xmlns:a16="http://schemas.microsoft.com/office/drawing/2014/main" id="{113C11D3-D0C4-4277-9303-632E03F1CA82}"/>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5793939" y="1379588"/>
            <a:ext cx="4110722" cy="4098823"/>
          </a:xfrm>
          <a:prstGeom prst="rect">
            <a:avLst/>
          </a:prstGeom>
        </p:spPr>
      </p:pic>
      <p:pic>
        <p:nvPicPr>
          <p:cNvPr id="19" name="Picture 18" descr="A drawing of a face&#10;&#10;Description automatically generated">
            <a:extLst>
              <a:ext uri="{FF2B5EF4-FFF2-40B4-BE49-F238E27FC236}">
                <a16:creationId xmlns:a16="http://schemas.microsoft.com/office/drawing/2014/main" id="{574234E1-C508-410F-BE99-8D93477E55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6601" y="1587601"/>
            <a:ext cx="1625397" cy="1625397"/>
          </a:xfrm>
          <a:prstGeom prst="rect">
            <a:avLst/>
          </a:prstGeom>
        </p:spPr>
      </p:pic>
      <p:pic>
        <p:nvPicPr>
          <p:cNvPr id="21" name="Picture 20" descr="A picture containing toy, drawing&#10;&#10;Description automatically generated">
            <a:extLst>
              <a:ext uri="{FF2B5EF4-FFF2-40B4-BE49-F238E27FC236}">
                <a16:creationId xmlns:a16="http://schemas.microsoft.com/office/drawing/2014/main" id="{D1C6B529-2733-4A25-A668-818487A3D5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842" y="2951300"/>
            <a:ext cx="2746914" cy="2580796"/>
          </a:xfrm>
          <a:prstGeom prst="rect">
            <a:avLst/>
          </a:prstGeom>
        </p:spPr>
      </p:pic>
      <p:pic>
        <p:nvPicPr>
          <p:cNvPr id="22" name="Picture 21" descr="A drawing of a face&#10;&#10;Description automatically generated">
            <a:extLst>
              <a:ext uri="{FF2B5EF4-FFF2-40B4-BE49-F238E27FC236}">
                <a16:creationId xmlns:a16="http://schemas.microsoft.com/office/drawing/2014/main" id="{BAEE0EDD-7CB1-4129-BF68-A5492994F9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0603" y="1587600"/>
            <a:ext cx="1625397" cy="1625397"/>
          </a:xfrm>
          <a:prstGeom prst="rect">
            <a:avLst/>
          </a:prstGeom>
        </p:spPr>
      </p:pic>
      <p:pic>
        <p:nvPicPr>
          <p:cNvPr id="23" name="Picture 22" descr="A drawing of a face&#10;&#10;Description automatically generated">
            <a:extLst>
              <a:ext uri="{FF2B5EF4-FFF2-40B4-BE49-F238E27FC236}">
                <a16:creationId xmlns:a16="http://schemas.microsoft.com/office/drawing/2014/main" id="{2DEBB013-D345-4C6D-974A-5936A2FBE734}"/>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9602599" y="1587599"/>
            <a:ext cx="1625397" cy="1625397"/>
          </a:xfrm>
          <a:prstGeom prst="rect">
            <a:avLst/>
          </a:prstGeom>
        </p:spPr>
      </p:pic>
      <p:sp>
        <p:nvSpPr>
          <p:cNvPr id="27" name="TextBox 26">
            <a:extLst>
              <a:ext uri="{FF2B5EF4-FFF2-40B4-BE49-F238E27FC236}">
                <a16:creationId xmlns:a16="http://schemas.microsoft.com/office/drawing/2014/main" id="{6AB51414-5E76-47E3-9F43-E0C0CF293F5B}"/>
              </a:ext>
            </a:extLst>
          </p:cNvPr>
          <p:cNvSpPr txBox="1"/>
          <p:nvPr/>
        </p:nvSpPr>
        <p:spPr>
          <a:xfrm>
            <a:off x="6877749" y="3724273"/>
            <a:ext cx="1943099" cy="2554545"/>
          </a:xfrm>
          <a:prstGeom prst="rect">
            <a:avLst/>
          </a:prstGeom>
          <a:noFill/>
          <a:ln>
            <a:solidFill>
              <a:schemeClr val="accent2"/>
            </a:solidFill>
          </a:ln>
        </p:spPr>
        <p:txBody>
          <a:bodyPr wrap="square" rtlCol="0">
            <a:spAutoFit/>
          </a:bodyPr>
          <a:lstStyle/>
          <a:p>
            <a:pPr algn="ctr"/>
            <a:r>
              <a:rPr lang="en-US" sz="1600" dirty="0">
                <a:latin typeface="Arial" panose="020B0604020202020204" pitchFamily="34" charset="0"/>
                <a:cs typeface="Arial" panose="020B0604020202020204" pitchFamily="34" charset="0"/>
              </a:rPr>
              <a:t>SATS currently use a type of database that is accessed only from one computer, upgrading the database over servers to cover all classrooms in the university.</a:t>
            </a:r>
          </a:p>
        </p:txBody>
      </p:sp>
      <p:sp>
        <p:nvSpPr>
          <p:cNvPr id="29" name="TextBox 28">
            <a:extLst>
              <a:ext uri="{FF2B5EF4-FFF2-40B4-BE49-F238E27FC236}">
                <a16:creationId xmlns:a16="http://schemas.microsoft.com/office/drawing/2014/main" id="{CCB3347A-73F6-4C25-92E7-EFA932382EDA}"/>
              </a:ext>
            </a:extLst>
          </p:cNvPr>
          <p:cNvSpPr txBox="1"/>
          <p:nvPr/>
        </p:nvSpPr>
        <p:spPr>
          <a:xfrm>
            <a:off x="4310074" y="3724272"/>
            <a:ext cx="1943099" cy="2554545"/>
          </a:xfrm>
          <a:prstGeom prst="rect">
            <a:avLst/>
          </a:prstGeom>
          <a:noFill/>
          <a:ln>
            <a:solidFill>
              <a:schemeClr val="accent2"/>
            </a:solidFill>
          </a:ln>
        </p:spPr>
        <p:txBody>
          <a:bodyPr wrap="square" rtlCol="0">
            <a:spAutoFit/>
          </a:bodyPr>
          <a:lstStyle/>
          <a:p>
            <a:pPr algn="ctr"/>
            <a:r>
              <a:rPr lang="en-US" sz="1600" dirty="0">
                <a:latin typeface="Arial" panose="020B0604020202020204" pitchFamily="34" charset="0"/>
                <a:cs typeface="Arial" panose="020B0604020202020204" pitchFamily="34" charset="0"/>
              </a:rPr>
              <a:t>Upgrading the scan reader from connecting to the computer over a USB cable to a </a:t>
            </a:r>
          </a:p>
          <a:p>
            <a:pPr algn="ctr"/>
            <a:r>
              <a:rPr lang="en-US" sz="1600" dirty="0">
                <a:latin typeface="Arial" panose="020B0604020202020204" pitchFamily="34" charset="0"/>
                <a:cs typeface="Arial" panose="020B0604020202020204" pitchFamily="34" charset="0"/>
              </a:rPr>
              <a:t>Wi-Fi connection.</a:t>
            </a:r>
          </a:p>
          <a:p>
            <a:pPr algn="ctr"/>
            <a:endParaRPr lang="en-US" sz="1600" dirty="0">
              <a:latin typeface="Arial" panose="020B0604020202020204" pitchFamily="34" charset="0"/>
              <a:cs typeface="Arial" panose="020B0604020202020204" pitchFamily="34" charset="0"/>
            </a:endParaRPr>
          </a:p>
          <a:p>
            <a:pPr algn="ctr"/>
            <a:endParaRPr lang="en-US" sz="1600" dirty="0">
              <a:latin typeface="Arial" panose="020B0604020202020204" pitchFamily="34" charset="0"/>
              <a:cs typeface="Arial" panose="020B0604020202020204" pitchFamily="34" charset="0"/>
            </a:endParaRPr>
          </a:p>
          <a:p>
            <a:pPr algn="ctr"/>
            <a:endParaRPr lang="en-US" sz="1600" dirty="0">
              <a:latin typeface="Arial" panose="020B0604020202020204" pitchFamily="34" charset="0"/>
              <a:cs typeface="Arial" panose="020B0604020202020204" pitchFamily="34" charset="0"/>
            </a:endParaRPr>
          </a:p>
          <a:p>
            <a:pPr algn="ctr"/>
            <a:endParaRPr lang="en-US" sz="1600"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D83EEAD4-FE2C-4E8B-98BD-DD563FA7567A}"/>
              </a:ext>
            </a:extLst>
          </p:cNvPr>
          <p:cNvSpPr txBox="1"/>
          <p:nvPr/>
        </p:nvSpPr>
        <p:spPr>
          <a:xfrm>
            <a:off x="9443747" y="3715977"/>
            <a:ext cx="1943099" cy="2554545"/>
          </a:xfrm>
          <a:prstGeom prst="rect">
            <a:avLst/>
          </a:prstGeom>
          <a:noFill/>
          <a:ln>
            <a:solidFill>
              <a:schemeClr val="accent2"/>
            </a:solidFill>
          </a:ln>
        </p:spPr>
        <p:txBody>
          <a:bodyPr wrap="square" rtlCol="0">
            <a:spAutoFit/>
          </a:bodyPr>
          <a:lstStyle/>
          <a:p>
            <a:pPr algn="ctr"/>
            <a:r>
              <a:rPr lang="en-US" sz="1600" dirty="0">
                <a:latin typeface="Arial" panose="020B0604020202020204" pitchFamily="34" charset="0"/>
                <a:cs typeface="Arial" panose="020B0604020202020204" pitchFamily="34" charset="0"/>
              </a:rPr>
              <a:t>Make the system independent without using excel software and create our own software to attend and track students.</a:t>
            </a:r>
          </a:p>
          <a:p>
            <a:pPr algn="ctr"/>
            <a:endParaRPr lang="en-US" sz="1600" dirty="0">
              <a:latin typeface="Arial" panose="020B0604020202020204" pitchFamily="34" charset="0"/>
              <a:cs typeface="Arial" panose="020B0604020202020204" pitchFamily="34" charset="0"/>
            </a:endParaRPr>
          </a:p>
          <a:p>
            <a:pPr algn="ctr"/>
            <a:endParaRPr lang="en-US" sz="1600" dirty="0">
              <a:latin typeface="Arial" panose="020B0604020202020204" pitchFamily="34" charset="0"/>
              <a:cs typeface="Arial" panose="020B0604020202020204" pitchFamily="34" charset="0"/>
            </a:endParaRPr>
          </a:p>
          <a:p>
            <a:pPr algn="ctr"/>
            <a:r>
              <a:rPr lang="en-US" sz="1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780809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2051A05-18B0-4414-80BC-264E9E3ED752}"/>
              </a:ext>
            </a:extLst>
          </p:cNvPr>
          <p:cNvSpPr/>
          <p:nvPr/>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picture containing computer&#10;&#10;Description automatically generated">
            <a:extLst>
              <a:ext uri="{FF2B5EF4-FFF2-40B4-BE49-F238E27FC236}">
                <a16:creationId xmlns:a16="http://schemas.microsoft.com/office/drawing/2014/main" id="{33A5AA60-1D84-41C9-9BA1-4593C03C69D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4028480" y="1791628"/>
            <a:ext cx="4135038" cy="3921074"/>
          </a:xfrm>
          <a:prstGeom prst="rect">
            <a:avLst/>
          </a:prstGeom>
        </p:spPr>
      </p:pic>
      <p:sp>
        <p:nvSpPr>
          <p:cNvPr id="21" name="Rectangle 20">
            <a:extLst>
              <a:ext uri="{FF2B5EF4-FFF2-40B4-BE49-F238E27FC236}">
                <a16:creationId xmlns:a16="http://schemas.microsoft.com/office/drawing/2014/main" id="{2DC6BC17-A3D4-414C-BD43-FF880F11207E}"/>
              </a:ext>
            </a:extLst>
          </p:cNvPr>
          <p:cNvSpPr/>
          <p:nvPr/>
        </p:nvSpPr>
        <p:spPr>
          <a:xfrm>
            <a:off x="4118534" y="434149"/>
            <a:ext cx="3954929" cy="923330"/>
          </a:xfrm>
          <a:prstGeom prst="rect">
            <a:avLst/>
          </a:prstGeom>
          <a:noFill/>
        </p:spPr>
        <p:txBody>
          <a:bodyPr wrap="none" lIns="91440" tIns="45720" rIns="91440" bIns="45720">
            <a:spAutoFit/>
          </a:bodyPr>
          <a:lstStyle/>
          <a:p>
            <a:pPr algn="ctr"/>
            <a:r>
              <a:rPr lang="en-US" sz="5400" b="1" dirty="0">
                <a:effectLst>
                  <a:glow rad="101600">
                    <a:schemeClr val="accent2">
                      <a:satMod val="175000"/>
                      <a:alpha val="40000"/>
                    </a:schemeClr>
                  </a:glow>
                </a:effectLst>
                <a:latin typeface="Arial" panose="020B0604020202020204" pitchFamily="34" charset="0"/>
                <a:cs typeface="Arial" panose="020B0604020202020204" pitchFamily="34" charset="0"/>
              </a:rPr>
              <a:t>Conclusion</a:t>
            </a:r>
            <a:endParaRPr lang="en-US" sz="5400" dirty="0">
              <a:effectLst>
                <a:glow rad="101600">
                  <a:schemeClr val="accent2">
                    <a:satMod val="175000"/>
                    <a:alpha val="40000"/>
                  </a:schemeClr>
                </a:glow>
              </a:effectLst>
            </a:endParaRPr>
          </a:p>
        </p:txBody>
      </p:sp>
      <p:sp>
        <p:nvSpPr>
          <p:cNvPr id="22" name="TextBox 21">
            <a:extLst>
              <a:ext uri="{FF2B5EF4-FFF2-40B4-BE49-F238E27FC236}">
                <a16:creationId xmlns:a16="http://schemas.microsoft.com/office/drawing/2014/main" id="{A9ACD80D-6182-4A56-A569-0AE9ACD786C7}"/>
              </a:ext>
            </a:extLst>
          </p:cNvPr>
          <p:cNvSpPr txBox="1"/>
          <p:nvPr/>
        </p:nvSpPr>
        <p:spPr>
          <a:xfrm>
            <a:off x="0" y="3105834"/>
            <a:ext cx="12192000" cy="646331"/>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SATS aims to make professors concentrate on just teaching and educating students not to waste the limited valuable time of lectures, and make the students have full responsibility over their attendance.</a:t>
            </a:r>
          </a:p>
        </p:txBody>
      </p:sp>
    </p:spTree>
    <p:extLst>
      <p:ext uri="{BB962C8B-B14F-4D97-AF65-F5344CB8AC3E}">
        <p14:creationId xmlns:p14="http://schemas.microsoft.com/office/powerpoint/2010/main" val="18322492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CDC8D2-6A7C-42FC-971C-97121B419DB8}"/>
              </a:ext>
            </a:extLst>
          </p:cNvPr>
          <p:cNvSpPr/>
          <p:nvPr/>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keyboard&#10;&#10;Description automatically generated">
            <a:extLst>
              <a:ext uri="{FF2B5EF4-FFF2-40B4-BE49-F238E27FC236}">
                <a16:creationId xmlns:a16="http://schemas.microsoft.com/office/drawing/2014/main" id="{FF2B49E0-7E09-4BFB-BB0B-558D6B060498}"/>
              </a:ext>
            </a:extLst>
          </p:cNvPr>
          <p:cNvPicPr>
            <a:picLocks noChangeAspect="1"/>
          </p:cNvPicPr>
          <p:nvPr/>
        </p:nvPicPr>
        <p:blipFill>
          <a:blip r:embed="rId2">
            <a:alphaModFix amt="49000"/>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3181983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B3CA986-C31B-4906-8D2B-6E0ED7A5BD32}"/>
              </a:ext>
            </a:extLst>
          </p:cNvPr>
          <p:cNvSpPr/>
          <p:nvPr/>
        </p:nvSpPr>
        <p:spPr>
          <a:xfrm>
            <a:off x="1" y="0"/>
            <a:ext cx="382538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clock, plate&#10;&#10;Description automatically generated">
            <a:extLst>
              <a:ext uri="{FF2B5EF4-FFF2-40B4-BE49-F238E27FC236}">
                <a16:creationId xmlns:a16="http://schemas.microsoft.com/office/drawing/2014/main" id="{6E1D7C95-B202-4A00-A6B9-90819AE16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136" y="1736521"/>
            <a:ext cx="3020935" cy="2099849"/>
          </a:xfrm>
          <a:prstGeom prst="rect">
            <a:avLst/>
          </a:prstGeom>
        </p:spPr>
      </p:pic>
      <p:pic>
        <p:nvPicPr>
          <p:cNvPr id="5" name="Picture 4" descr="A picture containing comb, plate&#10;&#10;Description automatically generated">
            <a:extLst>
              <a:ext uri="{FF2B5EF4-FFF2-40B4-BE49-F238E27FC236}">
                <a16:creationId xmlns:a16="http://schemas.microsoft.com/office/drawing/2014/main" id="{2C0F5D0D-ED8A-499C-8710-DF749BE98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135" y="4320834"/>
            <a:ext cx="3020935" cy="2504114"/>
          </a:xfrm>
          <a:prstGeom prst="rect">
            <a:avLst/>
          </a:prstGeom>
        </p:spPr>
      </p:pic>
      <p:sp>
        <p:nvSpPr>
          <p:cNvPr id="9" name="Rectangle 8">
            <a:extLst>
              <a:ext uri="{FF2B5EF4-FFF2-40B4-BE49-F238E27FC236}">
                <a16:creationId xmlns:a16="http://schemas.microsoft.com/office/drawing/2014/main" id="{52F33B9B-EA66-4EDE-9FFC-12082DBF4E1B}"/>
              </a:ext>
            </a:extLst>
          </p:cNvPr>
          <p:cNvSpPr/>
          <p:nvPr/>
        </p:nvSpPr>
        <p:spPr>
          <a:xfrm>
            <a:off x="3610564" y="-33052"/>
            <a:ext cx="402670" cy="689105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95031B9-9055-4A9C-942D-055DF92679A9}"/>
              </a:ext>
            </a:extLst>
          </p:cNvPr>
          <p:cNvSpPr/>
          <p:nvPr/>
        </p:nvSpPr>
        <p:spPr>
          <a:xfrm>
            <a:off x="67112" y="302004"/>
            <a:ext cx="3464653" cy="1040235"/>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latin typeface="Arial" panose="020B0604020202020204" pitchFamily="34" charset="0"/>
                <a:cs typeface="Arial" panose="020B0604020202020204" pitchFamily="34" charset="0"/>
              </a:rPr>
              <a:t>Slides Content</a:t>
            </a:r>
          </a:p>
        </p:txBody>
      </p:sp>
      <p:sp>
        <p:nvSpPr>
          <p:cNvPr id="13" name="Rectangle 12">
            <a:extLst>
              <a:ext uri="{FF2B5EF4-FFF2-40B4-BE49-F238E27FC236}">
                <a16:creationId xmlns:a16="http://schemas.microsoft.com/office/drawing/2014/main" id="{175AF54C-E3C8-4EB4-8446-F73863014B40}"/>
              </a:ext>
            </a:extLst>
          </p:cNvPr>
          <p:cNvSpPr/>
          <p:nvPr/>
        </p:nvSpPr>
        <p:spPr>
          <a:xfrm>
            <a:off x="4013234" y="0"/>
            <a:ext cx="8178765" cy="6858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6A36487B-D9F4-46EB-B2A3-D12643142E68}"/>
              </a:ext>
            </a:extLst>
          </p:cNvPr>
          <p:cNvSpPr/>
          <p:nvPr/>
        </p:nvSpPr>
        <p:spPr>
          <a:xfrm>
            <a:off x="4013234" y="381699"/>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Introduction To SATS</a:t>
            </a:r>
          </a:p>
        </p:txBody>
      </p:sp>
      <p:sp>
        <p:nvSpPr>
          <p:cNvPr id="20" name="Oval 19">
            <a:extLst>
              <a:ext uri="{FF2B5EF4-FFF2-40B4-BE49-F238E27FC236}">
                <a16:creationId xmlns:a16="http://schemas.microsoft.com/office/drawing/2014/main" id="{04AA1731-12EF-4A04-8AC6-C99577549CEE}"/>
              </a:ext>
            </a:extLst>
          </p:cNvPr>
          <p:cNvSpPr/>
          <p:nvPr/>
        </p:nvSpPr>
        <p:spPr>
          <a:xfrm>
            <a:off x="4092033" y="436226"/>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1</a:t>
            </a:r>
          </a:p>
        </p:txBody>
      </p:sp>
      <p:pic>
        <p:nvPicPr>
          <p:cNvPr id="28" name="Picture 27" descr="A picture containing drawing&#10;&#10;Description automatically generated">
            <a:extLst>
              <a:ext uri="{FF2B5EF4-FFF2-40B4-BE49-F238E27FC236}">
                <a16:creationId xmlns:a16="http://schemas.microsoft.com/office/drawing/2014/main" id="{B1FB34BB-937E-4ACB-9CCB-DD01B0A76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22887" y="406862"/>
            <a:ext cx="612395" cy="528509"/>
          </a:xfrm>
          <a:prstGeom prst="rect">
            <a:avLst/>
          </a:prstGeom>
        </p:spPr>
      </p:pic>
      <p:sp>
        <p:nvSpPr>
          <p:cNvPr id="30" name="Rectangle: Rounded Corners 29">
            <a:extLst>
              <a:ext uri="{FF2B5EF4-FFF2-40B4-BE49-F238E27FC236}">
                <a16:creationId xmlns:a16="http://schemas.microsoft.com/office/drawing/2014/main" id="{199D13A5-D0F5-47DD-9A65-022E27FC8697}"/>
              </a:ext>
            </a:extLst>
          </p:cNvPr>
          <p:cNvSpPr/>
          <p:nvPr/>
        </p:nvSpPr>
        <p:spPr>
          <a:xfrm>
            <a:off x="4013234" y="1206170"/>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Requirements </a:t>
            </a:r>
          </a:p>
        </p:txBody>
      </p:sp>
      <p:sp>
        <p:nvSpPr>
          <p:cNvPr id="26" name="Oval 25">
            <a:extLst>
              <a:ext uri="{FF2B5EF4-FFF2-40B4-BE49-F238E27FC236}">
                <a16:creationId xmlns:a16="http://schemas.microsoft.com/office/drawing/2014/main" id="{98264DA2-3EA7-4849-8A40-2D53787AB9AA}"/>
              </a:ext>
            </a:extLst>
          </p:cNvPr>
          <p:cNvSpPr/>
          <p:nvPr/>
        </p:nvSpPr>
        <p:spPr>
          <a:xfrm>
            <a:off x="4105516" y="1266738"/>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2</a:t>
            </a:r>
          </a:p>
        </p:txBody>
      </p:sp>
      <p:sp>
        <p:nvSpPr>
          <p:cNvPr id="31" name="Rectangle: Rounded Corners 30">
            <a:extLst>
              <a:ext uri="{FF2B5EF4-FFF2-40B4-BE49-F238E27FC236}">
                <a16:creationId xmlns:a16="http://schemas.microsoft.com/office/drawing/2014/main" id="{24866992-5A25-464E-B61C-579785BE618E}"/>
              </a:ext>
            </a:extLst>
          </p:cNvPr>
          <p:cNvSpPr/>
          <p:nvPr/>
        </p:nvSpPr>
        <p:spPr>
          <a:xfrm>
            <a:off x="4013234" y="2037357"/>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Design </a:t>
            </a:r>
          </a:p>
        </p:txBody>
      </p:sp>
      <p:sp>
        <p:nvSpPr>
          <p:cNvPr id="23" name="Oval 22">
            <a:extLst>
              <a:ext uri="{FF2B5EF4-FFF2-40B4-BE49-F238E27FC236}">
                <a16:creationId xmlns:a16="http://schemas.microsoft.com/office/drawing/2014/main" id="{87E32ED1-BDD1-4556-BE60-60AAA4054732}"/>
              </a:ext>
            </a:extLst>
          </p:cNvPr>
          <p:cNvSpPr/>
          <p:nvPr/>
        </p:nvSpPr>
        <p:spPr>
          <a:xfrm>
            <a:off x="4092033" y="2097250"/>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3</a:t>
            </a:r>
          </a:p>
        </p:txBody>
      </p:sp>
      <p:sp>
        <p:nvSpPr>
          <p:cNvPr id="32" name="Rectangle: Rounded Corners 31">
            <a:extLst>
              <a:ext uri="{FF2B5EF4-FFF2-40B4-BE49-F238E27FC236}">
                <a16:creationId xmlns:a16="http://schemas.microsoft.com/office/drawing/2014/main" id="{B2160D19-0DD2-4B53-A664-04F7A43C2596}"/>
              </a:ext>
            </a:extLst>
          </p:cNvPr>
          <p:cNvSpPr/>
          <p:nvPr/>
        </p:nvSpPr>
        <p:spPr>
          <a:xfrm>
            <a:off x="4013234" y="2927087"/>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Results</a:t>
            </a:r>
          </a:p>
        </p:txBody>
      </p:sp>
      <p:sp>
        <p:nvSpPr>
          <p:cNvPr id="25" name="Oval 24">
            <a:extLst>
              <a:ext uri="{FF2B5EF4-FFF2-40B4-BE49-F238E27FC236}">
                <a16:creationId xmlns:a16="http://schemas.microsoft.com/office/drawing/2014/main" id="{070DD079-C452-4889-B52C-C974F6372314}"/>
              </a:ext>
            </a:extLst>
          </p:cNvPr>
          <p:cNvSpPr/>
          <p:nvPr/>
        </p:nvSpPr>
        <p:spPr>
          <a:xfrm>
            <a:off x="4105516" y="2944540"/>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4</a:t>
            </a:r>
          </a:p>
        </p:txBody>
      </p:sp>
      <p:sp>
        <p:nvSpPr>
          <p:cNvPr id="33" name="Rectangle: Rounded Corners 32">
            <a:extLst>
              <a:ext uri="{FF2B5EF4-FFF2-40B4-BE49-F238E27FC236}">
                <a16:creationId xmlns:a16="http://schemas.microsoft.com/office/drawing/2014/main" id="{891006D7-EA72-4F71-B147-710197CB3583}"/>
              </a:ext>
            </a:extLst>
          </p:cNvPr>
          <p:cNvSpPr/>
          <p:nvPr/>
        </p:nvSpPr>
        <p:spPr>
          <a:xfrm>
            <a:off x="4013233" y="3697706"/>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Team Contributions </a:t>
            </a:r>
          </a:p>
        </p:txBody>
      </p:sp>
      <p:sp>
        <p:nvSpPr>
          <p:cNvPr id="24" name="Oval 23">
            <a:extLst>
              <a:ext uri="{FF2B5EF4-FFF2-40B4-BE49-F238E27FC236}">
                <a16:creationId xmlns:a16="http://schemas.microsoft.com/office/drawing/2014/main" id="{710F38CD-AB08-42AA-AFAC-ADF2C84B1C08}"/>
              </a:ext>
            </a:extLst>
          </p:cNvPr>
          <p:cNvSpPr/>
          <p:nvPr/>
        </p:nvSpPr>
        <p:spPr>
          <a:xfrm>
            <a:off x="4134874" y="3758274"/>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5</a:t>
            </a:r>
          </a:p>
        </p:txBody>
      </p:sp>
      <p:sp>
        <p:nvSpPr>
          <p:cNvPr id="34" name="Rectangle: Rounded Corners 33">
            <a:extLst>
              <a:ext uri="{FF2B5EF4-FFF2-40B4-BE49-F238E27FC236}">
                <a16:creationId xmlns:a16="http://schemas.microsoft.com/office/drawing/2014/main" id="{9FDCC7E9-0182-48FD-91E0-F9528CBC45D3}"/>
              </a:ext>
            </a:extLst>
          </p:cNvPr>
          <p:cNvSpPr/>
          <p:nvPr/>
        </p:nvSpPr>
        <p:spPr>
          <a:xfrm>
            <a:off x="4013233" y="4532159"/>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 Future Work And Conclusion</a:t>
            </a:r>
          </a:p>
        </p:txBody>
      </p:sp>
      <p:sp>
        <p:nvSpPr>
          <p:cNvPr id="22" name="Oval 21">
            <a:extLst>
              <a:ext uri="{FF2B5EF4-FFF2-40B4-BE49-F238E27FC236}">
                <a16:creationId xmlns:a16="http://schemas.microsoft.com/office/drawing/2014/main" id="{DF469DCE-1D47-428C-B082-4E57A24682E8}"/>
              </a:ext>
            </a:extLst>
          </p:cNvPr>
          <p:cNvSpPr/>
          <p:nvPr/>
        </p:nvSpPr>
        <p:spPr>
          <a:xfrm>
            <a:off x="4139570" y="4588786"/>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6</a:t>
            </a:r>
          </a:p>
        </p:txBody>
      </p:sp>
    </p:spTree>
    <p:extLst>
      <p:ext uri="{BB962C8B-B14F-4D97-AF65-F5344CB8AC3E}">
        <p14:creationId xmlns:p14="http://schemas.microsoft.com/office/powerpoint/2010/main" val="2289202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7D0E77A-04D4-4EA7-A365-01CE5C6F166C}"/>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logo&#10;&#10;Description automatically generated">
            <a:extLst>
              <a:ext uri="{FF2B5EF4-FFF2-40B4-BE49-F238E27FC236}">
                <a16:creationId xmlns:a16="http://schemas.microsoft.com/office/drawing/2014/main" id="{1182FF91-2FA0-4CA9-BA83-9A878D470F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5651" y="3094459"/>
            <a:ext cx="3984771" cy="3575866"/>
          </a:xfrm>
          <a:prstGeom prst="rect">
            <a:avLst/>
          </a:prstGeom>
        </p:spPr>
      </p:pic>
      <p:sp>
        <p:nvSpPr>
          <p:cNvPr id="7" name="Rectangle 6">
            <a:extLst>
              <a:ext uri="{FF2B5EF4-FFF2-40B4-BE49-F238E27FC236}">
                <a16:creationId xmlns:a16="http://schemas.microsoft.com/office/drawing/2014/main" id="{C8D2EFD6-10E5-4F31-9BF5-0AD56D0BA7A2}"/>
              </a:ext>
            </a:extLst>
          </p:cNvPr>
          <p:cNvSpPr/>
          <p:nvPr/>
        </p:nvSpPr>
        <p:spPr>
          <a:xfrm>
            <a:off x="2306972" y="394283"/>
            <a:ext cx="6862195" cy="973123"/>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5400" b="1" dirty="0">
                <a:solidFill>
                  <a:schemeClr val="tx1"/>
                </a:solidFill>
                <a:latin typeface="Arial" panose="020B0604020202020204" pitchFamily="34" charset="0"/>
                <a:cs typeface="Arial" panose="020B0604020202020204" pitchFamily="34" charset="0"/>
              </a:rPr>
              <a:t>What is SATS ?</a:t>
            </a:r>
          </a:p>
        </p:txBody>
      </p:sp>
      <p:sp>
        <p:nvSpPr>
          <p:cNvPr id="8" name="Rectangle 7">
            <a:extLst>
              <a:ext uri="{FF2B5EF4-FFF2-40B4-BE49-F238E27FC236}">
                <a16:creationId xmlns:a16="http://schemas.microsoft.com/office/drawing/2014/main" id="{E5746802-0903-4C3E-88F4-568895CC6CD9}"/>
              </a:ext>
            </a:extLst>
          </p:cNvPr>
          <p:cNvSpPr/>
          <p:nvPr/>
        </p:nvSpPr>
        <p:spPr>
          <a:xfrm>
            <a:off x="285226" y="1728132"/>
            <a:ext cx="11585196" cy="1178653"/>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SATS is a system that organizes and improves the process of attendance tracking and monitoring in universities </a:t>
            </a:r>
          </a:p>
        </p:txBody>
      </p:sp>
      <p:pic>
        <p:nvPicPr>
          <p:cNvPr id="12" name="Picture 11" descr="A close up of a building&#10;&#10;Description automatically generated">
            <a:extLst>
              <a:ext uri="{FF2B5EF4-FFF2-40B4-BE49-F238E27FC236}">
                <a16:creationId xmlns:a16="http://schemas.microsoft.com/office/drawing/2014/main" id="{BE08A1CC-FCA3-431C-B98D-A5E3762764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9958" y="3275899"/>
            <a:ext cx="3878510" cy="3336022"/>
          </a:xfrm>
          <a:prstGeom prst="rect">
            <a:avLst/>
          </a:prstGeom>
        </p:spPr>
      </p:pic>
      <p:pic>
        <p:nvPicPr>
          <p:cNvPr id="14" name="Picture 13" descr="A picture containing room&#10;&#10;Description automatically generated">
            <a:extLst>
              <a:ext uri="{FF2B5EF4-FFF2-40B4-BE49-F238E27FC236}">
                <a16:creationId xmlns:a16="http://schemas.microsoft.com/office/drawing/2014/main" id="{DF823F6E-1C0E-47D5-8637-157BF70008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362" y="3869421"/>
            <a:ext cx="2122413" cy="2495725"/>
          </a:xfrm>
          <a:prstGeom prst="rect">
            <a:avLst/>
          </a:prstGeom>
        </p:spPr>
      </p:pic>
    </p:spTree>
    <p:extLst>
      <p:ext uri="{BB962C8B-B14F-4D97-AF65-F5344CB8AC3E}">
        <p14:creationId xmlns:p14="http://schemas.microsoft.com/office/powerpoint/2010/main" val="1379627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D781A6-8CB7-432F-9F8A-A20E5214DD8A}"/>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7BA39C32-02A6-4A08-9F46-FF8041ACF618}"/>
              </a:ext>
            </a:extLst>
          </p:cNvPr>
          <p:cNvSpPr/>
          <p:nvPr/>
        </p:nvSpPr>
        <p:spPr>
          <a:xfrm>
            <a:off x="713064" y="0"/>
            <a:ext cx="10514202" cy="141774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5400" b="1" dirty="0">
                <a:solidFill>
                  <a:schemeClr val="tx1"/>
                </a:solidFill>
                <a:latin typeface="Arial" panose="020B0604020202020204" pitchFamily="34" charset="0"/>
                <a:cs typeface="Arial" panose="020B0604020202020204" pitchFamily="34" charset="0"/>
              </a:rPr>
              <a:t>Motive</a:t>
            </a:r>
            <a:endParaRPr lang="en-US" b="1"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D7CC68C9-ED7F-4A16-8BF8-5B167CC809A1}"/>
              </a:ext>
            </a:extLst>
          </p:cNvPr>
          <p:cNvSpPr/>
          <p:nvPr/>
        </p:nvSpPr>
        <p:spPr>
          <a:xfrm>
            <a:off x="637563" y="1744910"/>
            <a:ext cx="11081857" cy="1098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Assume that it takes 3 minutes to take attendance in the traditional way, and the semester is 16 weeks long that is 80 days excluding weekends, and every day you have 2 courses, then in one day it takes 6 minutes just for taking attendance, in the whole semester that is 80 days 480 minutes have been wasted just for taking attendance.   </a:t>
            </a:r>
          </a:p>
        </p:txBody>
      </p:sp>
      <p:pic>
        <p:nvPicPr>
          <p:cNvPr id="20" name="Picture 19" descr="A close up of a clock&#10;&#10;Description automatically generated">
            <a:extLst>
              <a:ext uri="{FF2B5EF4-FFF2-40B4-BE49-F238E27FC236}">
                <a16:creationId xmlns:a16="http://schemas.microsoft.com/office/drawing/2014/main" id="{C9AD87D9-C686-4B10-8CF9-F246FAC20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4146" y="4233636"/>
            <a:ext cx="3535418" cy="2404861"/>
          </a:xfrm>
          <a:prstGeom prst="rect">
            <a:avLst/>
          </a:prstGeom>
        </p:spPr>
      </p:pic>
      <p:pic>
        <p:nvPicPr>
          <p:cNvPr id="26" name="Picture 25" descr="A picture containing clock&#10;&#10;Description automatically generated">
            <a:extLst>
              <a:ext uri="{FF2B5EF4-FFF2-40B4-BE49-F238E27FC236}">
                <a16:creationId xmlns:a16="http://schemas.microsoft.com/office/drawing/2014/main" id="{493D077F-15BF-4F9C-B0F0-BBCC82318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581" y="4146048"/>
            <a:ext cx="2752437" cy="2580038"/>
          </a:xfrm>
          <a:prstGeom prst="rect">
            <a:avLst/>
          </a:prstGeom>
        </p:spPr>
      </p:pic>
      <p:pic>
        <p:nvPicPr>
          <p:cNvPr id="14" name="Picture 13" descr="A close up of a logo&#10;&#10;Description automatically generated">
            <a:extLst>
              <a:ext uri="{FF2B5EF4-FFF2-40B4-BE49-F238E27FC236}">
                <a16:creationId xmlns:a16="http://schemas.microsoft.com/office/drawing/2014/main" id="{8FDE4AE8-CE26-4FAE-AF97-4DBE71F9DC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4857" y="3942031"/>
            <a:ext cx="2267266" cy="1755512"/>
          </a:xfrm>
          <a:prstGeom prst="rect">
            <a:avLst/>
          </a:prstGeom>
        </p:spPr>
      </p:pic>
      <p:sp>
        <p:nvSpPr>
          <p:cNvPr id="10" name="TextBox 9">
            <a:extLst>
              <a:ext uri="{FF2B5EF4-FFF2-40B4-BE49-F238E27FC236}">
                <a16:creationId xmlns:a16="http://schemas.microsoft.com/office/drawing/2014/main" id="{8B6963FD-6AE6-4114-9AFB-DF0D342B3399}"/>
              </a:ext>
            </a:extLst>
          </p:cNvPr>
          <p:cNvSpPr txBox="1"/>
          <p:nvPr/>
        </p:nvSpPr>
        <p:spPr>
          <a:xfrm>
            <a:off x="555071" y="5561684"/>
            <a:ext cx="11081857" cy="369332"/>
          </a:xfrm>
          <a:prstGeom prst="rect">
            <a:avLst/>
          </a:prstGeom>
          <a:noFill/>
        </p:spPr>
        <p:txBody>
          <a:bodyPr wrap="square" rtlCol="0">
            <a:spAutoFit/>
          </a:bodyPr>
          <a:lstStyle/>
          <a:p>
            <a:pPr algn="ctr"/>
            <a:r>
              <a:rPr lang="en-US" dirty="0"/>
              <a:t>The percentage of saved time using SATS</a:t>
            </a:r>
          </a:p>
        </p:txBody>
      </p:sp>
      <p:sp>
        <p:nvSpPr>
          <p:cNvPr id="5" name="Rectangle 4">
            <a:extLst>
              <a:ext uri="{FF2B5EF4-FFF2-40B4-BE49-F238E27FC236}">
                <a16:creationId xmlns:a16="http://schemas.microsoft.com/office/drawing/2014/main" id="{9F7532B6-7DF2-4037-B54E-011CD32229BA}"/>
              </a:ext>
            </a:extLst>
          </p:cNvPr>
          <p:cNvSpPr/>
          <p:nvPr/>
        </p:nvSpPr>
        <p:spPr>
          <a:xfrm>
            <a:off x="637562" y="3087148"/>
            <a:ext cx="11081857" cy="859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In SATS assuming that it takes 1 minute for the professor to start the system, then for the whole semester that is 80 days 240 minutes have been wasted just for taking attendance.</a:t>
            </a:r>
          </a:p>
        </p:txBody>
      </p:sp>
    </p:spTree>
    <p:extLst>
      <p:ext uri="{BB962C8B-B14F-4D97-AF65-F5344CB8AC3E}">
        <p14:creationId xmlns:p14="http://schemas.microsoft.com/office/powerpoint/2010/main" val="761113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BDDBD7-7E73-446D-9A03-376A9F9D1AF1}"/>
              </a:ext>
            </a:extLst>
          </p:cNvPr>
          <p:cNvSpPr/>
          <p:nvPr/>
        </p:nvSpPr>
        <p:spPr>
          <a:xfrm>
            <a:off x="0" y="0"/>
            <a:ext cx="3506598"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latin typeface="Arial" panose="020B0604020202020204" pitchFamily="34" charset="0"/>
              <a:cs typeface="Arial" panose="020B0604020202020204" pitchFamily="34" charset="0"/>
            </a:endParaRPr>
          </a:p>
        </p:txBody>
      </p:sp>
      <p:pic>
        <p:nvPicPr>
          <p:cNvPr id="5" name="Picture 4" descr="A close up of a sign&#10;&#10;Description automatically generated">
            <a:extLst>
              <a:ext uri="{FF2B5EF4-FFF2-40B4-BE49-F238E27FC236}">
                <a16:creationId xmlns:a16="http://schemas.microsoft.com/office/drawing/2014/main" id="{93A2A2FB-3A2B-4895-9496-9DFAA1C230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10682"/>
            <a:ext cx="3422709" cy="2687973"/>
          </a:xfrm>
          <a:prstGeom prst="rect">
            <a:avLst/>
          </a:prstGeom>
        </p:spPr>
      </p:pic>
      <p:sp>
        <p:nvSpPr>
          <p:cNvPr id="8" name="Rectangle 7">
            <a:extLst>
              <a:ext uri="{FF2B5EF4-FFF2-40B4-BE49-F238E27FC236}">
                <a16:creationId xmlns:a16="http://schemas.microsoft.com/office/drawing/2014/main" id="{FC7DDFC1-775D-4591-B258-C15FF8CD6E2E}"/>
              </a:ext>
            </a:extLst>
          </p:cNvPr>
          <p:cNvSpPr/>
          <p:nvPr/>
        </p:nvSpPr>
        <p:spPr>
          <a:xfrm>
            <a:off x="3506598" y="0"/>
            <a:ext cx="8685402"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logo&#10;&#10;Description automatically generated">
            <a:extLst>
              <a:ext uri="{FF2B5EF4-FFF2-40B4-BE49-F238E27FC236}">
                <a16:creationId xmlns:a16="http://schemas.microsoft.com/office/drawing/2014/main" id="{D2923564-474A-4A0C-81F2-91ABA7C41B09}"/>
              </a:ext>
            </a:extLst>
          </p:cNvPr>
          <p:cNvPicPr>
            <a:picLocks noChangeAspect="1"/>
          </p:cNvPicPr>
          <p:nvPr/>
        </p:nvPicPr>
        <p:blipFill>
          <a:blip r:embed="rId3">
            <a:alphaModFix amt="30000"/>
            <a:extLst>
              <a:ext uri="{28A0092B-C50C-407E-A947-70E740481C1C}">
                <a14:useLocalDpi xmlns:a14="http://schemas.microsoft.com/office/drawing/2010/main" val="0"/>
              </a:ext>
            </a:extLst>
          </a:blip>
          <a:stretch>
            <a:fillRect/>
          </a:stretch>
        </p:blipFill>
        <p:spPr>
          <a:xfrm>
            <a:off x="3465033" y="-1"/>
            <a:ext cx="8643839" cy="6858001"/>
          </a:xfrm>
          <a:prstGeom prst="rect">
            <a:avLst/>
          </a:prstGeom>
        </p:spPr>
      </p:pic>
      <p:sp>
        <p:nvSpPr>
          <p:cNvPr id="9" name="TextBox 8">
            <a:extLst>
              <a:ext uri="{FF2B5EF4-FFF2-40B4-BE49-F238E27FC236}">
                <a16:creationId xmlns:a16="http://schemas.microsoft.com/office/drawing/2014/main" id="{623C0E39-3E17-423C-ADA6-4158DB7E4033}"/>
              </a:ext>
            </a:extLst>
          </p:cNvPr>
          <p:cNvSpPr txBox="1"/>
          <p:nvPr/>
        </p:nvSpPr>
        <p:spPr>
          <a:xfrm>
            <a:off x="41563" y="1200727"/>
            <a:ext cx="3339582" cy="707886"/>
          </a:xfrm>
          <a:prstGeom prst="rect">
            <a:avLst/>
          </a:prstGeom>
          <a:noFill/>
        </p:spPr>
        <p:txBody>
          <a:bodyPr wrap="square" rtlCol="0">
            <a:spAutoFit/>
          </a:bodyPr>
          <a:lstStyle/>
          <a:p>
            <a:pPr algn="ctr"/>
            <a:r>
              <a:rPr lang="en-US" sz="4000" b="1" dirty="0">
                <a:latin typeface="Arial" panose="020B0604020202020204" pitchFamily="34" charset="0"/>
                <a:cs typeface="Arial" panose="020B0604020202020204" pitchFamily="34" charset="0"/>
              </a:rPr>
              <a:t>Main Goals</a:t>
            </a:r>
          </a:p>
        </p:txBody>
      </p:sp>
      <p:pic>
        <p:nvPicPr>
          <p:cNvPr id="23" name="Picture 22" descr="A picture containing light&#10;&#10;Description automatically generated">
            <a:extLst>
              <a:ext uri="{FF2B5EF4-FFF2-40B4-BE49-F238E27FC236}">
                <a16:creationId xmlns:a16="http://schemas.microsoft.com/office/drawing/2014/main" id="{25C4C365-0E2C-4FD1-B608-B0F2FF49B2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0512" y="2402163"/>
            <a:ext cx="2762946" cy="2073564"/>
          </a:xfrm>
          <a:prstGeom prst="rect">
            <a:avLst/>
          </a:prstGeom>
        </p:spPr>
      </p:pic>
      <p:pic>
        <p:nvPicPr>
          <p:cNvPr id="24" name="Picture 23" descr="A picture containing light&#10;&#10;Description automatically generated">
            <a:extLst>
              <a:ext uri="{FF2B5EF4-FFF2-40B4-BE49-F238E27FC236}">
                <a16:creationId xmlns:a16="http://schemas.microsoft.com/office/drawing/2014/main" id="{1F48D38E-322A-41B8-AB60-C84E79C2B0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7491" y="2402163"/>
            <a:ext cx="2762946" cy="2073564"/>
          </a:xfrm>
          <a:prstGeom prst="rect">
            <a:avLst/>
          </a:prstGeom>
        </p:spPr>
      </p:pic>
      <p:pic>
        <p:nvPicPr>
          <p:cNvPr id="25" name="Picture 24" descr="A picture containing light&#10;&#10;Description automatically generated">
            <a:extLst>
              <a:ext uri="{FF2B5EF4-FFF2-40B4-BE49-F238E27FC236}">
                <a16:creationId xmlns:a16="http://schemas.microsoft.com/office/drawing/2014/main" id="{AD715580-608F-4A1F-94A3-792C51B61B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2623" y="2392218"/>
            <a:ext cx="2762946" cy="2073564"/>
          </a:xfrm>
          <a:prstGeom prst="rect">
            <a:avLst/>
          </a:prstGeom>
        </p:spPr>
      </p:pic>
      <p:sp>
        <p:nvSpPr>
          <p:cNvPr id="28" name="TextBox 27">
            <a:extLst>
              <a:ext uri="{FF2B5EF4-FFF2-40B4-BE49-F238E27FC236}">
                <a16:creationId xmlns:a16="http://schemas.microsoft.com/office/drawing/2014/main" id="{9329A980-9EFB-4929-8C2D-0505471C3A07}"/>
              </a:ext>
            </a:extLst>
          </p:cNvPr>
          <p:cNvSpPr txBox="1"/>
          <p:nvPr/>
        </p:nvSpPr>
        <p:spPr>
          <a:xfrm>
            <a:off x="3811532" y="4821995"/>
            <a:ext cx="1960906" cy="1846659"/>
          </a:xfrm>
          <a:prstGeom prst="rect">
            <a:avLst/>
          </a:prstGeom>
          <a:noFill/>
          <a:ln>
            <a:solidFill>
              <a:schemeClr val="accent2"/>
            </a:solidFill>
          </a:ln>
        </p:spPr>
        <p:txBody>
          <a:bodyPr wrap="square" rtlCol="0">
            <a:spAutoFit/>
          </a:bodyPr>
          <a:lstStyle/>
          <a:p>
            <a:pPr algn="ctr"/>
            <a:r>
              <a:rPr lang="en-US" sz="1600" dirty="0">
                <a:latin typeface="Arial" panose="020B0604020202020204" pitchFamily="34" charset="0"/>
                <a:cs typeface="Arial" panose="020B0604020202020204" pitchFamily="34" charset="0"/>
              </a:rPr>
              <a:t>Decreasing the time taken for attendance therefore increasing the time for teaching</a:t>
            </a:r>
          </a:p>
          <a:p>
            <a:pPr algn="ctr"/>
            <a:r>
              <a:rPr lang="en-US" dirty="0">
                <a:latin typeface="Arial" panose="020B0604020202020204" pitchFamily="34" charset="0"/>
                <a:cs typeface="Arial" panose="020B0604020202020204" pitchFamily="34" charset="0"/>
              </a:rPr>
              <a:t> </a:t>
            </a:r>
          </a:p>
        </p:txBody>
      </p:sp>
      <p:sp>
        <p:nvSpPr>
          <p:cNvPr id="30" name="TextBox 29">
            <a:extLst>
              <a:ext uri="{FF2B5EF4-FFF2-40B4-BE49-F238E27FC236}">
                <a16:creationId xmlns:a16="http://schemas.microsoft.com/office/drawing/2014/main" id="{21767AF9-1F20-4443-B644-450F466CF0DA}"/>
              </a:ext>
            </a:extLst>
          </p:cNvPr>
          <p:cNvSpPr txBox="1"/>
          <p:nvPr/>
        </p:nvSpPr>
        <p:spPr>
          <a:xfrm>
            <a:off x="6803643" y="4821995"/>
            <a:ext cx="1960906" cy="1877437"/>
          </a:xfrm>
          <a:prstGeom prst="rect">
            <a:avLst/>
          </a:prstGeom>
          <a:noFill/>
          <a:ln>
            <a:solidFill>
              <a:schemeClr val="accent2"/>
            </a:solidFill>
          </a:ln>
        </p:spPr>
        <p:txBody>
          <a:bodyPr wrap="square" rtlCol="0">
            <a:spAutoFit/>
          </a:bodyPr>
          <a:lstStyle/>
          <a:p>
            <a:pPr algn="ctr"/>
            <a:r>
              <a:rPr lang="en-US" sz="1600" dirty="0">
                <a:latin typeface="Arial" panose="020B0604020202020204" pitchFamily="34" charset="0"/>
                <a:cs typeface="Arial" panose="020B0604020202020204" pitchFamily="34" charset="0"/>
              </a:rPr>
              <a:t>Eliminating the chances of attending another student instead of the other </a:t>
            </a:r>
          </a:p>
          <a:p>
            <a:pPr algn="ctr"/>
            <a:r>
              <a:rPr lang="en-US" dirty="0">
                <a:latin typeface="Arial" panose="020B0604020202020204" pitchFamily="34" charset="0"/>
                <a:cs typeface="Arial" panose="020B0604020202020204" pitchFamily="34" charset="0"/>
              </a:rPr>
              <a:t> </a:t>
            </a:r>
          </a:p>
          <a:p>
            <a:pPr algn="ctr"/>
            <a:endParaRPr lang="en-US" dirty="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61ECC447-A050-4E95-BA50-A8AA8A354A6A}"/>
              </a:ext>
            </a:extLst>
          </p:cNvPr>
          <p:cNvSpPr txBox="1"/>
          <p:nvPr/>
        </p:nvSpPr>
        <p:spPr>
          <a:xfrm>
            <a:off x="9801466" y="4821995"/>
            <a:ext cx="1960906" cy="1815882"/>
          </a:xfrm>
          <a:prstGeom prst="rect">
            <a:avLst/>
          </a:prstGeom>
          <a:noFill/>
          <a:ln>
            <a:solidFill>
              <a:schemeClr val="accent2"/>
            </a:solidFill>
          </a:ln>
        </p:spPr>
        <p:txBody>
          <a:bodyPr wrap="square" rtlCol="0">
            <a:spAutoFit/>
          </a:bodyPr>
          <a:lstStyle/>
          <a:p>
            <a:pPr algn="ctr"/>
            <a:r>
              <a:rPr lang="en-US" sz="1600" dirty="0">
                <a:latin typeface="Arial" panose="020B0604020202020204" pitchFamily="34" charset="0"/>
                <a:cs typeface="Arial" panose="020B0604020202020204" pitchFamily="34" charset="0"/>
              </a:rPr>
              <a:t>Taking the responsibility of the professors to students so they have full responsibility over their attendance</a:t>
            </a:r>
          </a:p>
        </p:txBody>
      </p:sp>
    </p:spTree>
    <p:extLst>
      <p:ext uri="{BB962C8B-B14F-4D97-AF65-F5344CB8AC3E}">
        <p14:creationId xmlns:p14="http://schemas.microsoft.com/office/powerpoint/2010/main" val="3900144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333259-7A83-4072-95FF-90109D7572AA}"/>
              </a:ext>
            </a:extLst>
          </p:cNvPr>
          <p:cNvSpPr/>
          <p:nvPr/>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piece of paper&#10;&#10;Description automatically generated">
            <a:extLst>
              <a:ext uri="{FF2B5EF4-FFF2-40B4-BE49-F238E27FC236}">
                <a16:creationId xmlns:a16="http://schemas.microsoft.com/office/drawing/2014/main" id="{C366B31A-B0F6-44E2-98DD-52FAF0DE3A27}"/>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Rectangle 4">
            <a:extLst>
              <a:ext uri="{FF2B5EF4-FFF2-40B4-BE49-F238E27FC236}">
                <a16:creationId xmlns:a16="http://schemas.microsoft.com/office/drawing/2014/main" id="{084BB3F7-F0D1-4B10-B692-DE8DB50FEC26}"/>
              </a:ext>
            </a:extLst>
          </p:cNvPr>
          <p:cNvSpPr/>
          <p:nvPr/>
        </p:nvSpPr>
        <p:spPr>
          <a:xfrm>
            <a:off x="2143701" y="455044"/>
            <a:ext cx="7904600" cy="923330"/>
          </a:xfrm>
          <a:prstGeom prst="rect">
            <a:avLst/>
          </a:prstGeom>
          <a:noFill/>
        </p:spPr>
        <p:txBody>
          <a:bodyPr wrap="none" lIns="91440" tIns="45720" rIns="91440" bIns="45720">
            <a:spAutoFit/>
          </a:bodyPr>
          <a:lstStyle/>
          <a:p>
            <a:pPr algn="ctr"/>
            <a:r>
              <a:rPr lang="en-US" sz="5400" dirty="0">
                <a:ln w="0"/>
                <a:effectLst>
                  <a:glow rad="127000">
                    <a:schemeClr val="accent1">
                      <a:lumMod val="60000"/>
                      <a:lumOff val="40000"/>
                    </a:schemeClr>
                  </a:glow>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Why SATS is Important ?</a:t>
            </a:r>
            <a:endParaRPr lang="en-US" sz="5400" b="0" cap="none" spc="0" dirty="0">
              <a:ln w="0"/>
              <a:solidFill>
                <a:schemeClr val="tx1"/>
              </a:solidFill>
              <a:effectLst>
                <a:glow rad="127000">
                  <a:schemeClr val="accent1">
                    <a:lumMod val="60000"/>
                    <a:lumOff val="40000"/>
                  </a:schemeClr>
                </a:glow>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24FF851A-6B34-4B26-9271-37E8DE936A11}"/>
              </a:ext>
            </a:extLst>
          </p:cNvPr>
          <p:cNvSpPr txBox="1"/>
          <p:nvPr/>
        </p:nvSpPr>
        <p:spPr>
          <a:xfrm>
            <a:off x="738908" y="2712239"/>
            <a:ext cx="10464800"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Reducing the time taken form the lecture for attendance </a:t>
            </a:r>
          </a:p>
        </p:txBody>
      </p:sp>
    </p:spTree>
    <p:extLst>
      <p:ext uri="{BB962C8B-B14F-4D97-AF65-F5344CB8AC3E}">
        <p14:creationId xmlns:p14="http://schemas.microsoft.com/office/powerpoint/2010/main" val="3609006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E6B059-C52B-4078-BED1-DCC689E0D74B}"/>
              </a:ext>
            </a:extLst>
          </p:cNvPr>
          <p:cNvSpPr/>
          <p:nvPr/>
        </p:nvSpPr>
        <p:spPr>
          <a:xfrm>
            <a:off x="-3"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outdoor, game&#10;&#10;Description automatically generated">
            <a:extLst>
              <a:ext uri="{FF2B5EF4-FFF2-40B4-BE49-F238E27FC236}">
                <a16:creationId xmlns:a16="http://schemas.microsoft.com/office/drawing/2014/main" id="{F36B5C57-ACB3-48D7-88E8-B65245E226D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5624821" y="2043543"/>
            <a:ext cx="3380509" cy="3001819"/>
          </a:xfrm>
          <a:prstGeom prst="rect">
            <a:avLst/>
          </a:prstGeom>
        </p:spPr>
      </p:pic>
      <p:pic>
        <p:nvPicPr>
          <p:cNvPr id="12" name="Picture 11" descr="A close up of a sign&#10;&#10;Description automatically generated">
            <a:extLst>
              <a:ext uri="{FF2B5EF4-FFF2-40B4-BE49-F238E27FC236}">
                <a16:creationId xmlns:a16="http://schemas.microsoft.com/office/drawing/2014/main" id="{0580DAF4-1AFF-45B4-8270-EA4F75E487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6768" y="3077032"/>
            <a:ext cx="1191490" cy="946944"/>
          </a:xfrm>
          <a:prstGeom prst="rect">
            <a:avLst/>
          </a:prstGeom>
        </p:spPr>
      </p:pic>
      <p:pic>
        <p:nvPicPr>
          <p:cNvPr id="14" name="Picture 13" descr="A close up of a computer&#10;&#10;Description automatically generated">
            <a:extLst>
              <a:ext uri="{FF2B5EF4-FFF2-40B4-BE49-F238E27FC236}">
                <a16:creationId xmlns:a16="http://schemas.microsoft.com/office/drawing/2014/main" id="{333DB5EA-7F27-49D1-B914-E4D280D391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9716" y="1001339"/>
            <a:ext cx="1662547" cy="1443181"/>
          </a:xfrm>
          <a:prstGeom prst="rect">
            <a:avLst/>
          </a:prstGeom>
        </p:spPr>
      </p:pic>
      <p:pic>
        <p:nvPicPr>
          <p:cNvPr id="16" name="Picture 15" descr="A close up of a sign&#10;&#10;Description automatically generated">
            <a:extLst>
              <a:ext uri="{FF2B5EF4-FFF2-40B4-BE49-F238E27FC236}">
                <a16:creationId xmlns:a16="http://schemas.microsoft.com/office/drawing/2014/main" id="{3D9EED31-AF29-4AFA-BF90-64B0B781C5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3434" y="3102437"/>
            <a:ext cx="1071387" cy="896134"/>
          </a:xfrm>
          <a:prstGeom prst="rect">
            <a:avLst/>
          </a:prstGeom>
        </p:spPr>
      </p:pic>
      <p:pic>
        <p:nvPicPr>
          <p:cNvPr id="18" name="Picture 17" descr="A picture containing circuit, computer&#10;&#10;Description automatically generated">
            <a:extLst>
              <a:ext uri="{FF2B5EF4-FFF2-40B4-BE49-F238E27FC236}">
                <a16:creationId xmlns:a16="http://schemas.microsoft.com/office/drawing/2014/main" id="{DF663744-35AE-44F0-B103-0BAD0D202B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0672" y="4528933"/>
            <a:ext cx="1662547" cy="1443180"/>
          </a:xfrm>
          <a:prstGeom prst="rect">
            <a:avLst/>
          </a:prstGeom>
        </p:spPr>
      </p:pic>
      <p:sp>
        <p:nvSpPr>
          <p:cNvPr id="46" name="Arrow: Bent-Up 45">
            <a:extLst>
              <a:ext uri="{FF2B5EF4-FFF2-40B4-BE49-F238E27FC236}">
                <a16:creationId xmlns:a16="http://schemas.microsoft.com/office/drawing/2014/main" id="{0AFCF58D-1351-447E-9FF5-F4043BF35E73}"/>
              </a:ext>
            </a:extLst>
          </p:cNvPr>
          <p:cNvSpPr/>
          <p:nvPr/>
        </p:nvSpPr>
        <p:spPr>
          <a:xfrm>
            <a:off x="8520845" y="4177710"/>
            <a:ext cx="1385212" cy="1277974"/>
          </a:xfrm>
          <a:prstGeom prst="bentUp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Bent-Up 47">
            <a:extLst>
              <a:ext uri="{FF2B5EF4-FFF2-40B4-BE49-F238E27FC236}">
                <a16:creationId xmlns:a16="http://schemas.microsoft.com/office/drawing/2014/main" id="{408D13B2-62E7-4A57-915D-E06C28C1D062}"/>
              </a:ext>
            </a:extLst>
          </p:cNvPr>
          <p:cNvSpPr/>
          <p:nvPr/>
        </p:nvSpPr>
        <p:spPr>
          <a:xfrm rot="16200000">
            <a:off x="8463508" y="1455935"/>
            <a:ext cx="1385212" cy="1277974"/>
          </a:xfrm>
          <a:prstGeom prst="bentUp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Arrow: Bent-Up 48">
            <a:extLst>
              <a:ext uri="{FF2B5EF4-FFF2-40B4-BE49-F238E27FC236}">
                <a16:creationId xmlns:a16="http://schemas.microsoft.com/office/drawing/2014/main" id="{755BC460-900A-4D22-9637-D8840168B317}"/>
              </a:ext>
            </a:extLst>
          </p:cNvPr>
          <p:cNvSpPr/>
          <p:nvPr/>
        </p:nvSpPr>
        <p:spPr>
          <a:xfrm rot="10800000">
            <a:off x="4819640" y="1528704"/>
            <a:ext cx="1385212" cy="1277974"/>
          </a:xfrm>
          <a:prstGeom prst="bentUp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Arrow: Bent-Up 49">
            <a:extLst>
              <a:ext uri="{FF2B5EF4-FFF2-40B4-BE49-F238E27FC236}">
                <a16:creationId xmlns:a16="http://schemas.microsoft.com/office/drawing/2014/main" id="{11785ED0-2AD8-4152-93ED-8775071830BE}"/>
              </a:ext>
            </a:extLst>
          </p:cNvPr>
          <p:cNvSpPr/>
          <p:nvPr/>
        </p:nvSpPr>
        <p:spPr>
          <a:xfrm rot="5400000">
            <a:off x="4932215" y="4334756"/>
            <a:ext cx="1385212" cy="1277974"/>
          </a:xfrm>
          <a:prstGeom prst="bentUp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A9395822-E443-46C4-96E8-8D32C8D45344}"/>
              </a:ext>
            </a:extLst>
          </p:cNvPr>
          <p:cNvSpPr/>
          <p:nvPr/>
        </p:nvSpPr>
        <p:spPr>
          <a:xfrm>
            <a:off x="6500672" y="237074"/>
            <a:ext cx="1662547" cy="87971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latin typeface="Arial" panose="020B0604020202020204" pitchFamily="34" charset="0"/>
                <a:cs typeface="Arial" panose="020B0604020202020204" pitchFamily="34" charset="0"/>
              </a:rPr>
              <a:t>Computer</a:t>
            </a:r>
            <a:r>
              <a:rPr lang="en-US" sz="1200" dirty="0">
                <a:latin typeface="Arial" panose="020B0604020202020204" pitchFamily="34" charset="0"/>
                <a:cs typeface="Arial" panose="020B0604020202020204" pitchFamily="34" charset="0"/>
              </a:rPr>
              <a:t> process input data from scanner </a:t>
            </a:r>
          </a:p>
        </p:txBody>
      </p:sp>
      <p:sp>
        <p:nvSpPr>
          <p:cNvPr id="54" name="Rectangle 53">
            <a:extLst>
              <a:ext uri="{FF2B5EF4-FFF2-40B4-BE49-F238E27FC236}">
                <a16:creationId xmlns:a16="http://schemas.microsoft.com/office/drawing/2014/main" id="{D0D6CA85-A1F9-4E0F-A621-4A2CB59AA0AC}"/>
              </a:ext>
            </a:extLst>
          </p:cNvPr>
          <p:cNvSpPr/>
          <p:nvPr/>
        </p:nvSpPr>
        <p:spPr>
          <a:xfrm>
            <a:off x="0" y="0"/>
            <a:ext cx="272879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latin typeface="Arial" panose="020B0604020202020204" pitchFamily="34" charset="0"/>
              <a:cs typeface="Arial" panose="020B0604020202020204" pitchFamily="34" charset="0"/>
            </a:endParaRPr>
          </a:p>
        </p:txBody>
      </p:sp>
      <p:sp>
        <p:nvSpPr>
          <p:cNvPr id="56" name="Rectangle: Rounded Corners 55">
            <a:extLst>
              <a:ext uri="{FF2B5EF4-FFF2-40B4-BE49-F238E27FC236}">
                <a16:creationId xmlns:a16="http://schemas.microsoft.com/office/drawing/2014/main" id="{D92ABA07-6D32-42D7-930D-C5D699D8DD1E}"/>
              </a:ext>
            </a:extLst>
          </p:cNvPr>
          <p:cNvSpPr/>
          <p:nvPr/>
        </p:nvSpPr>
        <p:spPr>
          <a:xfrm>
            <a:off x="2821433" y="3077032"/>
            <a:ext cx="1662547" cy="87971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Excel file </a:t>
            </a:r>
            <a:r>
              <a:rPr lang="en-US" sz="1400" dirty="0">
                <a:latin typeface="Arial" panose="020B0604020202020204" pitchFamily="34" charset="0"/>
                <a:cs typeface="Arial" panose="020B0604020202020204" pitchFamily="34" charset="0"/>
              </a:rPr>
              <a:t>store and view data</a:t>
            </a:r>
          </a:p>
        </p:txBody>
      </p:sp>
      <p:sp>
        <p:nvSpPr>
          <p:cNvPr id="57" name="Rectangle: Rounded Corners 56">
            <a:extLst>
              <a:ext uri="{FF2B5EF4-FFF2-40B4-BE49-F238E27FC236}">
                <a16:creationId xmlns:a16="http://schemas.microsoft.com/office/drawing/2014/main" id="{508267B4-DB6E-4585-8845-877281AC0751}"/>
              </a:ext>
            </a:extLst>
          </p:cNvPr>
          <p:cNvSpPr/>
          <p:nvPr/>
        </p:nvSpPr>
        <p:spPr>
          <a:xfrm>
            <a:off x="10353854" y="3104593"/>
            <a:ext cx="1662547" cy="87971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Scanner </a:t>
            </a:r>
            <a:r>
              <a:rPr lang="en-US" sz="1400" dirty="0">
                <a:latin typeface="Arial" panose="020B0604020202020204" pitchFamily="34" charset="0"/>
                <a:cs typeface="Arial" panose="020B0604020202020204" pitchFamily="34" charset="0"/>
              </a:rPr>
              <a:t>scans badges and sends the data to the computer</a:t>
            </a:r>
          </a:p>
        </p:txBody>
      </p:sp>
      <p:sp>
        <p:nvSpPr>
          <p:cNvPr id="58" name="Rectangle: Rounded Corners 57">
            <a:extLst>
              <a:ext uri="{FF2B5EF4-FFF2-40B4-BE49-F238E27FC236}">
                <a16:creationId xmlns:a16="http://schemas.microsoft.com/office/drawing/2014/main" id="{618B0F4B-4E2C-44FD-A400-FE71F2707CE2}"/>
              </a:ext>
            </a:extLst>
          </p:cNvPr>
          <p:cNvSpPr/>
          <p:nvPr/>
        </p:nvSpPr>
        <p:spPr>
          <a:xfrm>
            <a:off x="6483801" y="5856661"/>
            <a:ext cx="1662547" cy="87971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Student badge </a:t>
            </a:r>
            <a:r>
              <a:rPr lang="en-US" sz="1400" dirty="0">
                <a:latin typeface="Arial" panose="020B0604020202020204" pitchFamily="34" charset="0"/>
                <a:cs typeface="Arial" panose="020B0604020202020204" pitchFamily="34" charset="0"/>
              </a:rPr>
              <a:t>used for the scan reader</a:t>
            </a:r>
          </a:p>
        </p:txBody>
      </p:sp>
      <p:pic>
        <p:nvPicPr>
          <p:cNvPr id="60" name="Picture 59" descr="A close up of a logo&#10;&#10;Description automatically generated">
            <a:extLst>
              <a:ext uri="{FF2B5EF4-FFF2-40B4-BE49-F238E27FC236}">
                <a16:creationId xmlns:a16="http://schemas.microsoft.com/office/drawing/2014/main" id="{387E8539-2F17-468C-86ED-57BD506249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291" y="2684914"/>
            <a:ext cx="2677430" cy="2678124"/>
          </a:xfrm>
          <a:prstGeom prst="rect">
            <a:avLst/>
          </a:prstGeom>
        </p:spPr>
      </p:pic>
      <p:sp>
        <p:nvSpPr>
          <p:cNvPr id="62" name="TextBox 61">
            <a:extLst>
              <a:ext uri="{FF2B5EF4-FFF2-40B4-BE49-F238E27FC236}">
                <a16:creationId xmlns:a16="http://schemas.microsoft.com/office/drawing/2014/main" id="{D5290E7E-5AB2-4368-A6D1-C3E3F1275384}"/>
              </a:ext>
            </a:extLst>
          </p:cNvPr>
          <p:cNvSpPr txBox="1"/>
          <p:nvPr/>
        </p:nvSpPr>
        <p:spPr>
          <a:xfrm>
            <a:off x="-3" y="1522874"/>
            <a:ext cx="2728797" cy="400110"/>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SATS Components</a:t>
            </a:r>
          </a:p>
        </p:txBody>
      </p:sp>
    </p:spTree>
    <p:extLst>
      <p:ext uri="{BB962C8B-B14F-4D97-AF65-F5344CB8AC3E}">
        <p14:creationId xmlns:p14="http://schemas.microsoft.com/office/powerpoint/2010/main" val="3318936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B3CA986-C31B-4906-8D2B-6E0ED7A5BD32}"/>
              </a:ext>
            </a:extLst>
          </p:cNvPr>
          <p:cNvSpPr/>
          <p:nvPr/>
        </p:nvSpPr>
        <p:spPr>
          <a:xfrm>
            <a:off x="1" y="0"/>
            <a:ext cx="382538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clock, plate&#10;&#10;Description automatically generated">
            <a:extLst>
              <a:ext uri="{FF2B5EF4-FFF2-40B4-BE49-F238E27FC236}">
                <a16:creationId xmlns:a16="http://schemas.microsoft.com/office/drawing/2014/main" id="{6E1D7C95-B202-4A00-A6B9-90819AE16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136" y="1736521"/>
            <a:ext cx="3020935" cy="2099849"/>
          </a:xfrm>
          <a:prstGeom prst="rect">
            <a:avLst/>
          </a:prstGeom>
        </p:spPr>
      </p:pic>
      <p:pic>
        <p:nvPicPr>
          <p:cNvPr id="5" name="Picture 4" descr="A picture containing comb, plate&#10;&#10;Description automatically generated">
            <a:extLst>
              <a:ext uri="{FF2B5EF4-FFF2-40B4-BE49-F238E27FC236}">
                <a16:creationId xmlns:a16="http://schemas.microsoft.com/office/drawing/2014/main" id="{2C0F5D0D-ED8A-499C-8710-DF749BE98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135" y="4320834"/>
            <a:ext cx="3020935" cy="2504114"/>
          </a:xfrm>
          <a:prstGeom prst="rect">
            <a:avLst/>
          </a:prstGeom>
        </p:spPr>
      </p:pic>
      <p:sp>
        <p:nvSpPr>
          <p:cNvPr id="9" name="Rectangle 8">
            <a:extLst>
              <a:ext uri="{FF2B5EF4-FFF2-40B4-BE49-F238E27FC236}">
                <a16:creationId xmlns:a16="http://schemas.microsoft.com/office/drawing/2014/main" id="{52F33B9B-EA66-4EDE-9FFC-12082DBF4E1B}"/>
              </a:ext>
            </a:extLst>
          </p:cNvPr>
          <p:cNvSpPr/>
          <p:nvPr/>
        </p:nvSpPr>
        <p:spPr>
          <a:xfrm>
            <a:off x="3610564" y="-33052"/>
            <a:ext cx="402670" cy="689105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95031B9-9055-4A9C-942D-055DF92679A9}"/>
              </a:ext>
            </a:extLst>
          </p:cNvPr>
          <p:cNvSpPr/>
          <p:nvPr/>
        </p:nvSpPr>
        <p:spPr>
          <a:xfrm>
            <a:off x="67112" y="302004"/>
            <a:ext cx="3464653" cy="1040235"/>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latin typeface="Arial" panose="020B0604020202020204" pitchFamily="34" charset="0"/>
                <a:cs typeface="Arial" panose="020B0604020202020204" pitchFamily="34" charset="0"/>
              </a:rPr>
              <a:t>Slides Content</a:t>
            </a:r>
          </a:p>
        </p:txBody>
      </p:sp>
      <p:sp>
        <p:nvSpPr>
          <p:cNvPr id="13" name="Rectangle 12">
            <a:extLst>
              <a:ext uri="{FF2B5EF4-FFF2-40B4-BE49-F238E27FC236}">
                <a16:creationId xmlns:a16="http://schemas.microsoft.com/office/drawing/2014/main" id="{175AF54C-E3C8-4EB4-8446-F73863014B40}"/>
              </a:ext>
            </a:extLst>
          </p:cNvPr>
          <p:cNvSpPr/>
          <p:nvPr/>
        </p:nvSpPr>
        <p:spPr>
          <a:xfrm>
            <a:off x="4013234" y="0"/>
            <a:ext cx="8178765" cy="6858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6A36487B-D9F4-46EB-B2A3-D12643142E68}"/>
              </a:ext>
            </a:extLst>
          </p:cNvPr>
          <p:cNvSpPr/>
          <p:nvPr/>
        </p:nvSpPr>
        <p:spPr>
          <a:xfrm>
            <a:off x="4013234" y="381699"/>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Introduction To SATS</a:t>
            </a:r>
          </a:p>
        </p:txBody>
      </p:sp>
      <p:sp>
        <p:nvSpPr>
          <p:cNvPr id="20" name="Oval 19">
            <a:extLst>
              <a:ext uri="{FF2B5EF4-FFF2-40B4-BE49-F238E27FC236}">
                <a16:creationId xmlns:a16="http://schemas.microsoft.com/office/drawing/2014/main" id="{04AA1731-12EF-4A04-8AC6-C99577549CEE}"/>
              </a:ext>
            </a:extLst>
          </p:cNvPr>
          <p:cNvSpPr/>
          <p:nvPr/>
        </p:nvSpPr>
        <p:spPr>
          <a:xfrm>
            <a:off x="4092033" y="436226"/>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1</a:t>
            </a:r>
          </a:p>
        </p:txBody>
      </p:sp>
      <p:sp>
        <p:nvSpPr>
          <p:cNvPr id="30" name="Rectangle: Rounded Corners 29">
            <a:extLst>
              <a:ext uri="{FF2B5EF4-FFF2-40B4-BE49-F238E27FC236}">
                <a16:creationId xmlns:a16="http://schemas.microsoft.com/office/drawing/2014/main" id="{199D13A5-D0F5-47DD-9A65-022E27FC8697}"/>
              </a:ext>
            </a:extLst>
          </p:cNvPr>
          <p:cNvSpPr/>
          <p:nvPr/>
        </p:nvSpPr>
        <p:spPr>
          <a:xfrm>
            <a:off x="4013234" y="1206170"/>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Requirements </a:t>
            </a:r>
          </a:p>
        </p:txBody>
      </p:sp>
      <p:sp>
        <p:nvSpPr>
          <p:cNvPr id="26" name="Oval 25">
            <a:extLst>
              <a:ext uri="{FF2B5EF4-FFF2-40B4-BE49-F238E27FC236}">
                <a16:creationId xmlns:a16="http://schemas.microsoft.com/office/drawing/2014/main" id="{98264DA2-3EA7-4849-8A40-2D53787AB9AA}"/>
              </a:ext>
            </a:extLst>
          </p:cNvPr>
          <p:cNvSpPr/>
          <p:nvPr/>
        </p:nvSpPr>
        <p:spPr>
          <a:xfrm>
            <a:off x="4105516" y="1266738"/>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2</a:t>
            </a:r>
          </a:p>
        </p:txBody>
      </p:sp>
      <p:sp>
        <p:nvSpPr>
          <p:cNvPr id="31" name="Rectangle: Rounded Corners 30">
            <a:extLst>
              <a:ext uri="{FF2B5EF4-FFF2-40B4-BE49-F238E27FC236}">
                <a16:creationId xmlns:a16="http://schemas.microsoft.com/office/drawing/2014/main" id="{24866992-5A25-464E-B61C-579785BE618E}"/>
              </a:ext>
            </a:extLst>
          </p:cNvPr>
          <p:cNvSpPr/>
          <p:nvPr/>
        </p:nvSpPr>
        <p:spPr>
          <a:xfrm>
            <a:off x="4013234" y="2037357"/>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Design </a:t>
            </a:r>
          </a:p>
        </p:txBody>
      </p:sp>
      <p:sp>
        <p:nvSpPr>
          <p:cNvPr id="23" name="Oval 22">
            <a:extLst>
              <a:ext uri="{FF2B5EF4-FFF2-40B4-BE49-F238E27FC236}">
                <a16:creationId xmlns:a16="http://schemas.microsoft.com/office/drawing/2014/main" id="{87E32ED1-BDD1-4556-BE60-60AAA4054732}"/>
              </a:ext>
            </a:extLst>
          </p:cNvPr>
          <p:cNvSpPr/>
          <p:nvPr/>
        </p:nvSpPr>
        <p:spPr>
          <a:xfrm>
            <a:off x="4092033" y="2097250"/>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3</a:t>
            </a:r>
          </a:p>
        </p:txBody>
      </p:sp>
      <p:sp>
        <p:nvSpPr>
          <p:cNvPr id="32" name="Rectangle: Rounded Corners 31">
            <a:extLst>
              <a:ext uri="{FF2B5EF4-FFF2-40B4-BE49-F238E27FC236}">
                <a16:creationId xmlns:a16="http://schemas.microsoft.com/office/drawing/2014/main" id="{B2160D19-0DD2-4B53-A664-04F7A43C2596}"/>
              </a:ext>
            </a:extLst>
          </p:cNvPr>
          <p:cNvSpPr/>
          <p:nvPr/>
        </p:nvSpPr>
        <p:spPr>
          <a:xfrm>
            <a:off x="4013234" y="2927087"/>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SATS Results</a:t>
            </a:r>
          </a:p>
        </p:txBody>
      </p:sp>
      <p:sp>
        <p:nvSpPr>
          <p:cNvPr id="25" name="Oval 24">
            <a:extLst>
              <a:ext uri="{FF2B5EF4-FFF2-40B4-BE49-F238E27FC236}">
                <a16:creationId xmlns:a16="http://schemas.microsoft.com/office/drawing/2014/main" id="{070DD079-C452-4889-B52C-C974F6372314}"/>
              </a:ext>
            </a:extLst>
          </p:cNvPr>
          <p:cNvSpPr/>
          <p:nvPr/>
        </p:nvSpPr>
        <p:spPr>
          <a:xfrm>
            <a:off x="4105516" y="2944540"/>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4</a:t>
            </a:r>
          </a:p>
        </p:txBody>
      </p:sp>
      <p:sp>
        <p:nvSpPr>
          <p:cNvPr id="33" name="Rectangle: Rounded Corners 32">
            <a:extLst>
              <a:ext uri="{FF2B5EF4-FFF2-40B4-BE49-F238E27FC236}">
                <a16:creationId xmlns:a16="http://schemas.microsoft.com/office/drawing/2014/main" id="{891006D7-EA72-4F71-B147-710197CB3583}"/>
              </a:ext>
            </a:extLst>
          </p:cNvPr>
          <p:cNvSpPr/>
          <p:nvPr/>
        </p:nvSpPr>
        <p:spPr>
          <a:xfrm>
            <a:off x="4013233" y="3697706"/>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Team Contributions </a:t>
            </a:r>
          </a:p>
        </p:txBody>
      </p:sp>
      <p:sp>
        <p:nvSpPr>
          <p:cNvPr id="24" name="Oval 23">
            <a:extLst>
              <a:ext uri="{FF2B5EF4-FFF2-40B4-BE49-F238E27FC236}">
                <a16:creationId xmlns:a16="http://schemas.microsoft.com/office/drawing/2014/main" id="{710F38CD-AB08-42AA-AFAC-ADF2C84B1C08}"/>
              </a:ext>
            </a:extLst>
          </p:cNvPr>
          <p:cNvSpPr/>
          <p:nvPr/>
        </p:nvSpPr>
        <p:spPr>
          <a:xfrm>
            <a:off x="4134874" y="3758274"/>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5</a:t>
            </a:r>
          </a:p>
        </p:txBody>
      </p:sp>
      <p:sp>
        <p:nvSpPr>
          <p:cNvPr id="34" name="Rectangle: Rounded Corners 33">
            <a:extLst>
              <a:ext uri="{FF2B5EF4-FFF2-40B4-BE49-F238E27FC236}">
                <a16:creationId xmlns:a16="http://schemas.microsoft.com/office/drawing/2014/main" id="{9FDCC7E9-0182-48FD-91E0-F9528CBC45D3}"/>
              </a:ext>
            </a:extLst>
          </p:cNvPr>
          <p:cNvSpPr/>
          <p:nvPr/>
        </p:nvSpPr>
        <p:spPr>
          <a:xfrm>
            <a:off x="4013233" y="4532159"/>
            <a:ext cx="7677725" cy="583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 Future Work And Conclusion</a:t>
            </a:r>
          </a:p>
        </p:txBody>
      </p:sp>
      <p:sp>
        <p:nvSpPr>
          <p:cNvPr id="22" name="Oval 21">
            <a:extLst>
              <a:ext uri="{FF2B5EF4-FFF2-40B4-BE49-F238E27FC236}">
                <a16:creationId xmlns:a16="http://schemas.microsoft.com/office/drawing/2014/main" id="{DF469DCE-1D47-428C-B082-4E57A24682E8}"/>
              </a:ext>
            </a:extLst>
          </p:cNvPr>
          <p:cNvSpPr/>
          <p:nvPr/>
        </p:nvSpPr>
        <p:spPr>
          <a:xfrm>
            <a:off x="4139570" y="4588786"/>
            <a:ext cx="547082" cy="469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panose="020B0604020202020204" pitchFamily="34" charset="0"/>
                <a:cs typeface="Arial" panose="020B0604020202020204" pitchFamily="34" charset="0"/>
              </a:rPr>
              <a:t>6</a:t>
            </a:r>
          </a:p>
        </p:txBody>
      </p:sp>
      <p:pic>
        <p:nvPicPr>
          <p:cNvPr id="28" name="Picture 27" descr="A picture containing drawing&#10;&#10;Description automatically generated">
            <a:extLst>
              <a:ext uri="{FF2B5EF4-FFF2-40B4-BE49-F238E27FC236}">
                <a16:creationId xmlns:a16="http://schemas.microsoft.com/office/drawing/2014/main" id="{B1FB34BB-937E-4ACB-9CCB-DD01B0A76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22887" y="1228068"/>
            <a:ext cx="612395" cy="528509"/>
          </a:xfrm>
          <a:prstGeom prst="rect">
            <a:avLst/>
          </a:prstGeom>
        </p:spPr>
      </p:pic>
    </p:spTree>
    <p:extLst>
      <p:ext uri="{BB962C8B-B14F-4D97-AF65-F5344CB8AC3E}">
        <p14:creationId xmlns:p14="http://schemas.microsoft.com/office/powerpoint/2010/main" val="4237941569"/>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1009</TotalTime>
  <Words>872</Words>
  <Application>Microsoft Office PowerPoint</Application>
  <PresentationFormat>Widescreen</PresentationFormat>
  <Paragraphs>206</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Tw Cen MT</vt:lpstr>
      <vt:lpstr>RetrospectVTI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Abdulialh Saleh Suliman Alqasem</dc:creator>
  <cp:lastModifiedBy>Abdulialh Saleh Suliman Alqasem</cp:lastModifiedBy>
  <cp:revision>55</cp:revision>
  <dcterms:created xsi:type="dcterms:W3CDTF">2020-04-16T14:19:22Z</dcterms:created>
  <dcterms:modified xsi:type="dcterms:W3CDTF">2020-04-19T18:13:18Z</dcterms:modified>
</cp:coreProperties>
</file>