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2454-D22A-49CB-BCF5-672BB8044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107DF-8368-4DBE-B400-7043BA5A1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62210-A4E4-46FF-B0B3-A5459803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D7EC-9139-40A0-BA34-E20BE854A8F6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BEC1D-EC03-49C7-ACB7-E9CB1F36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E2948-EAF7-4677-B1EC-97D1A923C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D380-C332-4457-9653-3C3944BB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1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3F04E-9D37-4D77-8396-FD5AE553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4FBD1-3303-46E0-9AB8-91AB02861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3AA1A-251C-44DE-9361-41E3D15A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D7EC-9139-40A0-BA34-E20BE854A8F6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0478E-2EEE-4EC6-856E-0E3E06E4A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89118-837E-4BB9-9046-DFB838A3C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D380-C332-4457-9653-3C3944BB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9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C388A-4D40-42F6-A5A2-3DD13F6E8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257A5-FA20-4F15-8C56-19AF86771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794BB-D00B-4835-B5EB-1CD18A08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D7EC-9139-40A0-BA34-E20BE854A8F6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75AD-CA03-4473-B0D3-BD890471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E6F5F-3321-4A62-99CF-4C20CBD0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D380-C332-4457-9653-3C3944BB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0F651-F528-42D2-B7CE-6BF60E3E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3E3FE-0155-4DA0-9ACE-9990FD15D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DBC6-259E-4CF5-AF77-C96A97CF9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D7EC-9139-40A0-BA34-E20BE854A8F6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15158-69CA-4244-A412-684EB34D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F8F09-32F1-43A7-AC71-E9F94789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D380-C332-4457-9653-3C3944BB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9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056DA-CB4F-4600-B5FD-8555D8EE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F454B-0180-47DF-9C81-D5C38EC6E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2A91C-6506-4329-B8B3-574568024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D7EC-9139-40A0-BA34-E20BE854A8F6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E933A-ED25-4FDF-B3F3-4322C12BE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4A388-B9FD-4D47-8007-BBD73884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D380-C332-4457-9653-3C3944BB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1289-8B8B-41C8-8082-50537FA2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F04C8-1CFD-4215-951A-5B5E85B25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0CB22-51A3-4DDD-B901-D40DD371A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DA78D-6A86-420D-8C8A-2C169A3D1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D7EC-9139-40A0-BA34-E20BE854A8F6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49B3B-6E6E-4439-97CD-05F4963A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4B475-5869-4892-A904-A4E118AB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D380-C332-4457-9653-3C3944BB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4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D6145-0E7B-4FC9-8FDA-1EE66A920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7C62D-27C6-4F97-82DA-A477DB0CD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2DFCD-A3D3-4B34-8A3C-64C177AE3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D3F9B-E353-4E10-869E-B091FEEFB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C0A4F3-A8A2-4BBD-87E9-71AE47E87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CA009A-2D6D-48EB-B06D-EB467BF7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D7EC-9139-40A0-BA34-E20BE854A8F6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B7E054-7072-4E02-9212-64CEC7CE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F1C63-FC7E-42A0-B1A1-122AE1B7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D380-C332-4457-9653-3C3944BB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4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9B400-9D6D-446F-9A4D-6B3BCDDB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8A7CDA-AEC2-4F11-9747-7358935A1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D7EC-9139-40A0-BA34-E20BE854A8F6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9A103-9423-46AF-8BD8-12F3969B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E3E23-3909-4AE9-BD99-E0A1E50E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D380-C332-4457-9653-3C3944BB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5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12BEF-0F4A-42ED-B116-70990551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D7EC-9139-40A0-BA34-E20BE854A8F6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E3867-573F-4D24-9F4C-7FB5AC20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8C0D2-6A2F-49F6-83AC-9F24E179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D380-C332-4457-9653-3C3944BB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3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0C6C-30CD-42BD-BE1E-F02B4707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F89E4-F4B7-4403-B0D4-FDBC714EA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4A68D-5503-4604-82DE-E6B52B3D4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971A1-81F5-4DFB-BB8E-0DA458675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D7EC-9139-40A0-BA34-E20BE854A8F6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48B8D-FD9F-4AFD-AC11-DEB5ACD7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69CBF-B2C0-4B6C-B299-1F726AD0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D380-C332-4457-9653-3C3944BB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9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E5FB9-4ED6-4C93-A5E8-0347B880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75A108-73E2-4876-809B-CC4E09BEB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2BA6B-4F97-4417-98A7-B340F5CC2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03477-608D-4997-A2AB-9C297262C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D7EC-9139-40A0-BA34-E20BE854A8F6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236B2-78E5-453B-98E8-00ED05E6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A91BD-8D3B-45A9-B8A9-3F1194A7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D380-C332-4457-9653-3C3944BB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1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59AC5C-8A18-4F18-B8E6-782D7750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CBD67-BB3F-41FC-80E5-2EB66F114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B8100-DE1A-49F0-9920-86497C0C9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8D7EC-9139-40A0-BA34-E20BE854A8F6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9AF1F-6233-499D-B287-09542074D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578A7-3EFE-4B3D-95A2-6065A0452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AD380-C332-4457-9653-3C3944BB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3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83731-B962-4F3E-906C-6C241FFBCE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18FFD-89DD-4DC8-BCB7-E854DBF7D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hashem bajabaa</dc:creator>
  <cp:lastModifiedBy>hashem bajabaa</cp:lastModifiedBy>
  <cp:revision>1</cp:revision>
  <dcterms:created xsi:type="dcterms:W3CDTF">2020-04-11T13:44:20Z</dcterms:created>
  <dcterms:modified xsi:type="dcterms:W3CDTF">2020-04-11T13:45:17Z</dcterms:modified>
</cp:coreProperties>
</file>