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A99D81-B028-4AD4-ABAA-0E952828D3D8}" v="38" dt="2020-04-15T05:30:50.2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ulilah.q@outlook.com" userId="e558258b1f0d0369" providerId="LiveId" clId="{ADA99D81-B028-4AD4-ABAA-0E952828D3D8}"/>
    <pc:docChg chg="undo custSel mod modSld addMainMaster delMainMaster">
      <pc:chgData name="abdulilah.q@outlook.com" userId="e558258b1f0d0369" providerId="LiveId" clId="{ADA99D81-B028-4AD4-ABAA-0E952828D3D8}" dt="2020-04-15T05:30:42.337" v="27" actId="478"/>
      <pc:docMkLst>
        <pc:docMk/>
      </pc:docMkLst>
      <pc:sldChg chg="addSp delSp modSp mod setBg modClrScheme setClrOvrMap delDesignElem chgLayout">
        <pc:chgData name="abdulilah.q@outlook.com" userId="e558258b1f0d0369" providerId="LiveId" clId="{ADA99D81-B028-4AD4-ABAA-0E952828D3D8}" dt="2020-04-15T05:30:42.337" v="27" actId="478"/>
        <pc:sldMkLst>
          <pc:docMk/>
          <pc:sldMk cId="171951311" sldId="256"/>
        </pc:sldMkLst>
        <pc:spChg chg="mod">
          <ac:chgData name="abdulilah.q@outlook.com" userId="e558258b1f0d0369" providerId="LiveId" clId="{ADA99D81-B028-4AD4-ABAA-0E952828D3D8}" dt="2020-04-15T05:30:34.502" v="23" actId="26606"/>
          <ac:spMkLst>
            <pc:docMk/>
            <pc:sldMk cId="171951311" sldId="256"/>
            <ac:spMk id="2" creationId="{F2683731-B962-4F3E-906C-6C241FFBCEB9}"/>
          </ac:spMkLst>
        </pc:spChg>
        <pc:spChg chg="mod">
          <ac:chgData name="abdulilah.q@outlook.com" userId="e558258b1f0d0369" providerId="LiveId" clId="{ADA99D81-B028-4AD4-ABAA-0E952828D3D8}" dt="2020-04-15T05:30:34.502" v="23" actId="26606"/>
          <ac:spMkLst>
            <pc:docMk/>
            <pc:sldMk cId="171951311" sldId="256"/>
            <ac:spMk id="3" creationId="{60B18FFD-89DD-4DC8-BCB7-E854DBF7DA3A}"/>
          </ac:spMkLst>
        </pc:spChg>
        <pc:spChg chg="add del mod">
          <ac:chgData name="abdulilah.q@outlook.com" userId="e558258b1f0d0369" providerId="LiveId" clId="{ADA99D81-B028-4AD4-ABAA-0E952828D3D8}" dt="2020-04-15T05:30:04.268" v="22" actId="478"/>
          <ac:spMkLst>
            <pc:docMk/>
            <pc:sldMk cId="171951311" sldId="256"/>
            <ac:spMk id="5" creationId="{1B2511AE-090D-44EF-B8B9-1290CEB94843}"/>
          </ac:spMkLst>
        </pc:spChg>
        <pc:spChg chg="add del">
          <ac:chgData name="abdulilah.q@outlook.com" userId="e558258b1f0d0369" providerId="LiveId" clId="{ADA99D81-B028-4AD4-ABAA-0E952828D3D8}" dt="2020-04-15T05:30:37.026" v="25"/>
          <ac:spMkLst>
            <pc:docMk/>
            <pc:sldMk cId="171951311" sldId="256"/>
            <ac:spMk id="6" creationId="{E91DC736-0EF8-4F87-9146-EBF1D2EE4D3D}"/>
          </ac:spMkLst>
        </pc:spChg>
        <pc:spChg chg="add del">
          <ac:chgData name="abdulilah.q@outlook.com" userId="e558258b1f0d0369" providerId="LiveId" clId="{ADA99D81-B028-4AD4-ABAA-0E952828D3D8}" dt="2020-04-15T05:30:37.026" v="25"/>
          <ac:spMkLst>
            <pc:docMk/>
            <pc:sldMk cId="171951311" sldId="256"/>
            <ac:spMk id="8" creationId="{097CD68E-23E3-4007-8847-CD0944C4F7BE}"/>
          </ac:spMkLst>
        </pc:spChg>
        <pc:spChg chg="add del">
          <ac:chgData name="abdulilah.q@outlook.com" userId="e558258b1f0d0369" providerId="LiveId" clId="{ADA99D81-B028-4AD4-ABAA-0E952828D3D8}" dt="2020-04-15T05:27:28.832" v="1" actId="26606"/>
          <ac:spMkLst>
            <pc:docMk/>
            <pc:sldMk cId="171951311" sldId="256"/>
            <ac:spMk id="9" creationId="{77D4E339-1FDC-4F64-BACC-DA1625A5A305}"/>
          </ac:spMkLst>
        </pc:spChg>
        <pc:spChg chg="add del">
          <ac:chgData name="abdulilah.q@outlook.com" userId="e558258b1f0d0369" providerId="LiveId" clId="{ADA99D81-B028-4AD4-ABAA-0E952828D3D8}" dt="2020-04-15T05:30:37.026" v="25"/>
          <ac:spMkLst>
            <pc:docMk/>
            <pc:sldMk cId="171951311" sldId="256"/>
            <ac:spMk id="10" creationId="{AF2F604E-43BE-4DC3-B983-E071523364F8}"/>
          </ac:spMkLst>
        </pc:spChg>
        <pc:spChg chg="add del">
          <ac:chgData name="abdulilah.q@outlook.com" userId="e558258b1f0d0369" providerId="LiveId" clId="{ADA99D81-B028-4AD4-ABAA-0E952828D3D8}" dt="2020-04-15T05:30:37.026" v="25"/>
          <ac:spMkLst>
            <pc:docMk/>
            <pc:sldMk cId="171951311" sldId="256"/>
            <ac:spMk id="12" creationId="{08C9B587-E65E-4B52-B37C-ABEBB6E87928}"/>
          </ac:spMkLst>
        </pc:spChg>
        <pc:spChg chg="add del">
          <ac:chgData name="abdulilah.q@outlook.com" userId="e558258b1f0d0369" providerId="LiveId" clId="{ADA99D81-B028-4AD4-ABAA-0E952828D3D8}" dt="2020-04-15T05:27:29.634" v="3" actId="26606"/>
          <ac:spMkLst>
            <pc:docMk/>
            <pc:sldMk cId="171951311" sldId="256"/>
            <ac:spMk id="13" creationId="{0671A8AE-40A1-4631-A6B8-581AFF065482}"/>
          </ac:spMkLst>
        </pc:spChg>
        <pc:spChg chg="add del">
          <ac:chgData name="abdulilah.q@outlook.com" userId="e558258b1f0d0369" providerId="LiveId" clId="{ADA99D81-B028-4AD4-ABAA-0E952828D3D8}" dt="2020-04-15T05:27:29.634" v="3" actId="26606"/>
          <ac:spMkLst>
            <pc:docMk/>
            <pc:sldMk cId="171951311" sldId="256"/>
            <ac:spMk id="15" creationId="{A44CD100-6267-4E62-AA64-2182A3A6A1C0}"/>
          </ac:spMkLst>
        </pc:spChg>
        <pc:spChg chg="add del">
          <ac:chgData name="abdulilah.q@outlook.com" userId="e558258b1f0d0369" providerId="LiveId" clId="{ADA99D81-B028-4AD4-ABAA-0E952828D3D8}" dt="2020-04-15T05:27:30.548" v="5" actId="26606"/>
          <ac:spMkLst>
            <pc:docMk/>
            <pc:sldMk cId="171951311" sldId="256"/>
            <ac:spMk id="17" creationId="{6F40FBDA-CEB1-40F0-9AB9-BD9C402D70FE}"/>
          </ac:spMkLst>
        </pc:spChg>
        <pc:spChg chg="add del">
          <ac:chgData name="abdulilah.q@outlook.com" userId="e558258b1f0d0369" providerId="LiveId" clId="{ADA99D81-B028-4AD4-ABAA-0E952828D3D8}" dt="2020-04-15T05:27:30.548" v="5" actId="26606"/>
          <ac:spMkLst>
            <pc:docMk/>
            <pc:sldMk cId="171951311" sldId="256"/>
            <ac:spMk id="19" creationId="{0344D4FE-ABEF-4230-9E4E-AD5782FC78AC}"/>
          </ac:spMkLst>
        </pc:spChg>
        <pc:spChg chg="add del">
          <ac:chgData name="abdulilah.q@outlook.com" userId="e558258b1f0d0369" providerId="LiveId" clId="{ADA99D81-B028-4AD4-ABAA-0E952828D3D8}" dt="2020-04-15T05:27:30.548" v="5" actId="26606"/>
          <ac:spMkLst>
            <pc:docMk/>
            <pc:sldMk cId="171951311" sldId="256"/>
            <ac:spMk id="20" creationId="{9325F979-D3F9-4926-81B7-7ACCB31A501B}"/>
          </ac:spMkLst>
        </pc:spChg>
        <pc:spChg chg="add del">
          <ac:chgData name="abdulilah.q@outlook.com" userId="e558258b1f0d0369" providerId="LiveId" clId="{ADA99D81-B028-4AD4-ABAA-0E952828D3D8}" dt="2020-04-15T05:27:33.098" v="7" actId="26606"/>
          <ac:spMkLst>
            <pc:docMk/>
            <pc:sldMk cId="171951311" sldId="256"/>
            <ac:spMk id="23" creationId="{B72BB70C-3B10-43FF-83F9-C064151F9037}"/>
          </ac:spMkLst>
        </pc:spChg>
        <pc:spChg chg="add del">
          <ac:chgData name="abdulilah.q@outlook.com" userId="e558258b1f0d0369" providerId="LiveId" clId="{ADA99D81-B028-4AD4-ABAA-0E952828D3D8}" dt="2020-04-15T05:27:33.098" v="7" actId="26606"/>
          <ac:spMkLst>
            <pc:docMk/>
            <pc:sldMk cId="171951311" sldId="256"/>
            <ac:spMk id="25" creationId="{B21FF648-687D-4B69-BB17-1F9649EF811B}"/>
          </ac:spMkLst>
        </pc:spChg>
        <pc:spChg chg="add del">
          <ac:chgData name="abdulilah.q@outlook.com" userId="e558258b1f0d0369" providerId="LiveId" clId="{ADA99D81-B028-4AD4-ABAA-0E952828D3D8}" dt="2020-04-15T05:27:35.035" v="9" actId="26606"/>
          <ac:spMkLst>
            <pc:docMk/>
            <pc:sldMk cId="171951311" sldId="256"/>
            <ac:spMk id="28" creationId="{BA4EDD11-078F-45BC-852D-3474DE59FFC6}"/>
          </ac:spMkLst>
        </pc:spChg>
        <pc:spChg chg="add del">
          <ac:chgData name="abdulilah.q@outlook.com" userId="e558258b1f0d0369" providerId="LiveId" clId="{ADA99D81-B028-4AD4-ABAA-0E952828D3D8}" dt="2020-04-15T05:27:36.584" v="11" actId="26606"/>
          <ac:spMkLst>
            <pc:docMk/>
            <pc:sldMk cId="171951311" sldId="256"/>
            <ac:spMk id="30" creationId="{26B4480E-B7FF-4481-890E-043A69AE6FE2}"/>
          </ac:spMkLst>
        </pc:spChg>
        <pc:spChg chg="add del">
          <ac:chgData name="abdulilah.q@outlook.com" userId="e558258b1f0d0369" providerId="LiveId" clId="{ADA99D81-B028-4AD4-ABAA-0E952828D3D8}" dt="2020-04-15T05:27:36.584" v="11" actId="26606"/>
          <ac:spMkLst>
            <pc:docMk/>
            <pc:sldMk cId="171951311" sldId="256"/>
            <ac:spMk id="32" creationId="{64C13BAB-7C00-4D21-A857-E3D41C0A2A66}"/>
          </ac:spMkLst>
        </pc:spChg>
        <pc:spChg chg="add del">
          <ac:chgData name="abdulilah.q@outlook.com" userId="e558258b1f0d0369" providerId="LiveId" clId="{ADA99D81-B028-4AD4-ABAA-0E952828D3D8}" dt="2020-04-15T05:27:36.584" v="11" actId="26606"/>
          <ac:spMkLst>
            <pc:docMk/>
            <pc:sldMk cId="171951311" sldId="256"/>
            <ac:spMk id="33" creationId="{45E6C9CD-9938-4423-936B-5C383EDE765A}"/>
          </ac:spMkLst>
        </pc:spChg>
        <pc:spChg chg="add del">
          <ac:chgData name="abdulilah.q@outlook.com" userId="e558258b1f0d0369" providerId="LiveId" clId="{ADA99D81-B028-4AD4-ABAA-0E952828D3D8}" dt="2020-04-15T05:27:36.584" v="11" actId="26606"/>
          <ac:spMkLst>
            <pc:docMk/>
            <pc:sldMk cId="171951311" sldId="256"/>
            <ac:spMk id="34" creationId="{1F1FF39A-AC3C-4066-9D4C-519AA22812EA}"/>
          </ac:spMkLst>
        </pc:spChg>
        <pc:spChg chg="add del">
          <ac:chgData name="abdulilah.q@outlook.com" userId="e558258b1f0d0369" providerId="LiveId" clId="{ADA99D81-B028-4AD4-ABAA-0E952828D3D8}" dt="2020-04-15T05:27:36.584" v="11" actId="26606"/>
          <ac:spMkLst>
            <pc:docMk/>
            <pc:sldMk cId="171951311" sldId="256"/>
            <ac:spMk id="35" creationId="{26D1B40F-5D7A-414C-A415-EF39FE779606}"/>
          </ac:spMkLst>
        </pc:spChg>
        <pc:spChg chg="add del">
          <ac:chgData name="abdulilah.q@outlook.com" userId="e558258b1f0d0369" providerId="LiveId" clId="{ADA99D81-B028-4AD4-ABAA-0E952828D3D8}" dt="2020-04-15T05:27:39.128" v="14"/>
          <ac:spMkLst>
            <pc:docMk/>
            <pc:sldMk cId="171951311" sldId="256"/>
            <ac:spMk id="37" creationId="{E91DC736-0EF8-4F87-9146-EBF1D2EE4D3D}"/>
          </ac:spMkLst>
        </pc:spChg>
        <pc:spChg chg="add del">
          <ac:chgData name="abdulilah.q@outlook.com" userId="e558258b1f0d0369" providerId="LiveId" clId="{ADA99D81-B028-4AD4-ABAA-0E952828D3D8}" dt="2020-04-15T05:27:39.128" v="14"/>
          <ac:spMkLst>
            <pc:docMk/>
            <pc:sldMk cId="171951311" sldId="256"/>
            <ac:spMk id="39" creationId="{097CD68E-23E3-4007-8847-CD0944C4F7BE}"/>
          </ac:spMkLst>
        </pc:spChg>
        <pc:spChg chg="add del">
          <ac:chgData name="abdulilah.q@outlook.com" userId="e558258b1f0d0369" providerId="LiveId" clId="{ADA99D81-B028-4AD4-ABAA-0E952828D3D8}" dt="2020-04-15T05:27:39.128" v="14"/>
          <ac:spMkLst>
            <pc:docMk/>
            <pc:sldMk cId="171951311" sldId="256"/>
            <ac:spMk id="40" creationId="{AF2F604E-43BE-4DC3-B983-E071523364F8}"/>
          </ac:spMkLst>
        </pc:spChg>
        <pc:spChg chg="add del">
          <ac:chgData name="abdulilah.q@outlook.com" userId="e558258b1f0d0369" providerId="LiveId" clId="{ADA99D81-B028-4AD4-ABAA-0E952828D3D8}" dt="2020-04-15T05:27:39.128" v="14"/>
          <ac:spMkLst>
            <pc:docMk/>
            <pc:sldMk cId="171951311" sldId="256"/>
            <ac:spMk id="41" creationId="{08C9B587-E65E-4B52-B37C-ABEBB6E87928}"/>
          </ac:spMkLst>
        </pc:spChg>
        <pc:spChg chg="add del">
          <ac:chgData name="abdulilah.q@outlook.com" userId="e558258b1f0d0369" providerId="LiveId" clId="{ADA99D81-B028-4AD4-ABAA-0E952828D3D8}" dt="2020-04-15T05:27:50.277" v="16" actId="26606"/>
          <ac:spMkLst>
            <pc:docMk/>
            <pc:sldMk cId="171951311" sldId="256"/>
            <ac:spMk id="43" creationId="{6482F060-A4AF-4E0B-B364-7C6BA4AE9C03}"/>
          </ac:spMkLst>
        </pc:spChg>
        <pc:spChg chg="add del">
          <ac:chgData name="abdulilah.q@outlook.com" userId="e558258b1f0d0369" providerId="LiveId" clId="{ADA99D81-B028-4AD4-ABAA-0E952828D3D8}" dt="2020-04-15T05:27:54.523" v="19"/>
          <ac:spMkLst>
            <pc:docMk/>
            <pc:sldMk cId="171951311" sldId="256"/>
            <ac:spMk id="47" creationId="{6B695AA2-4B70-477F-AF90-536B720A1343}"/>
          </ac:spMkLst>
        </pc:spChg>
        <pc:picChg chg="add del">
          <ac:chgData name="abdulilah.q@outlook.com" userId="e558258b1f0d0369" providerId="LiveId" clId="{ADA99D81-B028-4AD4-ABAA-0E952828D3D8}" dt="2020-04-15T05:27:28.832" v="1" actId="26606"/>
          <ac:picMkLst>
            <pc:docMk/>
            <pc:sldMk cId="171951311" sldId="256"/>
            <ac:picMk id="4" creationId="{D3BFC9E7-628A-49DD-8040-8DEC59D11F39}"/>
          </ac:picMkLst>
        </pc:picChg>
        <pc:picChg chg="add del mod">
          <ac:chgData name="abdulilah.q@outlook.com" userId="e558258b1f0d0369" providerId="LiveId" clId="{ADA99D81-B028-4AD4-ABAA-0E952828D3D8}" dt="2020-04-15T05:30:42.337" v="27" actId="478"/>
          <ac:picMkLst>
            <pc:docMk/>
            <pc:sldMk cId="171951311" sldId="256"/>
            <ac:picMk id="7" creationId="{8063B2C0-CEB3-4E2E-BE3C-1FB2FFA28898}"/>
          </ac:picMkLst>
        </pc:picChg>
        <pc:picChg chg="add del">
          <ac:chgData name="abdulilah.q@outlook.com" userId="e558258b1f0d0369" providerId="LiveId" clId="{ADA99D81-B028-4AD4-ABAA-0E952828D3D8}" dt="2020-04-15T05:27:29.634" v="3" actId="26606"/>
          <ac:picMkLst>
            <pc:docMk/>
            <pc:sldMk cId="171951311" sldId="256"/>
            <ac:picMk id="14" creationId="{54988CE4-EC97-47CC-A82F-23F02504825E}"/>
          </ac:picMkLst>
        </pc:picChg>
        <pc:picChg chg="add del">
          <ac:chgData name="abdulilah.q@outlook.com" userId="e558258b1f0d0369" providerId="LiveId" clId="{ADA99D81-B028-4AD4-ABAA-0E952828D3D8}" dt="2020-04-15T05:27:30.548" v="5" actId="26606"/>
          <ac:picMkLst>
            <pc:docMk/>
            <pc:sldMk cId="171951311" sldId="256"/>
            <ac:picMk id="18" creationId="{7030F45E-4668-471F-BA84-79A03C8FB308}"/>
          </ac:picMkLst>
        </pc:picChg>
        <pc:picChg chg="add del">
          <ac:chgData name="abdulilah.q@outlook.com" userId="e558258b1f0d0369" providerId="LiveId" clId="{ADA99D81-B028-4AD4-ABAA-0E952828D3D8}" dt="2020-04-15T05:27:33.098" v="7" actId="26606"/>
          <ac:picMkLst>
            <pc:docMk/>
            <pc:sldMk cId="171951311" sldId="256"/>
            <ac:picMk id="22" creationId="{5DA565A9-F458-4267-8C4E-CE47B9E1AC53}"/>
          </ac:picMkLst>
        </pc:picChg>
        <pc:picChg chg="add del">
          <ac:chgData name="abdulilah.q@outlook.com" userId="e558258b1f0d0369" providerId="LiveId" clId="{ADA99D81-B028-4AD4-ABAA-0E952828D3D8}" dt="2020-04-15T05:27:35.035" v="9" actId="26606"/>
          <ac:picMkLst>
            <pc:docMk/>
            <pc:sldMk cId="171951311" sldId="256"/>
            <ac:picMk id="27" creationId="{02FFB883-C203-40AE-8B94-9EDCDACEF575}"/>
          </ac:picMkLst>
        </pc:picChg>
        <pc:picChg chg="add del">
          <ac:chgData name="abdulilah.q@outlook.com" userId="e558258b1f0d0369" providerId="LiveId" clId="{ADA99D81-B028-4AD4-ABAA-0E952828D3D8}" dt="2020-04-15T05:27:36.584" v="11" actId="26606"/>
          <ac:picMkLst>
            <pc:docMk/>
            <pc:sldMk cId="171951311" sldId="256"/>
            <ac:picMk id="31" creationId="{69D90598-4B69-433A-971B-DE28E8FF8383}"/>
          </ac:picMkLst>
        </pc:picChg>
        <pc:picChg chg="add del mod ord">
          <ac:chgData name="abdulilah.q@outlook.com" userId="e558258b1f0d0369" providerId="LiveId" clId="{ADA99D81-B028-4AD4-ABAA-0E952828D3D8}" dt="2020-04-15T05:30:04.268" v="22" actId="478"/>
          <ac:picMkLst>
            <pc:docMk/>
            <pc:sldMk cId="171951311" sldId="256"/>
            <ac:picMk id="38" creationId="{07973956-B125-4920-A742-0309DACB4F51}"/>
          </ac:picMkLst>
        </pc:picChg>
        <pc:cxnChg chg="add del">
          <ac:chgData name="abdulilah.q@outlook.com" userId="e558258b1f0d0369" providerId="LiveId" clId="{ADA99D81-B028-4AD4-ABAA-0E952828D3D8}" dt="2020-04-15T05:27:28.832" v="1" actId="26606"/>
          <ac:cxnSpMkLst>
            <pc:docMk/>
            <pc:sldMk cId="171951311" sldId="256"/>
            <ac:cxnSpMk id="11" creationId="{D28A9C89-B313-458F-9C85-515930A51A93}"/>
          </ac:cxnSpMkLst>
        </pc:cxnChg>
        <pc:cxnChg chg="add del">
          <ac:chgData name="abdulilah.q@outlook.com" userId="e558258b1f0d0369" providerId="LiveId" clId="{ADA99D81-B028-4AD4-ABAA-0E952828D3D8}" dt="2020-04-15T05:27:33.098" v="7" actId="26606"/>
          <ac:cxnSpMkLst>
            <pc:docMk/>
            <pc:sldMk cId="171951311" sldId="256"/>
            <ac:cxnSpMk id="24" creationId="{D5B557D3-D7B4-404B-84A1-9BD182BE5B06}"/>
          </ac:cxnSpMkLst>
        </pc:cxnChg>
        <pc:cxnChg chg="add del">
          <ac:chgData name="abdulilah.q@outlook.com" userId="e558258b1f0d0369" providerId="LiveId" clId="{ADA99D81-B028-4AD4-ABAA-0E952828D3D8}" dt="2020-04-15T05:27:50.277" v="16" actId="26606"/>
          <ac:cxnSpMkLst>
            <pc:docMk/>
            <pc:sldMk cId="171951311" sldId="256"/>
            <ac:cxnSpMk id="45" creationId="{B9EB6DAA-2F0C-43D5-A577-15D5D2C4E3F5}"/>
          </ac:cxnSpMkLst>
        </pc:cxnChg>
      </pc:sldChg>
      <pc:sldMasterChg chg="add del addSldLayout delSldLayout">
        <pc:chgData name="abdulilah.q@outlook.com" userId="e558258b1f0d0369" providerId="LiveId" clId="{ADA99D81-B028-4AD4-ABAA-0E952828D3D8}" dt="2020-04-15T05:27:36.646" v="12" actId="26606"/>
        <pc:sldMasterMkLst>
          <pc:docMk/>
          <pc:sldMasterMk cId="127238099" sldId="2147483754"/>
        </pc:sldMasterMkLst>
        <pc:sldLayoutChg chg="add del">
          <pc:chgData name="abdulilah.q@outlook.com" userId="e558258b1f0d0369" providerId="LiveId" clId="{ADA99D81-B028-4AD4-ABAA-0E952828D3D8}" dt="2020-04-15T05:27:36.646" v="12" actId="26606"/>
          <pc:sldLayoutMkLst>
            <pc:docMk/>
            <pc:sldMasterMk cId="127238099" sldId="2147483754"/>
            <pc:sldLayoutMk cId="514305720" sldId="2147483755"/>
          </pc:sldLayoutMkLst>
        </pc:sldLayoutChg>
        <pc:sldLayoutChg chg="add del">
          <pc:chgData name="abdulilah.q@outlook.com" userId="e558258b1f0d0369" providerId="LiveId" clId="{ADA99D81-B028-4AD4-ABAA-0E952828D3D8}" dt="2020-04-15T05:27:36.646" v="12" actId="26606"/>
          <pc:sldLayoutMkLst>
            <pc:docMk/>
            <pc:sldMasterMk cId="127238099" sldId="2147483754"/>
            <pc:sldLayoutMk cId="3250864066" sldId="2147483756"/>
          </pc:sldLayoutMkLst>
        </pc:sldLayoutChg>
        <pc:sldLayoutChg chg="add del">
          <pc:chgData name="abdulilah.q@outlook.com" userId="e558258b1f0d0369" providerId="LiveId" clId="{ADA99D81-B028-4AD4-ABAA-0E952828D3D8}" dt="2020-04-15T05:27:36.646" v="12" actId="26606"/>
          <pc:sldLayoutMkLst>
            <pc:docMk/>
            <pc:sldMasterMk cId="127238099" sldId="2147483754"/>
            <pc:sldLayoutMk cId="644738412" sldId="2147483757"/>
          </pc:sldLayoutMkLst>
        </pc:sldLayoutChg>
        <pc:sldLayoutChg chg="add del">
          <pc:chgData name="abdulilah.q@outlook.com" userId="e558258b1f0d0369" providerId="LiveId" clId="{ADA99D81-B028-4AD4-ABAA-0E952828D3D8}" dt="2020-04-15T05:27:36.646" v="12" actId="26606"/>
          <pc:sldLayoutMkLst>
            <pc:docMk/>
            <pc:sldMasterMk cId="127238099" sldId="2147483754"/>
            <pc:sldLayoutMk cId="1804999186" sldId="2147483758"/>
          </pc:sldLayoutMkLst>
        </pc:sldLayoutChg>
        <pc:sldLayoutChg chg="add del">
          <pc:chgData name="abdulilah.q@outlook.com" userId="e558258b1f0d0369" providerId="LiveId" clId="{ADA99D81-B028-4AD4-ABAA-0E952828D3D8}" dt="2020-04-15T05:27:36.646" v="12" actId="26606"/>
          <pc:sldLayoutMkLst>
            <pc:docMk/>
            <pc:sldMasterMk cId="127238099" sldId="2147483754"/>
            <pc:sldLayoutMk cId="3781696352" sldId="2147483759"/>
          </pc:sldLayoutMkLst>
        </pc:sldLayoutChg>
        <pc:sldLayoutChg chg="add del">
          <pc:chgData name="abdulilah.q@outlook.com" userId="e558258b1f0d0369" providerId="LiveId" clId="{ADA99D81-B028-4AD4-ABAA-0E952828D3D8}" dt="2020-04-15T05:27:36.646" v="12" actId="26606"/>
          <pc:sldLayoutMkLst>
            <pc:docMk/>
            <pc:sldMasterMk cId="127238099" sldId="2147483754"/>
            <pc:sldLayoutMk cId="3721923669" sldId="2147483760"/>
          </pc:sldLayoutMkLst>
        </pc:sldLayoutChg>
        <pc:sldLayoutChg chg="add del">
          <pc:chgData name="abdulilah.q@outlook.com" userId="e558258b1f0d0369" providerId="LiveId" clId="{ADA99D81-B028-4AD4-ABAA-0E952828D3D8}" dt="2020-04-15T05:27:36.646" v="12" actId="26606"/>
          <pc:sldLayoutMkLst>
            <pc:docMk/>
            <pc:sldMasterMk cId="127238099" sldId="2147483754"/>
            <pc:sldLayoutMk cId="618401428" sldId="2147483761"/>
          </pc:sldLayoutMkLst>
        </pc:sldLayoutChg>
        <pc:sldLayoutChg chg="add del">
          <pc:chgData name="abdulilah.q@outlook.com" userId="e558258b1f0d0369" providerId="LiveId" clId="{ADA99D81-B028-4AD4-ABAA-0E952828D3D8}" dt="2020-04-15T05:27:36.646" v="12" actId="26606"/>
          <pc:sldLayoutMkLst>
            <pc:docMk/>
            <pc:sldMasterMk cId="127238099" sldId="2147483754"/>
            <pc:sldLayoutMk cId="1765587425" sldId="2147483762"/>
          </pc:sldLayoutMkLst>
        </pc:sldLayoutChg>
        <pc:sldLayoutChg chg="add del">
          <pc:chgData name="abdulilah.q@outlook.com" userId="e558258b1f0d0369" providerId="LiveId" clId="{ADA99D81-B028-4AD4-ABAA-0E952828D3D8}" dt="2020-04-15T05:27:36.646" v="12" actId="26606"/>
          <pc:sldLayoutMkLst>
            <pc:docMk/>
            <pc:sldMasterMk cId="127238099" sldId="2147483754"/>
            <pc:sldLayoutMk cId="3972703447" sldId="2147483763"/>
          </pc:sldLayoutMkLst>
        </pc:sldLayoutChg>
        <pc:sldLayoutChg chg="add del">
          <pc:chgData name="abdulilah.q@outlook.com" userId="e558258b1f0d0369" providerId="LiveId" clId="{ADA99D81-B028-4AD4-ABAA-0E952828D3D8}" dt="2020-04-15T05:27:36.646" v="12" actId="26606"/>
          <pc:sldLayoutMkLst>
            <pc:docMk/>
            <pc:sldMasterMk cId="127238099" sldId="2147483754"/>
            <pc:sldLayoutMk cId="3680754823" sldId="2147483764"/>
          </pc:sldLayoutMkLst>
        </pc:sldLayoutChg>
        <pc:sldLayoutChg chg="add del">
          <pc:chgData name="abdulilah.q@outlook.com" userId="e558258b1f0d0369" providerId="LiveId" clId="{ADA99D81-B028-4AD4-ABAA-0E952828D3D8}" dt="2020-04-15T05:27:36.646" v="12" actId="26606"/>
          <pc:sldLayoutMkLst>
            <pc:docMk/>
            <pc:sldMasterMk cId="127238099" sldId="2147483754"/>
            <pc:sldLayoutMk cId="310920840" sldId="2147483765"/>
          </pc:sldLayoutMkLst>
        </pc:sldLayoutChg>
      </pc:sldMasterChg>
      <pc:sldMasterChg chg="add replId addSldLayout">
        <pc:chgData name="abdulilah.q@outlook.com" userId="e558258b1f0d0369" providerId="LiveId" clId="{ADA99D81-B028-4AD4-ABAA-0E952828D3D8}" dt="2020-04-15T05:27:36.646" v="12" actId="26606"/>
        <pc:sldMasterMkLst>
          <pc:docMk/>
          <pc:sldMasterMk cId="610056418" sldId="2147483766"/>
        </pc:sldMasterMkLst>
        <pc:sldLayoutChg chg="add">
          <pc:chgData name="abdulilah.q@outlook.com" userId="e558258b1f0d0369" providerId="LiveId" clId="{ADA99D81-B028-4AD4-ABAA-0E952828D3D8}" dt="2020-04-15T05:27:36.646" v="12" actId="26606"/>
          <pc:sldLayoutMkLst>
            <pc:docMk/>
            <pc:sldMasterMk cId="610056418" sldId="2147483766"/>
            <pc:sldLayoutMk cId="2978342887" sldId="2147483767"/>
          </pc:sldLayoutMkLst>
        </pc:sldLayoutChg>
        <pc:sldLayoutChg chg="add replId">
          <pc:chgData name="abdulilah.q@outlook.com" userId="e558258b1f0d0369" providerId="LiveId" clId="{ADA99D81-B028-4AD4-ABAA-0E952828D3D8}" dt="2020-04-15T05:27:36.646" v="12" actId="26606"/>
          <pc:sldLayoutMkLst>
            <pc:docMk/>
            <pc:sldMasterMk cId="610056418" sldId="2147483766"/>
            <pc:sldLayoutMk cId="3376167578" sldId="2147483768"/>
          </pc:sldLayoutMkLst>
        </pc:sldLayoutChg>
        <pc:sldLayoutChg chg="add replId">
          <pc:chgData name="abdulilah.q@outlook.com" userId="e558258b1f0d0369" providerId="LiveId" clId="{ADA99D81-B028-4AD4-ABAA-0E952828D3D8}" dt="2020-04-15T05:27:36.646" v="12" actId="26606"/>
          <pc:sldLayoutMkLst>
            <pc:docMk/>
            <pc:sldMasterMk cId="610056418" sldId="2147483766"/>
            <pc:sldLayoutMk cId="1228538838" sldId="2147483769"/>
          </pc:sldLayoutMkLst>
        </pc:sldLayoutChg>
        <pc:sldLayoutChg chg="add replId">
          <pc:chgData name="abdulilah.q@outlook.com" userId="e558258b1f0d0369" providerId="LiveId" clId="{ADA99D81-B028-4AD4-ABAA-0E952828D3D8}" dt="2020-04-15T05:27:36.646" v="12" actId="26606"/>
          <pc:sldLayoutMkLst>
            <pc:docMk/>
            <pc:sldMasterMk cId="610056418" sldId="2147483766"/>
            <pc:sldLayoutMk cId="3899524970" sldId="2147483770"/>
          </pc:sldLayoutMkLst>
        </pc:sldLayoutChg>
        <pc:sldLayoutChg chg="add replId">
          <pc:chgData name="abdulilah.q@outlook.com" userId="e558258b1f0d0369" providerId="LiveId" clId="{ADA99D81-B028-4AD4-ABAA-0E952828D3D8}" dt="2020-04-15T05:27:36.646" v="12" actId="26606"/>
          <pc:sldLayoutMkLst>
            <pc:docMk/>
            <pc:sldMasterMk cId="610056418" sldId="2147483766"/>
            <pc:sldLayoutMk cId="961596996" sldId="2147483771"/>
          </pc:sldLayoutMkLst>
        </pc:sldLayoutChg>
        <pc:sldLayoutChg chg="add replId">
          <pc:chgData name="abdulilah.q@outlook.com" userId="e558258b1f0d0369" providerId="LiveId" clId="{ADA99D81-B028-4AD4-ABAA-0E952828D3D8}" dt="2020-04-15T05:27:36.646" v="12" actId="26606"/>
          <pc:sldLayoutMkLst>
            <pc:docMk/>
            <pc:sldMasterMk cId="610056418" sldId="2147483766"/>
            <pc:sldLayoutMk cId="3885287656" sldId="2147483772"/>
          </pc:sldLayoutMkLst>
        </pc:sldLayoutChg>
        <pc:sldLayoutChg chg="add replId">
          <pc:chgData name="abdulilah.q@outlook.com" userId="e558258b1f0d0369" providerId="LiveId" clId="{ADA99D81-B028-4AD4-ABAA-0E952828D3D8}" dt="2020-04-15T05:27:36.646" v="12" actId="26606"/>
          <pc:sldLayoutMkLst>
            <pc:docMk/>
            <pc:sldMasterMk cId="610056418" sldId="2147483766"/>
            <pc:sldLayoutMk cId="4112055698" sldId="2147483773"/>
          </pc:sldLayoutMkLst>
        </pc:sldLayoutChg>
        <pc:sldLayoutChg chg="add replId">
          <pc:chgData name="abdulilah.q@outlook.com" userId="e558258b1f0d0369" providerId="LiveId" clId="{ADA99D81-B028-4AD4-ABAA-0E952828D3D8}" dt="2020-04-15T05:27:36.646" v="12" actId="26606"/>
          <pc:sldLayoutMkLst>
            <pc:docMk/>
            <pc:sldMasterMk cId="610056418" sldId="2147483766"/>
            <pc:sldLayoutMk cId="1426147447" sldId="2147483774"/>
          </pc:sldLayoutMkLst>
        </pc:sldLayoutChg>
        <pc:sldLayoutChg chg="add replId">
          <pc:chgData name="abdulilah.q@outlook.com" userId="e558258b1f0d0369" providerId="LiveId" clId="{ADA99D81-B028-4AD4-ABAA-0E952828D3D8}" dt="2020-04-15T05:27:36.646" v="12" actId="26606"/>
          <pc:sldLayoutMkLst>
            <pc:docMk/>
            <pc:sldMasterMk cId="610056418" sldId="2147483766"/>
            <pc:sldLayoutMk cId="4247777050" sldId="2147483775"/>
          </pc:sldLayoutMkLst>
        </pc:sldLayoutChg>
        <pc:sldLayoutChg chg="add replId">
          <pc:chgData name="abdulilah.q@outlook.com" userId="e558258b1f0d0369" providerId="LiveId" clId="{ADA99D81-B028-4AD4-ABAA-0E952828D3D8}" dt="2020-04-15T05:27:36.646" v="12" actId="26606"/>
          <pc:sldLayoutMkLst>
            <pc:docMk/>
            <pc:sldMasterMk cId="610056418" sldId="2147483766"/>
            <pc:sldLayoutMk cId="2325190989" sldId="2147483776"/>
          </pc:sldLayoutMkLst>
        </pc:sldLayoutChg>
        <pc:sldLayoutChg chg="add replId">
          <pc:chgData name="abdulilah.q@outlook.com" userId="e558258b1f0d0369" providerId="LiveId" clId="{ADA99D81-B028-4AD4-ABAA-0E952828D3D8}" dt="2020-04-15T05:27:36.646" v="12" actId="26606"/>
          <pc:sldLayoutMkLst>
            <pc:docMk/>
            <pc:sldMasterMk cId="610056418" sldId="2147483766"/>
            <pc:sldLayoutMk cId="312196714" sldId="2147483777"/>
          </pc:sldLayoutMkLst>
        </pc:sldLayoutChg>
      </pc:sldMasterChg>
      <pc:sldMasterChg chg="add del addSldLayout delSldLayout">
        <pc:chgData name="abdulilah.q@outlook.com" userId="e558258b1f0d0369" providerId="LiveId" clId="{ADA99D81-B028-4AD4-ABAA-0E952828D3D8}" dt="2020-04-15T05:27:36.584" v="11" actId="26606"/>
        <pc:sldMasterMkLst>
          <pc:docMk/>
          <pc:sldMasterMk cId="799003404" sldId="2147483793"/>
        </pc:sldMasterMkLst>
        <pc:sldLayoutChg chg="add del">
          <pc:chgData name="abdulilah.q@outlook.com" userId="e558258b1f0d0369" providerId="LiveId" clId="{ADA99D81-B028-4AD4-ABAA-0E952828D3D8}" dt="2020-04-15T05:27:36.584" v="11" actId="26606"/>
          <pc:sldLayoutMkLst>
            <pc:docMk/>
            <pc:sldMasterMk cId="799003404" sldId="2147483793"/>
            <pc:sldLayoutMk cId="272527907" sldId="2147483782"/>
          </pc:sldLayoutMkLst>
        </pc:sldLayoutChg>
        <pc:sldLayoutChg chg="add del">
          <pc:chgData name="abdulilah.q@outlook.com" userId="e558258b1f0d0369" providerId="LiveId" clId="{ADA99D81-B028-4AD4-ABAA-0E952828D3D8}" dt="2020-04-15T05:27:36.584" v="11" actId="26606"/>
          <pc:sldLayoutMkLst>
            <pc:docMk/>
            <pc:sldMasterMk cId="799003404" sldId="2147483793"/>
            <pc:sldLayoutMk cId="4286048879" sldId="2147483783"/>
          </pc:sldLayoutMkLst>
        </pc:sldLayoutChg>
        <pc:sldLayoutChg chg="add del">
          <pc:chgData name="abdulilah.q@outlook.com" userId="e558258b1f0d0369" providerId="LiveId" clId="{ADA99D81-B028-4AD4-ABAA-0E952828D3D8}" dt="2020-04-15T05:27:36.584" v="11" actId="26606"/>
          <pc:sldLayoutMkLst>
            <pc:docMk/>
            <pc:sldMasterMk cId="799003404" sldId="2147483793"/>
            <pc:sldLayoutMk cId="840230463" sldId="2147483784"/>
          </pc:sldLayoutMkLst>
        </pc:sldLayoutChg>
        <pc:sldLayoutChg chg="add del">
          <pc:chgData name="abdulilah.q@outlook.com" userId="e558258b1f0d0369" providerId="LiveId" clId="{ADA99D81-B028-4AD4-ABAA-0E952828D3D8}" dt="2020-04-15T05:27:36.584" v="11" actId="26606"/>
          <pc:sldLayoutMkLst>
            <pc:docMk/>
            <pc:sldMasterMk cId="799003404" sldId="2147483793"/>
            <pc:sldLayoutMk cId="4064405617" sldId="2147483785"/>
          </pc:sldLayoutMkLst>
        </pc:sldLayoutChg>
        <pc:sldLayoutChg chg="add del">
          <pc:chgData name="abdulilah.q@outlook.com" userId="e558258b1f0d0369" providerId="LiveId" clId="{ADA99D81-B028-4AD4-ABAA-0E952828D3D8}" dt="2020-04-15T05:27:36.584" v="11" actId="26606"/>
          <pc:sldLayoutMkLst>
            <pc:docMk/>
            <pc:sldMasterMk cId="799003404" sldId="2147483793"/>
            <pc:sldLayoutMk cId="610556720" sldId="2147483786"/>
          </pc:sldLayoutMkLst>
        </pc:sldLayoutChg>
        <pc:sldLayoutChg chg="add del">
          <pc:chgData name="abdulilah.q@outlook.com" userId="e558258b1f0d0369" providerId="LiveId" clId="{ADA99D81-B028-4AD4-ABAA-0E952828D3D8}" dt="2020-04-15T05:27:36.584" v="11" actId="26606"/>
          <pc:sldLayoutMkLst>
            <pc:docMk/>
            <pc:sldMasterMk cId="799003404" sldId="2147483793"/>
            <pc:sldLayoutMk cId="2552775109" sldId="2147483787"/>
          </pc:sldLayoutMkLst>
        </pc:sldLayoutChg>
        <pc:sldLayoutChg chg="add del">
          <pc:chgData name="abdulilah.q@outlook.com" userId="e558258b1f0d0369" providerId="LiveId" clId="{ADA99D81-B028-4AD4-ABAA-0E952828D3D8}" dt="2020-04-15T05:27:36.584" v="11" actId="26606"/>
          <pc:sldLayoutMkLst>
            <pc:docMk/>
            <pc:sldMasterMk cId="799003404" sldId="2147483793"/>
            <pc:sldLayoutMk cId="860105833" sldId="2147483788"/>
          </pc:sldLayoutMkLst>
        </pc:sldLayoutChg>
        <pc:sldLayoutChg chg="add del">
          <pc:chgData name="abdulilah.q@outlook.com" userId="e558258b1f0d0369" providerId="LiveId" clId="{ADA99D81-B028-4AD4-ABAA-0E952828D3D8}" dt="2020-04-15T05:27:36.584" v="11" actId="26606"/>
          <pc:sldLayoutMkLst>
            <pc:docMk/>
            <pc:sldMasterMk cId="799003404" sldId="2147483793"/>
            <pc:sldLayoutMk cId="3462416771" sldId="2147483789"/>
          </pc:sldLayoutMkLst>
        </pc:sldLayoutChg>
        <pc:sldLayoutChg chg="add del">
          <pc:chgData name="abdulilah.q@outlook.com" userId="e558258b1f0d0369" providerId="LiveId" clId="{ADA99D81-B028-4AD4-ABAA-0E952828D3D8}" dt="2020-04-15T05:27:36.584" v="11" actId="26606"/>
          <pc:sldLayoutMkLst>
            <pc:docMk/>
            <pc:sldMasterMk cId="799003404" sldId="2147483793"/>
            <pc:sldLayoutMk cId="237024829" sldId="2147483790"/>
          </pc:sldLayoutMkLst>
        </pc:sldLayoutChg>
        <pc:sldLayoutChg chg="add del">
          <pc:chgData name="abdulilah.q@outlook.com" userId="e558258b1f0d0369" providerId="LiveId" clId="{ADA99D81-B028-4AD4-ABAA-0E952828D3D8}" dt="2020-04-15T05:27:36.584" v="11" actId="26606"/>
          <pc:sldLayoutMkLst>
            <pc:docMk/>
            <pc:sldMasterMk cId="799003404" sldId="2147483793"/>
            <pc:sldLayoutMk cId="3943292452" sldId="2147483791"/>
          </pc:sldLayoutMkLst>
        </pc:sldLayoutChg>
        <pc:sldLayoutChg chg="add del">
          <pc:chgData name="abdulilah.q@outlook.com" userId="e558258b1f0d0369" providerId="LiveId" clId="{ADA99D81-B028-4AD4-ABAA-0E952828D3D8}" dt="2020-04-15T05:27:36.584" v="11" actId="26606"/>
          <pc:sldLayoutMkLst>
            <pc:docMk/>
            <pc:sldMasterMk cId="799003404" sldId="2147483793"/>
            <pc:sldLayoutMk cId="949509429" sldId="2147483792"/>
          </pc:sldLayoutMkLst>
        </pc:sldLayoutChg>
      </pc:sldMasterChg>
      <pc:sldMasterChg chg="add del addSldLayout delSldLayout">
        <pc:chgData name="abdulilah.q@outlook.com" userId="e558258b1f0d0369" providerId="LiveId" clId="{ADA99D81-B028-4AD4-ABAA-0E952828D3D8}" dt="2020-04-15T05:27:35.035" v="9" actId="26606"/>
        <pc:sldMasterMkLst>
          <pc:docMk/>
          <pc:sldMasterMk cId="3047561321" sldId="2147483812"/>
        </pc:sldMasterMkLst>
        <pc:sldLayoutChg chg="add del">
          <pc:chgData name="abdulilah.q@outlook.com" userId="e558258b1f0d0369" providerId="LiveId" clId="{ADA99D81-B028-4AD4-ABAA-0E952828D3D8}" dt="2020-04-15T05:27:35.035" v="9" actId="26606"/>
          <pc:sldLayoutMkLst>
            <pc:docMk/>
            <pc:sldMasterMk cId="3047561321" sldId="2147483812"/>
            <pc:sldLayoutMk cId="893881166" sldId="2147483795"/>
          </pc:sldLayoutMkLst>
        </pc:sldLayoutChg>
        <pc:sldLayoutChg chg="add del">
          <pc:chgData name="abdulilah.q@outlook.com" userId="e558258b1f0d0369" providerId="LiveId" clId="{ADA99D81-B028-4AD4-ABAA-0E952828D3D8}" dt="2020-04-15T05:27:35.035" v="9" actId="26606"/>
          <pc:sldLayoutMkLst>
            <pc:docMk/>
            <pc:sldMasterMk cId="3047561321" sldId="2147483812"/>
            <pc:sldLayoutMk cId="2550567774" sldId="2147483796"/>
          </pc:sldLayoutMkLst>
        </pc:sldLayoutChg>
        <pc:sldLayoutChg chg="add del">
          <pc:chgData name="abdulilah.q@outlook.com" userId="e558258b1f0d0369" providerId="LiveId" clId="{ADA99D81-B028-4AD4-ABAA-0E952828D3D8}" dt="2020-04-15T05:27:35.035" v="9" actId="26606"/>
          <pc:sldLayoutMkLst>
            <pc:docMk/>
            <pc:sldMasterMk cId="3047561321" sldId="2147483812"/>
            <pc:sldLayoutMk cId="110155559" sldId="2147483797"/>
          </pc:sldLayoutMkLst>
        </pc:sldLayoutChg>
        <pc:sldLayoutChg chg="add del">
          <pc:chgData name="abdulilah.q@outlook.com" userId="e558258b1f0d0369" providerId="LiveId" clId="{ADA99D81-B028-4AD4-ABAA-0E952828D3D8}" dt="2020-04-15T05:27:35.035" v="9" actId="26606"/>
          <pc:sldLayoutMkLst>
            <pc:docMk/>
            <pc:sldMasterMk cId="3047561321" sldId="2147483812"/>
            <pc:sldLayoutMk cId="1372671536" sldId="2147483798"/>
          </pc:sldLayoutMkLst>
        </pc:sldLayoutChg>
        <pc:sldLayoutChg chg="add del">
          <pc:chgData name="abdulilah.q@outlook.com" userId="e558258b1f0d0369" providerId="LiveId" clId="{ADA99D81-B028-4AD4-ABAA-0E952828D3D8}" dt="2020-04-15T05:27:35.035" v="9" actId="26606"/>
          <pc:sldLayoutMkLst>
            <pc:docMk/>
            <pc:sldMasterMk cId="3047561321" sldId="2147483812"/>
            <pc:sldLayoutMk cId="307472383" sldId="2147483799"/>
          </pc:sldLayoutMkLst>
        </pc:sldLayoutChg>
        <pc:sldLayoutChg chg="add del">
          <pc:chgData name="abdulilah.q@outlook.com" userId="e558258b1f0d0369" providerId="LiveId" clId="{ADA99D81-B028-4AD4-ABAA-0E952828D3D8}" dt="2020-04-15T05:27:35.035" v="9" actId="26606"/>
          <pc:sldLayoutMkLst>
            <pc:docMk/>
            <pc:sldMasterMk cId="3047561321" sldId="2147483812"/>
            <pc:sldLayoutMk cId="601866472" sldId="2147483800"/>
          </pc:sldLayoutMkLst>
        </pc:sldLayoutChg>
        <pc:sldLayoutChg chg="add del">
          <pc:chgData name="abdulilah.q@outlook.com" userId="e558258b1f0d0369" providerId="LiveId" clId="{ADA99D81-B028-4AD4-ABAA-0E952828D3D8}" dt="2020-04-15T05:27:35.035" v="9" actId="26606"/>
          <pc:sldLayoutMkLst>
            <pc:docMk/>
            <pc:sldMasterMk cId="3047561321" sldId="2147483812"/>
            <pc:sldLayoutMk cId="4085258591" sldId="2147483801"/>
          </pc:sldLayoutMkLst>
        </pc:sldLayoutChg>
        <pc:sldLayoutChg chg="add del">
          <pc:chgData name="abdulilah.q@outlook.com" userId="e558258b1f0d0369" providerId="LiveId" clId="{ADA99D81-B028-4AD4-ABAA-0E952828D3D8}" dt="2020-04-15T05:27:35.035" v="9" actId="26606"/>
          <pc:sldLayoutMkLst>
            <pc:docMk/>
            <pc:sldMasterMk cId="3047561321" sldId="2147483812"/>
            <pc:sldLayoutMk cId="25139639" sldId="2147483802"/>
          </pc:sldLayoutMkLst>
        </pc:sldLayoutChg>
        <pc:sldLayoutChg chg="add del">
          <pc:chgData name="abdulilah.q@outlook.com" userId="e558258b1f0d0369" providerId="LiveId" clId="{ADA99D81-B028-4AD4-ABAA-0E952828D3D8}" dt="2020-04-15T05:27:35.035" v="9" actId="26606"/>
          <pc:sldLayoutMkLst>
            <pc:docMk/>
            <pc:sldMasterMk cId="3047561321" sldId="2147483812"/>
            <pc:sldLayoutMk cId="3563699912" sldId="2147483803"/>
          </pc:sldLayoutMkLst>
        </pc:sldLayoutChg>
        <pc:sldLayoutChg chg="add del">
          <pc:chgData name="abdulilah.q@outlook.com" userId="e558258b1f0d0369" providerId="LiveId" clId="{ADA99D81-B028-4AD4-ABAA-0E952828D3D8}" dt="2020-04-15T05:27:35.035" v="9" actId="26606"/>
          <pc:sldLayoutMkLst>
            <pc:docMk/>
            <pc:sldMasterMk cId="3047561321" sldId="2147483812"/>
            <pc:sldLayoutMk cId="872030113" sldId="2147483804"/>
          </pc:sldLayoutMkLst>
        </pc:sldLayoutChg>
        <pc:sldLayoutChg chg="add del">
          <pc:chgData name="abdulilah.q@outlook.com" userId="e558258b1f0d0369" providerId="LiveId" clId="{ADA99D81-B028-4AD4-ABAA-0E952828D3D8}" dt="2020-04-15T05:27:35.035" v="9" actId="26606"/>
          <pc:sldLayoutMkLst>
            <pc:docMk/>
            <pc:sldMasterMk cId="3047561321" sldId="2147483812"/>
            <pc:sldLayoutMk cId="618484922" sldId="2147483805"/>
          </pc:sldLayoutMkLst>
        </pc:sldLayoutChg>
        <pc:sldLayoutChg chg="add del">
          <pc:chgData name="abdulilah.q@outlook.com" userId="e558258b1f0d0369" providerId="LiveId" clId="{ADA99D81-B028-4AD4-ABAA-0E952828D3D8}" dt="2020-04-15T05:27:35.035" v="9" actId="26606"/>
          <pc:sldLayoutMkLst>
            <pc:docMk/>
            <pc:sldMasterMk cId="3047561321" sldId="2147483812"/>
            <pc:sldLayoutMk cId="3595466321" sldId="2147483806"/>
          </pc:sldLayoutMkLst>
        </pc:sldLayoutChg>
        <pc:sldLayoutChg chg="add del">
          <pc:chgData name="abdulilah.q@outlook.com" userId="e558258b1f0d0369" providerId="LiveId" clId="{ADA99D81-B028-4AD4-ABAA-0E952828D3D8}" dt="2020-04-15T05:27:35.035" v="9" actId="26606"/>
          <pc:sldLayoutMkLst>
            <pc:docMk/>
            <pc:sldMasterMk cId="3047561321" sldId="2147483812"/>
            <pc:sldLayoutMk cId="2249721184" sldId="2147483807"/>
          </pc:sldLayoutMkLst>
        </pc:sldLayoutChg>
        <pc:sldLayoutChg chg="add del">
          <pc:chgData name="abdulilah.q@outlook.com" userId="e558258b1f0d0369" providerId="LiveId" clId="{ADA99D81-B028-4AD4-ABAA-0E952828D3D8}" dt="2020-04-15T05:27:35.035" v="9" actId="26606"/>
          <pc:sldLayoutMkLst>
            <pc:docMk/>
            <pc:sldMasterMk cId="3047561321" sldId="2147483812"/>
            <pc:sldLayoutMk cId="874049969" sldId="2147483808"/>
          </pc:sldLayoutMkLst>
        </pc:sldLayoutChg>
        <pc:sldLayoutChg chg="add del">
          <pc:chgData name="abdulilah.q@outlook.com" userId="e558258b1f0d0369" providerId="LiveId" clId="{ADA99D81-B028-4AD4-ABAA-0E952828D3D8}" dt="2020-04-15T05:27:35.035" v="9" actId="26606"/>
          <pc:sldLayoutMkLst>
            <pc:docMk/>
            <pc:sldMasterMk cId="3047561321" sldId="2147483812"/>
            <pc:sldLayoutMk cId="3054970650" sldId="2147483809"/>
          </pc:sldLayoutMkLst>
        </pc:sldLayoutChg>
        <pc:sldLayoutChg chg="add del">
          <pc:chgData name="abdulilah.q@outlook.com" userId="e558258b1f0d0369" providerId="LiveId" clId="{ADA99D81-B028-4AD4-ABAA-0E952828D3D8}" dt="2020-04-15T05:27:35.035" v="9" actId="26606"/>
          <pc:sldLayoutMkLst>
            <pc:docMk/>
            <pc:sldMasterMk cId="3047561321" sldId="2147483812"/>
            <pc:sldLayoutMk cId="3960210696" sldId="2147483810"/>
          </pc:sldLayoutMkLst>
        </pc:sldLayoutChg>
        <pc:sldLayoutChg chg="add del">
          <pc:chgData name="abdulilah.q@outlook.com" userId="e558258b1f0d0369" providerId="LiveId" clId="{ADA99D81-B028-4AD4-ABAA-0E952828D3D8}" dt="2020-04-15T05:27:35.035" v="9" actId="26606"/>
          <pc:sldLayoutMkLst>
            <pc:docMk/>
            <pc:sldMasterMk cId="3047561321" sldId="2147483812"/>
            <pc:sldLayoutMk cId="3954494855" sldId="2147483811"/>
          </pc:sldLayoutMkLst>
        </pc:sldLayoutChg>
      </pc:sldMasterChg>
      <pc:sldMasterChg chg="add del addSldLayout delSldLayout">
        <pc:chgData name="abdulilah.q@outlook.com" userId="e558258b1f0d0369" providerId="LiveId" clId="{ADA99D81-B028-4AD4-ABAA-0E952828D3D8}" dt="2020-04-15T05:27:33.098" v="7" actId="26606"/>
        <pc:sldMasterMkLst>
          <pc:docMk/>
          <pc:sldMasterMk cId="1118463901" sldId="2147483825"/>
        </pc:sldMasterMkLst>
        <pc:sldLayoutChg chg="add del">
          <pc:chgData name="abdulilah.q@outlook.com" userId="e558258b1f0d0369" providerId="LiveId" clId="{ADA99D81-B028-4AD4-ABAA-0E952828D3D8}" dt="2020-04-15T05:27:33.098" v="7" actId="26606"/>
          <pc:sldLayoutMkLst>
            <pc:docMk/>
            <pc:sldMasterMk cId="1118463901" sldId="2147483825"/>
            <pc:sldLayoutMk cId="269751089" sldId="2147483814"/>
          </pc:sldLayoutMkLst>
        </pc:sldLayoutChg>
        <pc:sldLayoutChg chg="add del">
          <pc:chgData name="abdulilah.q@outlook.com" userId="e558258b1f0d0369" providerId="LiveId" clId="{ADA99D81-B028-4AD4-ABAA-0E952828D3D8}" dt="2020-04-15T05:27:33.098" v="7" actId="26606"/>
          <pc:sldLayoutMkLst>
            <pc:docMk/>
            <pc:sldMasterMk cId="1118463901" sldId="2147483825"/>
            <pc:sldLayoutMk cId="2574720046" sldId="2147483815"/>
          </pc:sldLayoutMkLst>
        </pc:sldLayoutChg>
        <pc:sldLayoutChg chg="add del">
          <pc:chgData name="abdulilah.q@outlook.com" userId="e558258b1f0d0369" providerId="LiveId" clId="{ADA99D81-B028-4AD4-ABAA-0E952828D3D8}" dt="2020-04-15T05:27:33.098" v="7" actId="26606"/>
          <pc:sldLayoutMkLst>
            <pc:docMk/>
            <pc:sldMasterMk cId="1118463901" sldId="2147483825"/>
            <pc:sldLayoutMk cId="1303184064" sldId="2147483816"/>
          </pc:sldLayoutMkLst>
        </pc:sldLayoutChg>
        <pc:sldLayoutChg chg="add del">
          <pc:chgData name="abdulilah.q@outlook.com" userId="e558258b1f0d0369" providerId="LiveId" clId="{ADA99D81-B028-4AD4-ABAA-0E952828D3D8}" dt="2020-04-15T05:27:33.098" v="7" actId="26606"/>
          <pc:sldLayoutMkLst>
            <pc:docMk/>
            <pc:sldMasterMk cId="1118463901" sldId="2147483825"/>
            <pc:sldLayoutMk cId="3938081524" sldId="2147483817"/>
          </pc:sldLayoutMkLst>
        </pc:sldLayoutChg>
        <pc:sldLayoutChg chg="add del">
          <pc:chgData name="abdulilah.q@outlook.com" userId="e558258b1f0d0369" providerId="LiveId" clId="{ADA99D81-B028-4AD4-ABAA-0E952828D3D8}" dt="2020-04-15T05:27:33.098" v="7" actId="26606"/>
          <pc:sldLayoutMkLst>
            <pc:docMk/>
            <pc:sldMasterMk cId="1118463901" sldId="2147483825"/>
            <pc:sldLayoutMk cId="4083363613" sldId="2147483818"/>
          </pc:sldLayoutMkLst>
        </pc:sldLayoutChg>
        <pc:sldLayoutChg chg="add del">
          <pc:chgData name="abdulilah.q@outlook.com" userId="e558258b1f0d0369" providerId="LiveId" clId="{ADA99D81-B028-4AD4-ABAA-0E952828D3D8}" dt="2020-04-15T05:27:33.098" v="7" actId="26606"/>
          <pc:sldLayoutMkLst>
            <pc:docMk/>
            <pc:sldMasterMk cId="1118463901" sldId="2147483825"/>
            <pc:sldLayoutMk cId="1015387146" sldId="2147483819"/>
          </pc:sldLayoutMkLst>
        </pc:sldLayoutChg>
        <pc:sldLayoutChg chg="add del">
          <pc:chgData name="abdulilah.q@outlook.com" userId="e558258b1f0d0369" providerId="LiveId" clId="{ADA99D81-B028-4AD4-ABAA-0E952828D3D8}" dt="2020-04-15T05:27:33.098" v="7" actId="26606"/>
          <pc:sldLayoutMkLst>
            <pc:docMk/>
            <pc:sldMasterMk cId="1118463901" sldId="2147483825"/>
            <pc:sldLayoutMk cId="1043362093" sldId="2147483820"/>
          </pc:sldLayoutMkLst>
        </pc:sldLayoutChg>
        <pc:sldLayoutChg chg="add del">
          <pc:chgData name="abdulilah.q@outlook.com" userId="e558258b1f0d0369" providerId="LiveId" clId="{ADA99D81-B028-4AD4-ABAA-0E952828D3D8}" dt="2020-04-15T05:27:33.098" v="7" actId="26606"/>
          <pc:sldLayoutMkLst>
            <pc:docMk/>
            <pc:sldMasterMk cId="1118463901" sldId="2147483825"/>
            <pc:sldLayoutMk cId="3051164501" sldId="2147483821"/>
          </pc:sldLayoutMkLst>
        </pc:sldLayoutChg>
        <pc:sldLayoutChg chg="add del">
          <pc:chgData name="abdulilah.q@outlook.com" userId="e558258b1f0d0369" providerId="LiveId" clId="{ADA99D81-B028-4AD4-ABAA-0E952828D3D8}" dt="2020-04-15T05:27:33.098" v="7" actId="26606"/>
          <pc:sldLayoutMkLst>
            <pc:docMk/>
            <pc:sldMasterMk cId="1118463901" sldId="2147483825"/>
            <pc:sldLayoutMk cId="4026392449" sldId="2147483822"/>
          </pc:sldLayoutMkLst>
        </pc:sldLayoutChg>
        <pc:sldLayoutChg chg="add del">
          <pc:chgData name="abdulilah.q@outlook.com" userId="e558258b1f0d0369" providerId="LiveId" clId="{ADA99D81-B028-4AD4-ABAA-0E952828D3D8}" dt="2020-04-15T05:27:33.098" v="7" actId="26606"/>
          <pc:sldLayoutMkLst>
            <pc:docMk/>
            <pc:sldMasterMk cId="1118463901" sldId="2147483825"/>
            <pc:sldLayoutMk cId="1994393543" sldId="2147483823"/>
          </pc:sldLayoutMkLst>
        </pc:sldLayoutChg>
        <pc:sldLayoutChg chg="add del">
          <pc:chgData name="abdulilah.q@outlook.com" userId="e558258b1f0d0369" providerId="LiveId" clId="{ADA99D81-B028-4AD4-ABAA-0E952828D3D8}" dt="2020-04-15T05:27:33.098" v="7" actId="26606"/>
          <pc:sldLayoutMkLst>
            <pc:docMk/>
            <pc:sldMasterMk cId="1118463901" sldId="2147483825"/>
            <pc:sldLayoutMk cId="969541867" sldId="2147483824"/>
          </pc:sldLayoutMkLst>
        </pc:sldLayoutChg>
      </pc:sldMasterChg>
      <pc:sldMasterChg chg="add del addSldLayout delSldLayout">
        <pc:chgData name="abdulilah.q@outlook.com" userId="e558258b1f0d0369" providerId="LiveId" clId="{ADA99D81-B028-4AD4-ABAA-0E952828D3D8}" dt="2020-04-15T05:27:30.548" v="5" actId="26606"/>
        <pc:sldMasterMkLst>
          <pc:docMk/>
          <pc:sldMasterMk cId="3548858157" sldId="2147483838"/>
        </pc:sldMasterMkLst>
        <pc:sldLayoutChg chg="add del">
          <pc:chgData name="abdulilah.q@outlook.com" userId="e558258b1f0d0369" providerId="LiveId" clId="{ADA99D81-B028-4AD4-ABAA-0E952828D3D8}" dt="2020-04-15T05:27:30.548" v="5" actId="26606"/>
          <pc:sldLayoutMkLst>
            <pc:docMk/>
            <pc:sldMasterMk cId="3548858157" sldId="2147483838"/>
            <pc:sldLayoutMk cId="3752160440" sldId="2147483827"/>
          </pc:sldLayoutMkLst>
        </pc:sldLayoutChg>
        <pc:sldLayoutChg chg="add del">
          <pc:chgData name="abdulilah.q@outlook.com" userId="e558258b1f0d0369" providerId="LiveId" clId="{ADA99D81-B028-4AD4-ABAA-0E952828D3D8}" dt="2020-04-15T05:27:30.548" v="5" actId="26606"/>
          <pc:sldLayoutMkLst>
            <pc:docMk/>
            <pc:sldMasterMk cId="3548858157" sldId="2147483838"/>
            <pc:sldLayoutMk cId="2272591942" sldId="2147483828"/>
          </pc:sldLayoutMkLst>
        </pc:sldLayoutChg>
        <pc:sldLayoutChg chg="add del">
          <pc:chgData name="abdulilah.q@outlook.com" userId="e558258b1f0d0369" providerId="LiveId" clId="{ADA99D81-B028-4AD4-ABAA-0E952828D3D8}" dt="2020-04-15T05:27:30.548" v="5" actId="26606"/>
          <pc:sldLayoutMkLst>
            <pc:docMk/>
            <pc:sldMasterMk cId="3548858157" sldId="2147483838"/>
            <pc:sldLayoutMk cId="3476335567" sldId="2147483829"/>
          </pc:sldLayoutMkLst>
        </pc:sldLayoutChg>
        <pc:sldLayoutChg chg="add del">
          <pc:chgData name="abdulilah.q@outlook.com" userId="e558258b1f0d0369" providerId="LiveId" clId="{ADA99D81-B028-4AD4-ABAA-0E952828D3D8}" dt="2020-04-15T05:27:30.548" v="5" actId="26606"/>
          <pc:sldLayoutMkLst>
            <pc:docMk/>
            <pc:sldMasterMk cId="3548858157" sldId="2147483838"/>
            <pc:sldLayoutMk cId="4017829819" sldId="2147483830"/>
          </pc:sldLayoutMkLst>
        </pc:sldLayoutChg>
        <pc:sldLayoutChg chg="add del">
          <pc:chgData name="abdulilah.q@outlook.com" userId="e558258b1f0d0369" providerId="LiveId" clId="{ADA99D81-B028-4AD4-ABAA-0E952828D3D8}" dt="2020-04-15T05:27:30.548" v="5" actId="26606"/>
          <pc:sldLayoutMkLst>
            <pc:docMk/>
            <pc:sldMasterMk cId="3548858157" sldId="2147483838"/>
            <pc:sldLayoutMk cId="596095275" sldId="2147483831"/>
          </pc:sldLayoutMkLst>
        </pc:sldLayoutChg>
        <pc:sldLayoutChg chg="add del">
          <pc:chgData name="abdulilah.q@outlook.com" userId="e558258b1f0d0369" providerId="LiveId" clId="{ADA99D81-B028-4AD4-ABAA-0E952828D3D8}" dt="2020-04-15T05:27:30.548" v="5" actId="26606"/>
          <pc:sldLayoutMkLst>
            <pc:docMk/>
            <pc:sldMasterMk cId="3548858157" sldId="2147483838"/>
            <pc:sldLayoutMk cId="2940101697" sldId="2147483832"/>
          </pc:sldLayoutMkLst>
        </pc:sldLayoutChg>
        <pc:sldLayoutChg chg="add del">
          <pc:chgData name="abdulilah.q@outlook.com" userId="e558258b1f0d0369" providerId="LiveId" clId="{ADA99D81-B028-4AD4-ABAA-0E952828D3D8}" dt="2020-04-15T05:27:30.548" v="5" actId="26606"/>
          <pc:sldLayoutMkLst>
            <pc:docMk/>
            <pc:sldMasterMk cId="3548858157" sldId="2147483838"/>
            <pc:sldLayoutMk cId="1950683030" sldId="2147483833"/>
          </pc:sldLayoutMkLst>
        </pc:sldLayoutChg>
        <pc:sldLayoutChg chg="add del">
          <pc:chgData name="abdulilah.q@outlook.com" userId="e558258b1f0d0369" providerId="LiveId" clId="{ADA99D81-B028-4AD4-ABAA-0E952828D3D8}" dt="2020-04-15T05:27:30.548" v="5" actId="26606"/>
          <pc:sldLayoutMkLst>
            <pc:docMk/>
            <pc:sldMasterMk cId="3548858157" sldId="2147483838"/>
            <pc:sldLayoutMk cId="3397830507" sldId="2147483834"/>
          </pc:sldLayoutMkLst>
        </pc:sldLayoutChg>
        <pc:sldLayoutChg chg="add del">
          <pc:chgData name="abdulilah.q@outlook.com" userId="e558258b1f0d0369" providerId="LiveId" clId="{ADA99D81-B028-4AD4-ABAA-0E952828D3D8}" dt="2020-04-15T05:27:30.548" v="5" actId="26606"/>
          <pc:sldLayoutMkLst>
            <pc:docMk/>
            <pc:sldMasterMk cId="3548858157" sldId="2147483838"/>
            <pc:sldLayoutMk cId="3073668748" sldId="2147483835"/>
          </pc:sldLayoutMkLst>
        </pc:sldLayoutChg>
        <pc:sldLayoutChg chg="add del">
          <pc:chgData name="abdulilah.q@outlook.com" userId="e558258b1f0d0369" providerId="LiveId" clId="{ADA99D81-B028-4AD4-ABAA-0E952828D3D8}" dt="2020-04-15T05:27:30.548" v="5" actId="26606"/>
          <pc:sldLayoutMkLst>
            <pc:docMk/>
            <pc:sldMasterMk cId="3548858157" sldId="2147483838"/>
            <pc:sldLayoutMk cId="3470512936" sldId="2147483836"/>
          </pc:sldLayoutMkLst>
        </pc:sldLayoutChg>
        <pc:sldLayoutChg chg="add del">
          <pc:chgData name="abdulilah.q@outlook.com" userId="e558258b1f0d0369" providerId="LiveId" clId="{ADA99D81-B028-4AD4-ABAA-0E952828D3D8}" dt="2020-04-15T05:27:30.548" v="5" actId="26606"/>
          <pc:sldLayoutMkLst>
            <pc:docMk/>
            <pc:sldMasterMk cId="3548858157" sldId="2147483838"/>
            <pc:sldLayoutMk cId="948419253" sldId="2147483837"/>
          </pc:sldLayoutMkLst>
        </pc:sldLayoutChg>
      </pc:sldMasterChg>
      <pc:sldMasterChg chg="add del addSldLayout delSldLayout">
        <pc:chgData name="abdulilah.q@outlook.com" userId="e558258b1f0d0369" providerId="LiveId" clId="{ADA99D81-B028-4AD4-ABAA-0E952828D3D8}" dt="2020-04-15T05:27:29.634" v="3" actId="26606"/>
        <pc:sldMasterMkLst>
          <pc:docMk/>
          <pc:sldMasterMk cId="4093698254" sldId="2147483851"/>
        </pc:sldMasterMkLst>
        <pc:sldLayoutChg chg="add del">
          <pc:chgData name="abdulilah.q@outlook.com" userId="e558258b1f0d0369" providerId="LiveId" clId="{ADA99D81-B028-4AD4-ABAA-0E952828D3D8}" dt="2020-04-15T05:27:29.634" v="3" actId="26606"/>
          <pc:sldLayoutMkLst>
            <pc:docMk/>
            <pc:sldMasterMk cId="4093698254" sldId="2147483851"/>
            <pc:sldLayoutMk cId="77399061" sldId="2147483840"/>
          </pc:sldLayoutMkLst>
        </pc:sldLayoutChg>
        <pc:sldLayoutChg chg="add del">
          <pc:chgData name="abdulilah.q@outlook.com" userId="e558258b1f0d0369" providerId="LiveId" clId="{ADA99D81-B028-4AD4-ABAA-0E952828D3D8}" dt="2020-04-15T05:27:29.634" v="3" actId="26606"/>
          <pc:sldLayoutMkLst>
            <pc:docMk/>
            <pc:sldMasterMk cId="4093698254" sldId="2147483851"/>
            <pc:sldLayoutMk cId="1172345773" sldId="2147483841"/>
          </pc:sldLayoutMkLst>
        </pc:sldLayoutChg>
        <pc:sldLayoutChg chg="add del">
          <pc:chgData name="abdulilah.q@outlook.com" userId="e558258b1f0d0369" providerId="LiveId" clId="{ADA99D81-B028-4AD4-ABAA-0E952828D3D8}" dt="2020-04-15T05:27:29.634" v="3" actId="26606"/>
          <pc:sldLayoutMkLst>
            <pc:docMk/>
            <pc:sldMasterMk cId="4093698254" sldId="2147483851"/>
            <pc:sldLayoutMk cId="4217150188" sldId="2147483842"/>
          </pc:sldLayoutMkLst>
        </pc:sldLayoutChg>
        <pc:sldLayoutChg chg="add del">
          <pc:chgData name="abdulilah.q@outlook.com" userId="e558258b1f0d0369" providerId="LiveId" clId="{ADA99D81-B028-4AD4-ABAA-0E952828D3D8}" dt="2020-04-15T05:27:29.634" v="3" actId="26606"/>
          <pc:sldLayoutMkLst>
            <pc:docMk/>
            <pc:sldMasterMk cId="4093698254" sldId="2147483851"/>
            <pc:sldLayoutMk cId="1038043935" sldId="2147483843"/>
          </pc:sldLayoutMkLst>
        </pc:sldLayoutChg>
        <pc:sldLayoutChg chg="add del">
          <pc:chgData name="abdulilah.q@outlook.com" userId="e558258b1f0d0369" providerId="LiveId" clId="{ADA99D81-B028-4AD4-ABAA-0E952828D3D8}" dt="2020-04-15T05:27:29.634" v="3" actId="26606"/>
          <pc:sldLayoutMkLst>
            <pc:docMk/>
            <pc:sldMasterMk cId="4093698254" sldId="2147483851"/>
            <pc:sldLayoutMk cId="1051573919" sldId="2147483844"/>
          </pc:sldLayoutMkLst>
        </pc:sldLayoutChg>
        <pc:sldLayoutChg chg="add del">
          <pc:chgData name="abdulilah.q@outlook.com" userId="e558258b1f0d0369" providerId="LiveId" clId="{ADA99D81-B028-4AD4-ABAA-0E952828D3D8}" dt="2020-04-15T05:27:29.634" v="3" actId="26606"/>
          <pc:sldLayoutMkLst>
            <pc:docMk/>
            <pc:sldMasterMk cId="4093698254" sldId="2147483851"/>
            <pc:sldLayoutMk cId="3944450305" sldId="2147483845"/>
          </pc:sldLayoutMkLst>
        </pc:sldLayoutChg>
        <pc:sldLayoutChg chg="add del">
          <pc:chgData name="abdulilah.q@outlook.com" userId="e558258b1f0d0369" providerId="LiveId" clId="{ADA99D81-B028-4AD4-ABAA-0E952828D3D8}" dt="2020-04-15T05:27:29.634" v="3" actId="26606"/>
          <pc:sldLayoutMkLst>
            <pc:docMk/>
            <pc:sldMasterMk cId="4093698254" sldId="2147483851"/>
            <pc:sldLayoutMk cId="792095130" sldId="2147483846"/>
          </pc:sldLayoutMkLst>
        </pc:sldLayoutChg>
        <pc:sldLayoutChg chg="add del">
          <pc:chgData name="abdulilah.q@outlook.com" userId="e558258b1f0d0369" providerId="LiveId" clId="{ADA99D81-B028-4AD4-ABAA-0E952828D3D8}" dt="2020-04-15T05:27:29.634" v="3" actId="26606"/>
          <pc:sldLayoutMkLst>
            <pc:docMk/>
            <pc:sldMasterMk cId="4093698254" sldId="2147483851"/>
            <pc:sldLayoutMk cId="1153555916" sldId="2147483847"/>
          </pc:sldLayoutMkLst>
        </pc:sldLayoutChg>
        <pc:sldLayoutChg chg="add del">
          <pc:chgData name="abdulilah.q@outlook.com" userId="e558258b1f0d0369" providerId="LiveId" clId="{ADA99D81-B028-4AD4-ABAA-0E952828D3D8}" dt="2020-04-15T05:27:29.634" v="3" actId="26606"/>
          <pc:sldLayoutMkLst>
            <pc:docMk/>
            <pc:sldMasterMk cId="4093698254" sldId="2147483851"/>
            <pc:sldLayoutMk cId="1594028265" sldId="2147483848"/>
          </pc:sldLayoutMkLst>
        </pc:sldLayoutChg>
        <pc:sldLayoutChg chg="add del">
          <pc:chgData name="abdulilah.q@outlook.com" userId="e558258b1f0d0369" providerId="LiveId" clId="{ADA99D81-B028-4AD4-ABAA-0E952828D3D8}" dt="2020-04-15T05:27:29.634" v="3" actId="26606"/>
          <pc:sldLayoutMkLst>
            <pc:docMk/>
            <pc:sldMasterMk cId="4093698254" sldId="2147483851"/>
            <pc:sldLayoutMk cId="2326101035" sldId="2147483849"/>
          </pc:sldLayoutMkLst>
        </pc:sldLayoutChg>
        <pc:sldLayoutChg chg="add del">
          <pc:chgData name="abdulilah.q@outlook.com" userId="e558258b1f0d0369" providerId="LiveId" clId="{ADA99D81-B028-4AD4-ABAA-0E952828D3D8}" dt="2020-04-15T05:27:29.634" v="3" actId="26606"/>
          <pc:sldLayoutMkLst>
            <pc:docMk/>
            <pc:sldMasterMk cId="4093698254" sldId="2147483851"/>
            <pc:sldLayoutMk cId="3928945997" sldId="2147483850"/>
          </pc:sldLayoutMkLst>
        </pc:sldLayoutChg>
      </pc:sldMasterChg>
      <pc:sldMasterChg chg="add del addSldLayout delSldLayout">
        <pc:chgData name="abdulilah.q@outlook.com" userId="e558258b1f0d0369" providerId="LiveId" clId="{ADA99D81-B028-4AD4-ABAA-0E952828D3D8}" dt="2020-04-15T05:27:28.832" v="1" actId="26606"/>
        <pc:sldMasterMkLst>
          <pc:docMk/>
          <pc:sldMasterMk cId="811688264" sldId="2147483864"/>
        </pc:sldMasterMkLst>
        <pc:sldLayoutChg chg="add del">
          <pc:chgData name="abdulilah.q@outlook.com" userId="e558258b1f0d0369" providerId="LiveId" clId="{ADA99D81-B028-4AD4-ABAA-0E952828D3D8}" dt="2020-04-15T05:27:28.832" v="1" actId="26606"/>
          <pc:sldLayoutMkLst>
            <pc:docMk/>
            <pc:sldMasterMk cId="811688264" sldId="2147483864"/>
            <pc:sldLayoutMk cId="978117993" sldId="2147483853"/>
          </pc:sldLayoutMkLst>
        </pc:sldLayoutChg>
        <pc:sldLayoutChg chg="add del">
          <pc:chgData name="abdulilah.q@outlook.com" userId="e558258b1f0d0369" providerId="LiveId" clId="{ADA99D81-B028-4AD4-ABAA-0E952828D3D8}" dt="2020-04-15T05:27:28.832" v="1" actId="26606"/>
          <pc:sldLayoutMkLst>
            <pc:docMk/>
            <pc:sldMasterMk cId="811688264" sldId="2147483864"/>
            <pc:sldLayoutMk cId="1614394865" sldId="2147483854"/>
          </pc:sldLayoutMkLst>
        </pc:sldLayoutChg>
        <pc:sldLayoutChg chg="add del">
          <pc:chgData name="abdulilah.q@outlook.com" userId="e558258b1f0d0369" providerId="LiveId" clId="{ADA99D81-B028-4AD4-ABAA-0E952828D3D8}" dt="2020-04-15T05:27:28.832" v="1" actId="26606"/>
          <pc:sldLayoutMkLst>
            <pc:docMk/>
            <pc:sldMasterMk cId="811688264" sldId="2147483864"/>
            <pc:sldLayoutMk cId="1604498870" sldId="2147483855"/>
          </pc:sldLayoutMkLst>
        </pc:sldLayoutChg>
        <pc:sldLayoutChg chg="add del">
          <pc:chgData name="abdulilah.q@outlook.com" userId="e558258b1f0d0369" providerId="LiveId" clId="{ADA99D81-B028-4AD4-ABAA-0E952828D3D8}" dt="2020-04-15T05:27:28.832" v="1" actId="26606"/>
          <pc:sldLayoutMkLst>
            <pc:docMk/>
            <pc:sldMasterMk cId="811688264" sldId="2147483864"/>
            <pc:sldLayoutMk cId="2111668649" sldId="2147483856"/>
          </pc:sldLayoutMkLst>
        </pc:sldLayoutChg>
        <pc:sldLayoutChg chg="add del">
          <pc:chgData name="abdulilah.q@outlook.com" userId="e558258b1f0d0369" providerId="LiveId" clId="{ADA99D81-B028-4AD4-ABAA-0E952828D3D8}" dt="2020-04-15T05:27:28.832" v="1" actId="26606"/>
          <pc:sldLayoutMkLst>
            <pc:docMk/>
            <pc:sldMasterMk cId="811688264" sldId="2147483864"/>
            <pc:sldLayoutMk cId="3715396944" sldId="2147483857"/>
          </pc:sldLayoutMkLst>
        </pc:sldLayoutChg>
        <pc:sldLayoutChg chg="add del">
          <pc:chgData name="abdulilah.q@outlook.com" userId="e558258b1f0d0369" providerId="LiveId" clId="{ADA99D81-B028-4AD4-ABAA-0E952828D3D8}" dt="2020-04-15T05:27:28.832" v="1" actId="26606"/>
          <pc:sldLayoutMkLst>
            <pc:docMk/>
            <pc:sldMasterMk cId="811688264" sldId="2147483864"/>
            <pc:sldLayoutMk cId="2818601633" sldId="2147483858"/>
          </pc:sldLayoutMkLst>
        </pc:sldLayoutChg>
        <pc:sldLayoutChg chg="add del">
          <pc:chgData name="abdulilah.q@outlook.com" userId="e558258b1f0d0369" providerId="LiveId" clId="{ADA99D81-B028-4AD4-ABAA-0E952828D3D8}" dt="2020-04-15T05:27:28.832" v="1" actId="26606"/>
          <pc:sldLayoutMkLst>
            <pc:docMk/>
            <pc:sldMasterMk cId="811688264" sldId="2147483864"/>
            <pc:sldLayoutMk cId="2354653395" sldId="2147483859"/>
          </pc:sldLayoutMkLst>
        </pc:sldLayoutChg>
        <pc:sldLayoutChg chg="add del">
          <pc:chgData name="abdulilah.q@outlook.com" userId="e558258b1f0d0369" providerId="LiveId" clId="{ADA99D81-B028-4AD4-ABAA-0E952828D3D8}" dt="2020-04-15T05:27:28.832" v="1" actId="26606"/>
          <pc:sldLayoutMkLst>
            <pc:docMk/>
            <pc:sldMasterMk cId="811688264" sldId="2147483864"/>
            <pc:sldLayoutMk cId="963023416" sldId="2147483860"/>
          </pc:sldLayoutMkLst>
        </pc:sldLayoutChg>
        <pc:sldLayoutChg chg="add del">
          <pc:chgData name="abdulilah.q@outlook.com" userId="e558258b1f0d0369" providerId="LiveId" clId="{ADA99D81-B028-4AD4-ABAA-0E952828D3D8}" dt="2020-04-15T05:27:28.832" v="1" actId="26606"/>
          <pc:sldLayoutMkLst>
            <pc:docMk/>
            <pc:sldMasterMk cId="811688264" sldId="2147483864"/>
            <pc:sldLayoutMk cId="3155717066" sldId="2147483861"/>
          </pc:sldLayoutMkLst>
        </pc:sldLayoutChg>
        <pc:sldLayoutChg chg="add del">
          <pc:chgData name="abdulilah.q@outlook.com" userId="e558258b1f0d0369" providerId="LiveId" clId="{ADA99D81-B028-4AD4-ABAA-0E952828D3D8}" dt="2020-04-15T05:27:28.832" v="1" actId="26606"/>
          <pc:sldLayoutMkLst>
            <pc:docMk/>
            <pc:sldMasterMk cId="811688264" sldId="2147483864"/>
            <pc:sldLayoutMk cId="2380113637" sldId="2147483862"/>
          </pc:sldLayoutMkLst>
        </pc:sldLayoutChg>
        <pc:sldLayoutChg chg="add del">
          <pc:chgData name="abdulilah.q@outlook.com" userId="e558258b1f0d0369" providerId="LiveId" clId="{ADA99D81-B028-4AD4-ABAA-0E952828D3D8}" dt="2020-04-15T05:27:28.832" v="1" actId="26606"/>
          <pc:sldLayoutMkLst>
            <pc:docMk/>
            <pc:sldMasterMk cId="811688264" sldId="2147483864"/>
            <pc:sldLayoutMk cId="1548315590" sldId="2147483863"/>
          </pc:sldLayoutMkLst>
        </pc:sldLayoutChg>
      </pc:sldMasterChg>
      <pc:sldMasterChg chg="add del addSldLayout delSldLayout">
        <pc:chgData name="abdulilah.q@outlook.com" userId="e558258b1f0d0369" providerId="LiveId" clId="{ADA99D81-B028-4AD4-ABAA-0E952828D3D8}" dt="2020-04-15T05:27:50.360" v="17" actId="26606"/>
        <pc:sldMasterMkLst>
          <pc:docMk/>
          <pc:sldMasterMk cId="4113689440" sldId="2147483873"/>
        </pc:sldMasterMkLst>
        <pc:sldLayoutChg chg="add del">
          <pc:chgData name="abdulilah.q@outlook.com" userId="e558258b1f0d0369" providerId="LiveId" clId="{ADA99D81-B028-4AD4-ABAA-0E952828D3D8}" dt="2020-04-15T05:27:50.360" v="17" actId="26606"/>
          <pc:sldLayoutMkLst>
            <pc:docMk/>
            <pc:sldMasterMk cId="4113689440" sldId="2147483873"/>
            <pc:sldLayoutMk cId="4131733950" sldId="2147483874"/>
          </pc:sldLayoutMkLst>
        </pc:sldLayoutChg>
        <pc:sldLayoutChg chg="add del">
          <pc:chgData name="abdulilah.q@outlook.com" userId="e558258b1f0d0369" providerId="LiveId" clId="{ADA99D81-B028-4AD4-ABAA-0E952828D3D8}" dt="2020-04-15T05:27:50.360" v="17" actId="26606"/>
          <pc:sldLayoutMkLst>
            <pc:docMk/>
            <pc:sldMasterMk cId="4113689440" sldId="2147483873"/>
            <pc:sldLayoutMk cId="878195078" sldId="2147483875"/>
          </pc:sldLayoutMkLst>
        </pc:sldLayoutChg>
        <pc:sldLayoutChg chg="add del">
          <pc:chgData name="abdulilah.q@outlook.com" userId="e558258b1f0d0369" providerId="LiveId" clId="{ADA99D81-B028-4AD4-ABAA-0E952828D3D8}" dt="2020-04-15T05:27:50.360" v="17" actId="26606"/>
          <pc:sldLayoutMkLst>
            <pc:docMk/>
            <pc:sldMasterMk cId="4113689440" sldId="2147483873"/>
            <pc:sldLayoutMk cId="491393227" sldId="2147483876"/>
          </pc:sldLayoutMkLst>
        </pc:sldLayoutChg>
        <pc:sldLayoutChg chg="add del">
          <pc:chgData name="abdulilah.q@outlook.com" userId="e558258b1f0d0369" providerId="LiveId" clId="{ADA99D81-B028-4AD4-ABAA-0E952828D3D8}" dt="2020-04-15T05:27:50.360" v="17" actId="26606"/>
          <pc:sldLayoutMkLst>
            <pc:docMk/>
            <pc:sldMasterMk cId="4113689440" sldId="2147483873"/>
            <pc:sldLayoutMk cId="1502589402" sldId="2147483877"/>
          </pc:sldLayoutMkLst>
        </pc:sldLayoutChg>
        <pc:sldLayoutChg chg="add del">
          <pc:chgData name="abdulilah.q@outlook.com" userId="e558258b1f0d0369" providerId="LiveId" clId="{ADA99D81-B028-4AD4-ABAA-0E952828D3D8}" dt="2020-04-15T05:27:50.360" v="17" actId="26606"/>
          <pc:sldLayoutMkLst>
            <pc:docMk/>
            <pc:sldMasterMk cId="4113689440" sldId="2147483873"/>
            <pc:sldLayoutMk cId="462888712" sldId="2147483878"/>
          </pc:sldLayoutMkLst>
        </pc:sldLayoutChg>
        <pc:sldLayoutChg chg="add del">
          <pc:chgData name="abdulilah.q@outlook.com" userId="e558258b1f0d0369" providerId="LiveId" clId="{ADA99D81-B028-4AD4-ABAA-0E952828D3D8}" dt="2020-04-15T05:27:50.360" v="17" actId="26606"/>
          <pc:sldLayoutMkLst>
            <pc:docMk/>
            <pc:sldMasterMk cId="4113689440" sldId="2147483873"/>
            <pc:sldLayoutMk cId="2265690507" sldId="2147483879"/>
          </pc:sldLayoutMkLst>
        </pc:sldLayoutChg>
        <pc:sldLayoutChg chg="add del">
          <pc:chgData name="abdulilah.q@outlook.com" userId="e558258b1f0d0369" providerId="LiveId" clId="{ADA99D81-B028-4AD4-ABAA-0E952828D3D8}" dt="2020-04-15T05:27:50.360" v="17" actId="26606"/>
          <pc:sldLayoutMkLst>
            <pc:docMk/>
            <pc:sldMasterMk cId="4113689440" sldId="2147483873"/>
            <pc:sldLayoutMk cId="240474907" sldId="2147483880"/>
          </pc:sldLayoutMkLst>
        </pc:sldLayoutChg>
        <pc:sldLayoutChg chg="add del">
          <pc:chgData name="abdulilah.q@outlook.com" userId="e558258b1f0d0369" providerId="LiveId" clId="{ADA99D81-B028-4AD4-ABAA-0E952828D3D8}" dt="2020-04-15T05:27:50.360" v="17" actId="26606"/>
          <pc:sldLayoutMkLst>
            <pc:docMk/>
            <pc:sldMasterMk cId="4113689440" sldId="2147483873"/>
            <pc:sldLayoutMk cId="4005936759" sldId="2147483881"/>
          </pc:sldLayoutMkLst>
        </pc:sldLayoutChg>
        <pc:sldLayoutChg chg="add del">
          <pc:chgData name="abdulilah.q@outlook.com" userId="e558258b1f0d0369" providerId="LiveId" clId="{ADA99D81-B028-4AD4-ABAA-0E952828D3D8}" dt="2020-04-15T05:27:50.360" v="17" actId="26606"/>
          <pc:sldLayoutMkLst>
            <pc:docMk/>
            <pc:sldMasterMk cId="4113689440" sldId="2147483873"/>
            <pc:sldLayoutMk cId="2087082367" sldId="2147483882"/>
          </pc:sldLayoutMkLst>
        </pc:sldLayoutChg>
        <pc:sldLayoutChg chg="add del">
          <pc:chgData name="abdulilah.q@outlook.com" userId="e558258b1f0d0369" providerId="LiveId" clId="{ADA99D81-B028-4AD4-ABAA-0E952828D3D8}" dt="2020-04-15T05:27:50.360" v="17" actId="26606"/>
          <pc:sldLayoutMkLst>
            <pc:docMk/>
            <pc:sldMasterMk cId="4113689440" sldId="2147483873"/>
            <pc:sldLayoutMk cId="503674727" sldId="2147483883"/>
          </pc:sldLayoutMkLst>
        </pc:sldLayoutChg>
        <pc:sldLayoutChg chg="add del">
          <pc:chgData name="abdulilah.q@outlook.com" userId="e558258b1f0d0369" providerId="LiveId" clId="{ADA99D81-B028-4AD4-ABAA-0E952828D3D8}" dt="2020-04-15T05:27:50.360" v="17" actId="26606"/>
          <pc:sldLayoutMkLst>
            <pc:docMk/>
            <pc:sldMasterMk cId="4113689440" sldId="2147483873"/>
            <pc:sldLayoutMk cId="3104451513" sldId="2147483884"/>
          </pc:sldLayoutMkLst>
        </pc:sldLayoutChg>
      </pc:sldMasterChg>
      <pc:sldMasterChg chg="add replId addSldLayout">
        <pc:chgData name="abdulilah.q@outlook.com" userId="e558258b1f0d0369" providerId="LiveId" clId="{ADA99D81-B028-4AD4-ABAA-0E952828D3D8}" dt="2020-04-15T05:27:50.360" v="17" actId="26606"/>
        <pc:sldMasterMkLst>
          <pc:docMk/>
          <pc:sldMasterMk cId="3375087330" sldId="2147483885"/>
        </pc:sldMasterMkLst>
        <pc:sldLayoutChg chg="add">
          <pc:chgData name="abdulilah.q@outlook.com" userId="e558258b1f0d0369" providerId="LiveId" clId="{ADA99D81-B028-4AD4-ABAA-0E952828D3D8}" dt="2020-04-15T05:27:50.360" v="17" actId="26606"/>
          <pc:sldLayoutMkLst>
            <pc:docMk/>
            <pc:sldMasterMk cId="3375087330" sldId="2147483885"/>
            <pc:sldLayoutMk cId="2672668546" sldId="2147483886"/>
          </pc:sldLayoutMkLst>
        </pc:sldLayoutChg>
        <pc:sldLayoutChg chg="add replId">
          <pc:chgData name="abdulilah.q@outlook.com" userId="e558258b1f0d0369" providerId="LiveId" clId="{ADA99D81-B028-4AD4-ABAA-0E952828D3D8}" dt="2020-04-15T05:27:50.360" v="17" actId="26606"/>
          <pc:sldLayoutMkLst>
            <pc:docMk/>
            <pc:sldMasterMk cId="3375087330" sldId="2147483885"/>
            <pc:sldLayoutMk cId="1401183962" sldId="2147483887"/>
          </pc:sldLayoutMkLst>
        </pc:sldLayoutChg>
        <pc:sldLayoutChg chg="add replId">
          <pc:chgData name="abdulilah.q@outlook.com" userId="e558258b1f0d0369" providerId="LiveId" clId="{ADA99D81-B028-4AD4-ABAA-0E952828D3D8}" dt="2020-04-15T05:27:50.360" v="17" actId="26606"/>
          <pc:sldLayoutMkLst>
            <pc:docMk/>
            <pc:sldMasterMk cId="3375087330" sldId="2147483885"/>
            <pc:sldLayoutMk cId="1225047164" sldId="2147483888"/>
          </pc:sldLayoutMkLst>
        </pc:sldLayoutChg>
        <pc:sldLayoutChg chg="add replId">
          <pc:chgData name="abdulilah.q@outlook.com" userId="e558258b1f0d0369" providerId="LiveId" clId="{ADA99D81-B028-4AD4-ABAA-0E952828D3D8}" dt="2020-04-15T05:27:50.360" v="17" actId="26606"/>
          <pc:sldLayoutMkLst>
            <pc:docMk/>
            <pc:sldMasterMk cId="3375087330" sldId="2147483885"/>
            <pc:sldLayoutMk cId="2546991169" sldId="2147483889"/>
          </pc:sldLayoutMkLst>
        </pc:sldLayoutChg>
        <pc:sldLayoutChg chg="add replId">
          <pc:chgData name="abdulilah.q@outlook.com" userId="e558258b1f0d0369" providerId="LiveId" clId="{ADA99D81-B028-4AD4-ABAA-0E952828D3D8}" dt="2020-04-15T05:27:50.360" v="17" actId="26606"/>
          <pc:sldLayoutMkLst>
            <pc:docMk/>
            <pc:sldMasterMk cId="3375087330" sldId="2147483885"/>
            <pc:sldLayoutMk cId="2897219118" sldId="2147483890"/>
          </pc:sldLayoutMkLst>
        </pc:sldLayoutChg>
        <pc:sldLayoutChg chg="add replId">
          <pc:chgData name="abdulilah.q@outlook.com" userId="e558258b1f0d0369" providerId="LiveId" clId="{ADA99D81-B028-4AD4-ABAA-0E952828D3D8}" dt="2020-04-15T05:27:50.360" v="17" actId="26606"/>
          <pc:sldLayoutMkLst>
            <pc:docMk/>
            <pc:sldMasterMk cId="3375087330" sldId="2147483885"/>
            <pc:sldLayoutMk cId="1520534491" sldId="2147483891"/>
          </pc:sldLayoutMkLst>
        </pc:sldLayoutChg>
        <pc:sldLayoutChg chg="add replId">
          <pc:chgData name="abdulilah.q@outlook.com" userId="e558258b1f0d0369" providerId="LiveId" clId="{ADA99D81-B028-4AD4-ABAA-0E952828D3D8}" dt="2020-04-15T05:27:50.360" v="17" actId="26606"/>
          <pc:sldLayoutMkLst>
            <pc:docMk/>
            <pc:sldMasterMk cId="3375087330" sldId="2147483885"/>
            <pc:sldLayoutMk cId="1350582184" sldId="2147483892"/>
          </pc:sldLayoutMkLst>
        </pc:sldLayoutChg>
        <pc:sldLayoutChg chg="add replId">
          <pc:chgData name="abdulilah.q@outlook.com" userId="e558258b1f0d0369" providerId="LiveId" clId="{ADA99D81-B028-4AD4-ABAA-0E952828D3D8}" dt="2020-04-15T05:27:50.360" v="17" actId="26606"/>
          <pc:sldLayoutMkLst>
            <pc:docMk/>
            <pc:sldMasterMk cId="3375087330" sldId="2147483885"/>
            <pc:sldLayoutMk cId="3101953908" sldId="2147483893"/>
          </pc:sldLayoutMkLst>
        </pc:sldLayoutChg>
        <pc:sldLayoutChg chg="add replId">
          <pc:chgData name="abdulilah.q@outlook.com" userId="e558258b1f0d0369" providerId="LiveId" clId="{ADA99D81-B028-4AD4-ABAA-0E952828D3D8}" dt="2020-04-15T05:27:50.360" v="17" actId="26606"/>
          <pc:sldLayoutMkLst>
            <pc:docMk/>
            <pc:sldMasterMk cId="3375087330" sldId="2147483885"/>
            <pc:sldLayoutMk cId="2924637688" sldId="2147483894"/>
          </pc:sldLayoutMkLst>
        </pc:sldLayoutChg>
        <pc:sldLayoutChg chg="add replId">
          <pc:chgData name="abdulilah.q@outlook.com" userId="e558258b1f0d0369" providerId="LiveId" clId="{ADA99D81-B028-4AD4-ABAA-0E952828D3D8}" dt="2020-04-15T05:27:50.360" v="17" actId="26606"/>
          <pc:sldLayoutMkLst>
            <pc:docMk/>
            <pc:sldMasterMk cId="3375087330" sldId="2147483885"/>
            <pc:sldLayoutMk cId="731351715" sldId="2147483895"/>
          </pc:sldLayoutMkLst>
        </pc:sldLayoutChg>
        <pc:sldLayoutChg chg="add replId">
          <pc:chgData name="abdulilah.q@outlook.com" userId="e558258b1f0d0369" providerId="LiveId" clId="{ADA99D81-B028-4AD4-ABAA-0E952828D3D8}" dt="2020-04-15T05:27:50.360" v="17" actId="26606"/>
          <pc:sldLayoutMkLst>
            <pc:docMk/>
            <pc:sldMasterMk cId="3375087330" sldId="2147483885"/>
            <pc:sldLayoutMk cId="2548129127" sldId="2147483896"/>
          </pc:sldLayoutMkLst>
        </pc:sldLayoutChg>
      </pc:sldMasterChg>
      <pc:sldMasterChg chg="add del addSldLayout delSldLayout">
        <pc:chgData name="abdulilah.q@outlook.com" userId="e558258b1f0d0369" providerId="LiveId" clId="{ADA99D81-B028-4AD4-ABAA-0E952828D3D8}" dt="2020-04-15T05:27:50.277" v="16" actId="26606"/>
        <pc:sldMasterMkLst>
          <pc:docMk/>
          <pc:sldMasterMk cId="223306111" sldId="2147483898"/>
        </pc:sldMasterMkLst>
        <pc:sldLayoutChg chg="add del">
          <pc:chgData name="abdulilah.q@outlook.com" userId="e558258b1f0d0369" providerId="LiveId" clId="{ADA99D81-B028-4AD4-ABAA-0E952828D3D8}" dt="2020-04-15T05:27:50.277" v="16" actId="26606"/>
          <pc:sldLayoutMkLst>
            <pc:docMk/>
            <pc:sldMasterMk cId="223306111" sldId="2147483898"/>
            <pc:sldLayoutMk cId="3995400414" sldId="2147483887"/>
          </pc:sldLayoutMkLst>
        </pc:sldLayoutChg>
        <pc:sldLayoutChg chg="add del">
          <pc:chgData name="abdulilah.q@outlook.com" userId="e558258b1f0d0369" providerId="LiveId" clId="{ADA99D81-B028-4AD4-ABAA-0E952828D3D8}" dt="2020-04-15T05:27:50.277" v="16" actId="26606"/>
          <pc:sldLayoutMkLst>
            <pc:docMk/>
            <pc:sldMasterMk cId="223306111" sldId="2147483898"/>
            <pc:sldLayoutMk cId="831708218" sldId="2147483888"/>
          </pc:sldLayoutMkLst>
        </pc:sldLayoutChg>
        <pc:sldLayoutChg chg="add del">
          <pc:chgData name="abdulilah.q@outlook.com" userId="e558258b1f0d0369" providerId="LiveId" clId="{ADA99D81-B028-4AD4-ABAA-0E952828D3D8}" dt="2020-04-15T05:27:50.277" v="16" actId="26606"/>
          <pc:sldLayoutMkLst>
            <pc:docMk/>
            <pc:sldMasterMk cId="223306111" sldId="2147483898"/>
            <pc:sldLayoutMk cId="2204747702" sldId="2147483889"/>
          </pc:sldLayoutMkLst>
        </pc:sldLayoutChg>
        <pc:sldLayoutChg chg="add del">
          <pc:chgData name="abdulilah.q@outlook.com" userId="e558258b1f0d0369" providerId="LiveId" clId="{ADA99D81-B028-4AD4-ABAA-0E952828D3D8}" dt="2020-04-15T05:27:50.277" v="16" actId="26606"/>
          <pc:sldLayoutMkLst>
            <pc:docMk/>
            <pc:sldMasterMk cId="223306111" sldId="2147483898"/>
            <pc:sldLayoutMk cId="542599358" sldId="2147483890"/>
          </pc:sldLayoutMkLst>
        </pc:sldLayoutChg>
        <pc:sldLayoutChg chg="add del">
          <pc:chgData name="abdulilah.q@outlook.com" userId="e558258b1f0d0369" providerId="LiveId" clId="{ADA99D81-B028-4AD4-ABAA-0E952828D3D8}" dt="2020-04-15T05:27:50.277" v="16" actId="26606"/>
          <pc:sldLayoutMkLst>
            <pc:docMk/>
            <pc:sldMasterMk cId="223306111" sldId="2147483898"/>
            <pc:sldLayoutMk cId="2448862214" sldId="2147483891"/>
          </pc:sldLayoutMkLst>
        </pc:sldLayoutChg>
        <pc:sldLayoutChg chg="add del">
          <pc:chgData name="abdulilah.q@outlook.com" userId="e558258b1f0d0369" providerId="LiveId" clId="{ADA99D81-B028-4AD4-ABAA-0E952828D3D8}" dt="2020-04-15T05:27:50.277" v="16" actId="26606"/>
          <pc:sldLayoutMkLst>
            <pc:docMk/>
            <pc:sldMasterMk cId="223306111" sldId="2147483898"/>
            <pc:sldLayoutMk cId="2058886126" sldId="2147483892"/>
          </pc:sldLayoutMkLst>
        </pc:sldLayoutChg>
        <pc:sldLayoutChg chg="add del">
          <pc:chgData name="abdulilah.q@outlook.com" userId="e558258b1f0d0369" providerId="LiveId" clId="{ADA99D81-B028-4AD4-ABAA-0E952828D3D8}" dt="2020-04-15T05:27:50.277" v="16" actId="26606"/>
          <pc:sldLayoutMkLst>
            <pc:docMk/>
            <pc:sldMasterMk cId="223306111" sldId="2147483898"/>
            <pc:sldLayoutMk cId="2819009683" sldId="2147483893"/>
          </pc:sldLayoutMkLst>
        </pc:sldLayoutChg>
        <pc:sldLayoutChg chg="add del">
          <pc:chgData name="abdulilah.q@outlook.com" userId="e558258b1f0d0369" providerId="LiveId" clId="{ADA99D81-B028-4AD4-ABAA-0E952828D3D8}" dt="2020-04-15T05:27:50.277" v="16" actId="26606"/>
          <pc:sldLayoutMkLst>
            <pc:docMk/>
            <pc:sldMasterMk cId="223306111" sldId="2147483898"/>
            <pc:sldLayoutMk cId="1079980455" sldId="2147483894"/>
          </pc:sldLayoutMkLst>
        </pc:sldLayoutChg>
        <pc:sldLayoutChg chg="add del">
          <pc:chgData name="abdulilah.q@outlook.com" userId="e558258b1f0d0369" providerId="LiveId" clId="{ADA99D81-B028-4AD4-ABAA-0E952828D3D8}" dt="2020-04-15T05:27:50.277" v="16" actId="26606"/>
          <pc:sldLayoutMkLst>
            <pc:docMk/>
            <pc:sldMasterMk cId="223306111" sldId="2147483898"/>
            <pc:sldLayoutMk cId="1473784795" sldId="2147483895"/>
          </pc:sldLayoutMkLst>
        </pc:sldLayoutChg>
        <pc:sldLayoutChg chg="add del">
          <pc:chgData name="abdulilah.q@outlook.com" userId="e558258b1f0d0369" providerId="LiveId" clId="{ADA99D81-B028-4AD4-ABAA-0E952828D3D8}" dt="2020-04-15T05:27:50.277" v="16" actId="26606"/>
          <pc:sldLayoutMkLst>
            <pc:docMk/>
            <pc:sldMasterMk cId="223306111" sldId="2147483898"/>
            <pc:sldLayoutMk cId="1472394491" sldId="2147483896"/>
          </pc:sldLayoutMkLst>
        </pc:sldLayoutChg>
        <pc:sldLayoutChg chg="add del">
          <pc:chgData name="abdulilah.q@outlook.com" userId="e558258b1f0d0369" providerId="LiveId" clId="{ADA99D81-B028-4AD4-ABAA-0E952828D3D8}" dt="2020-04-15T05:27:50.277" v="16" actId="26606"/>
          <pc:sldLayoutMkLst>
            <pc:docMk/>
            <pc:sldMasterMk cId="223306111" sldId="2147483898"/>
            <pc:sldLayoutMk cId="3998045013" sldId="2147483897"/>
          </pc:sldLayoutMkLst>
        </pc:sldLayoutChg>
      </pc:sldMasterChg>
      <pc:sldMasterChg chg="del delSldLayout">
        <pc:chgData name="abdulilah.q@outlook.com" userId="e558258b1f0d0369" providerId="LiveId" clId="{ADA99D81-B028-4AD4-ABAA-0E952828D3D8}" dt="2020-04-15T05:30:34.502" v="23" actId="26606"/>
        <pc:sldMasterMkLst>
          <pc:docMk/>
          <pc:sldMasterMk cId="1983541146" sldId="2147484106"/>
        </pc:sldMasterMkLst>
        <pc:sldLayoutChg chg="del">
          <pc:chgData name="abdulilah.q@outlook.com" userId="e558258b1f0d0369" providerId="LiveId" clId="{ADA99D81-B028-4AD4-ABAA-0E952828D3D8}" dt="2020-04-15T05:30:34.502" v="23" actId="26606"/>
          <pc:sldLayoutMkLst>
            <pc:docMk/>
            <pc:sldMasterMk cId="1983541146" sldId="2147484106"/>
            <pc:sldLayoutMk cId="2950537702" sldId="2147484107"/>
          </pc:sldLayoutMkLst>
        </pc:sldLayoutChg>
        <pc:sldLayoutChg chg="del">
          <pc:chgData name="abdulilah.q@outlook.com" userId="e558258b1f0d0369" providerId="LiveId" clId="{ADA99D81-B028-4AD4-ABAA-0E952828D3D8}" dt="2020-04-15T05:30:34.502" v="23" actId="26606"/>
          <pc:sldLayoutMkLst>
            <pc:docMk/>
            <pc:sldMasterMk cId="1983541146" sldId="2147484106"/>
            <pc:sldLayoutMk cId="430538975" sldId="2147484108"/>
          </pc:sldLayoutMkLst>
        </pc:sldLayoutChg>
        <pc:sldLayoutChg chg="del">
          <pc:chgData name="abdulilah.q@outlook.com" userId="e558258b1f0d0369" providerId="LiveId" clId="{ADA99D81-B028-4AD4-ABAA-0E952828D3D8}" dt="2020-04-15T05:30:34.502" v="23" actId="26606"/>
          <pc:sldLayoutMkLst>
            <pc:docMk/>
            <pc:sldMasterMk cId="1983541146" sldId="2147484106"/>
            <pc:sldLayoutMk cId="498371779" sldId="2147484109"/>
          </pc:sldLayoutMkLst>
        </pc:sldLayoutChg>
        <pc:sldLayoutChg chg="del">
          <pc:chgData name="abdulilah.q@outlook.com" userId="e558258b1f0d0369" providerId="LiveId" clId="{ADA99D81-B028-4AD4-ABAA-0E952828D3D8}" dt="2020-04-15T05:30:34.502" v="23" actId="26606"/>
          <pc:sldLayoutMkLst>
            <pc:docMk/>
            <pc:sldMasterMk cId="1983541146" sldId="2147484106"/>
            <pc:sldLayoutMk cId="844898811" sldId="2147484110"/>
          </pc:sldLayoutMkLst>
        </pc:sldLayoutChg>
        <pc:sldLayoutChg chg="del">
          <pc:chgData name="abdulilah.q@outlook.com" userId="e558258b1f0d0369" providerId="LiveId" clId="{ADA99D81-B028-4AD4-ABAA-0E952828D3D8}" dt="2020-04-15T05:30:34.502" v="23" actId="26606"/>
          <pc:sldLayoutMkLst>
            <pc:docMk/>
            <pc:sldMasterMk cId="1983541146" sldId="2147484106"/>
            <pc:sldLayoutMk cId="1445172588" sldId="2147484111"/>
          </pc:sldLayoutMkLst>
        </pc:sldLayoutChg>
        <pc:sldLayoutChg chg="del">
          <pc:chgData name="abdulilah.q@outlook.com" userId="e558258b1f0d0369" providerId="LiveId" clId="{ADA99D81-B028-4AD4-ABAA-0E952828D3D8}" dt="2020-04-15T05:30:34.502" v="23" actId="26606"/>
          <pc:sldLayoutMkLst>
            <pc:docMk/>
            <pc:sldMasterMk cId="1983541146" sldId="2147484106"/>
            <pc:sldLayoutMk cId="3145146785" sldId="2147484112"/>
          </pc:sldLayoutMkLst>
        </pc:sldLayoutChg>
        <pc:sldLayoutChg chg="del">
          <pc:chgData name="abdulilah.q@outlook.com" userId="e558258b1f0d0369" providerId="LiveId" clId="{ADA99D81-B028-4AD4-ABAA-0E952828D3D8}" dt="2020-04-15T05:30:34.502" v="23" actId="26606"/>
          <pc:sldLayoutMkLst>
            <pc:docMk/>
            <pc:sldMasterMk cId="1983541146" sldId="2147484106"/>
            <pc:sldLayoutMk cId="3402681973" sldId="2147484113"/>
          </pc:sldLayoutMkLst>
        </pc:sldLayoutChg>
        <pc:sldLayoutChg chg="del">
          <pc:chgData name="abdulilah.q@outlook.com" userId="e558258b1f0d0369" providerId="LiveId" clId="{ADA99D81-B028-4AD4-ABAA-0E952828D3D8}" dt="2020-04-15T05:30:34.502" v="23" actId="26606"/>
          <pc:sldLayoutMkLst>
            <pc:docMk/>
            <pc:sldMasterMk cId="1983541146" sldId="2147484106"/>
            <pc:sldLayoutMk cId="203369328" sldId="2147484114"/>
          </pc:sldLayoutMkLst>
        </pc:sldLayoutChg>
        <pc:sldLayoutChg chg="del">
          <pc:chgData name="abdulilah.q@outlook.com" userId="e558258b1f0d0369" providerId="LiveId" clId="{ADA99D81-B028-4AD4-ABAA-0E952828D3D8}" dt="2020-04-15T05:30:34.502" v="23" actId="26606"/>
          <pc:sldLayoutMkLst>
            <pc:docMk/>
            <pc:sldMasterMk cId="1983541146" sldId="2147484106"/>
            <pc:sldLayoutMk cId="638240543" sldId="2147484115"/>
          </pc:sldLayoutMkLst>
        </pc:sldLayoutChg>
        <pc:sldLayoutChg chg="del">
          <pc:chgData name="abdulilah.q@outlook.com" userId="e558258b1f0d0369" providerId="LiveId" clId="{ADA99D81-B028-4AD4-ABAA-0E952828D3D8}" dt="2020-04-15T05:30:34.502" v="23" actId="26606"/>
          <pc:sldLayoutMkLst>
            <pc:docMk/>
            <pc:sldMasterMk cId="1983541146" sldId="2147484106"/>
            <pc:sldLayoutMk cId="2954855753" sldId="2147484116"/>
          </pc:sldLayoutMkLst>
        </pc:sldLayoutChg>
        <pc:sldLayoutChg chg="del">
          <pc:chgData name="abdulilah.q@outlook.com" userId="e558258b1f0d0369" providerId="LiveId" clId="{ADA99D81-B028-4AD4-ABAA-0E952828D3D8}" dt="2020-04-15T05:30:34.502" v="23" actId="26606"/>
          <pc:sldLayoutMkLst>
            <pc:docMk/>
            <pc:sldMasterMk cId="1983541146" sldId="2147484106"/>
            <pc:sldLayoutMk cId="3431771091" sldId="2147484117"/>
          </pc:sldLayoutMkLst>
        </pc:sldLayoutChg>
      </pc:sldMasterChg>
      <pc:sldMasterChg chg="add replId addSldLayout">
        <pc:chgData name="abdulilah.q@outlook.com" userId="e558258b1f0d0369" providerId="LiveId" clId="{ADA99D81-B028-4AD4-ABAA-0E952828D3D8}" dt="2020-04-15T05:30:34.502" v="23" actId="26606"/>
        <pc:sldMasterMkLst>
          <pc:docMk/>
          <pc:sldMasterMk cId="2851395824" sldId="2147484118"/>
        </pc:sldMasterMkLst>
        <pc:sldLayoutChg chg="add">
          <pc:chgData name="abdulilah.q@outlook.com" userId="e558258b1f0d0369" providerId="LiveId" clId="{ADA99D81-B028-4AD4-ABAA-0E952828D3D8}" dt="2020-04-15T05:30:34.502" v="23" actId="26606"/>
          <pc:sldLayoutMkLst>
            <pc:docMk/>
            <pc:sldMasterMk cId="2851395824" sldId="2147484118"/>
            <pc:sldLayoutMk cId="3515185217" sldId="2147484119"/>
          </pc:sldLayoutMkLst>
        </pc:sldLayoutChg>
        <pc:sldLayoutChg chg="add replId">
          <pc:chgData name="abdulilah.q@outlook.com" userId="e558258b1f0d0369" providerId="LiveId" clId="{ADA99D81-B028-4AD4-ABAA-0E952828D3D8}" dt="2020-04-15T05:30:34.502" v="23" actId="26606"/>
          <pc:sldLayoutMkLst>
            <pc:docMk/>
            <pc:sldMasterMk cId="2851395824" sldId="2147484118"/>
            <pc:sldLayoutMk cId="1984006852" sldId="2147484120"/>
          </pc:sldLayoutMkLst>
        </pc:sldLayoutChg>
        <pc:sldLayoutChg chg="add replId">
          <pc:chgData name="abdulilah.q@outlook.com" userId="e558258b1f0d0369" providerId="LiveId" clId="{ADA99D81-B028-4AD4-ABAA-0E952828D3D8}" dt="2020-04-15T05:30:34.502" v="23" actId="26606"/>
          <pc:sldLayoutMkLst>
            <pc:docMk/>
            <pc:sldMasterMk cId="2851395824" sldId="2147484118"/>
            <pc:sldLayoutMk cId="1930439998" sldId="2147484121"/>
          </pc:sldLayoutMkLst>
        </pc:sldLayoutChg>
        <pc:sldLayoutChg chg="add replId">
          <pc:chgData name="abdulilah.q@outlook.com" userId="e558258b1f0d0369" providerId="LiveId" clId="{ADA99D81-B028-4AD4-ABAA-0E952828D3D8}" dt="2020-04-15T05:30:34.502" v="23" actId="26606"/>
          <pc:sldLayoutMkLst>
            <pc:docMk/>
            <pc:sldMasterMk cId="2851395824" sldId="2147484118"/>
            <pc:sldLayoutMk cId="4232569943" sldId="2147484122"/>
          </pc:sldLayoutMkLst>
        </pc:sldLayoutChg>
        <pc:sldLayoutChg chg="add replId">
          <pc:chgData name="abdulilah.q@outlook.com" userId="e558258b1f0d0369" providerId="LiveId" clId="{ADA99D81-B028-4AD4-ABAA-0E952828D3D8}" dt="2020-04-15T05:30:34.502" v="23" actId="26606"/>
          <pc:sldLayoutMkLst>
            <pc:docMk/>
            <pc:sldMasterMk cId="2851395824" sldId="2147484118"/>
            <pc:sldLayoutMk cId="3580015351" sldId="2147484123"/>
          </pc:sldLayoutMkLst>
        </pc:sldLayoutChg>
        <pc:sldLayoutChg chg="add replId">
          <pc:chgData name="abdulilah.q@outlook.com" userId="e558258b1f0d0369" providerId="LiveId" clId="{ADA99D81-B028-4AD4-ABAA-0E952828D3D8}" dt="2020-04-15T05:30:34.502" v="23" actId="26606"/>
          <pc:sldLayoutMkLst>
            <pc:docMk/>
            <pc:sldMasterMk cId="2851395824" sldId="2147484118"/>
            <pc:sldLayoutMk cId="781208679" sldId="2147484124"/>
          </pc:sldLayoutMkLst>
        </pc:sldLayoutChg>
        <pc:sldLayoutChg chg="add replId">
          <pc:chgData name="abdulilah.q@outlook.com" userId="e558258b1f0d0369" providerId="LiveId" clId="{ADA99D81-B028-4AD4-ABAA-0E952828D3D8}" dt="2020-04-15T05:30:34.502" v="23" actId="26606"/>
          <pc:sldLayoutMkLst>
            <pc:docMk/>
            <pc:sldMasterMk cId="2851395824" sldId="2147484118"/>
            <pc:sldLayoutMk cId="2582239157" sldId="2147484125"/>
          </pc:sldLayoutMkLst>
        </pc:sldLayoutChg>
        <pc:sldLayoutChg chg="add replId">
          <pc:chgData name="abdulilah.q@outlook.com" userId="e558258b1f0d0369" providerId="LiveId" clId="{ADA99D81-B028-4AD4-ABAA-0E952828D3D8}" dt="2020-04-15T05:30:34.502" v="23" actId="26606"/>
          <pc:sldLayoutMkLst>
            <pc:docMk/>
            <pc:sldMasterMk cId="2851395824" sldId="2147484118"/>
            <pc:sldLayoutMk cId="941229497" sldId="2147484126"/>
          </pc:sldLayoutMkLst>
        </pc:sldLayoutChg>
        <pc:sldLayoutChg chg="add replId">
          <pc:chgData name="abdulilah.q@outlook.com" userId="e558258b1f0d0369" providerId="LiveId" clId="{ADA99D81-B028-4AD4-ABAA-0E952828D3D8}" dt="2020-04-15T05:30:34.502" v="23" actId="26606"/>
          <pc:sldLayoutMkLst>
            <pc:docMk/>
            <pc:sldMasterMk cId="2851395824" sldId="2147484118"/>
            <pc:sldLayoutMk cId="3720955246" sldId="2147484127"/>
          </pc:sldLayoutMkLst>
        </pc:sldLayoutChg>
        <pc:sldLayoutChg chg="add replId">
          <pc:chgData name="abdulilah.q@outlook.com" userId="e558258b1f0d0369" providerId="LiveId" clId="{ADA99D81-B028-4AD4-ABAA-0E952828D3D8}" dt="2020-04-15T05:30:34.502" v="23" actId="26606"/>
          <pc:sldLayoutMkLst>
            <pc:docMk/>
            <pc:sldMasterMk cId="2851395824" sldId="2147484118"/>
            <pc:sldLayoutMk cId="2021939262" sldId="2147484128"/>
          </pc:sldLayoutMkLst>
        </pc:sldLayoutChg>
        <pc:sldLayoutChg chg="add replId">
          <pc:chgData name="abdulilah.q@outlook.com" userId="e558258b1f0d0369" providerId="LiveId" clId="{ADA99D81-B028-4AD4-ABAA-0E952828D3D8}" dt="2020-04-15T05:30:34.502" v="23" actId="26606"/>
          <pc:sldLayoutMkLst>
            <pc:docMk/>
            <pc:sldMasterMk cId="2851395824" sldId="2147484118"/>
            <pc:sldLayoutMk cId="1600699894" sldId="214748412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311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4/15/2020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627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4/15/2020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651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244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4/15/2020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533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4/15/2020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90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4/15/2020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545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4/15/2020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430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4/15/2020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45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06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840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139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3" r:id="rId1"/>
    <p:sldLayoutId id="2147484174" r:id="rId2"/>
    <p:sldLayoutId id="2147484175" r:id="rId3"/>
    <p:sldLayoutId id="2147484176" r:id="rId4"/>
    <p:sldLayoutId id="2147484177" r:id="rId5"/>
    <p:sldLayoutId id="2147484178" r:id="rId6"/>
    <p:sldLayoutId id="2147484179" r:id="rId7"/>
    <p:sldLayoutId id="2147484180" r:id="rId8"/>
    <p:sldLayoutId id="2147484181" r:id="rId9"/>
    <p:sldLayoutId id="2147484182" r:id="rId10"/>
    <p:sldLayoutId id="2147484183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408BD-D9D0-4E8B-B549-5F28951DD9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04B9B3-7730-4C19-8658-46F54AE3CC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86CF7A2-6757-4FE3-9717-003D9BF7A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618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448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52BD35A-BC99-4831-A358-06E2CEB96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 w="698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FA25F50-C2CE-40D4-A797-5804B2B6BDC1}"/>
              </a:ext>
            </a:extLst>
          </p:cNvPr>
          <p:cNvSpPr/>
          <p:nvPr/>
        </p:nvSpPr>
        <p:spPr>
          <a:xfrm>
            <a:off x="497393" y="563153"/>
            <a:ext cx="11146536" cy="5815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picture containing building, window, game&#10;&#10;Description automatically generated">
            <a:extLst>
              <a:ext uri="{FF2B5EF4-FFF2-40B4-BE49-F238E27FC236}">
                <a16:creationId xmlns:a16="http://schemas.microsoft.com/office/drawing/2014/main" id="{2C943B75-0DEB-41A5-9DC7-FD221F2289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003" y="1726554"/>
            <a:ext cx="5039728" cy="4462322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560CF402-555C-4CDA-B483-B7EC9E41F0CD}"/>
              </a:ext>
            </a:extLst>
          </p:cNvPr>
          <p:cNvSpPr/>
          <p:nvPr/>
        </p:nvSpPr>
        <p:spPr>
          <a:xfrm>
            <a:off x="658269" y="1800936"/>
            <a:ext cx="5425062" cy="9747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22200C5-BB17-4628-8F5B-D5576173E50F}"/>
              </a:ext>
            </a:extLst>
          </p:cNvPr>
          <p:cNvSpPr/>
          <p:nvPr/>
        </p:nvSpPr>
        <p:spPr>
          <a:xfrm>
            <a:off x="658269" y="650120"/>
            <a:ext cx="5425062" cy="9747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33CE0D6-E2CF-42FB-A7AB-65A141DC769B}"/>
              </a:ext>
            </a:extLst>
          </p:cNvPr>
          <p:cNvSpPr/>
          <p:nvPr/>
        </p:nvSpPr>
        <p:spPr>
          <a:xfrm>
            <a:off x="645600" y="2912048"/>
            <a:ext cx="5425061" cy="9747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F3D0E46-1B7B-41C7-ABBF-CF4C2225A5A4}"/>
              </a:ext>
            </a:extLst>
          </p:cNvPr>
          <p:cNvSpPr/>
          <p:nvPr/>
        </p:nvSpPr>
        <p:spPr>
          <a:xfrm>
            <a:off x="670938" y="4062864"/>
            <a:ext cx="5425062" cy="9747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485DA9E-964E-4066-BED4-FE4F7C84007A}"/>
              </a:ext>
            </a:extLst>
          </p:cNvPr>
          <p:cNvSpPr/>
          <p:nvPr/>
        </p:nvSpPr>
        <p:spPr>
          <a:xfrm>
            <a:off x="670938" y="5213680"/>
            <a:ext cx="5425062" cy="9747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753494-BE50-47B9-BD7B-6993BC53836A}"/>
              </a:ext>
            </a:extLst>
          </p:cNvPr>
          <p:cNvSpPr txBox="1"/>
          <p:nvPr/>
        </p:nvSpPr>
        <p:spPr>
          <a:xfrm>
            <a:off x="658268" y="637615"/>
            <a:ext cx="541239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Leader</a:t>
            </a:r>
            <a:r>
              <a:rPr lang="en-US" sz="2400" dirty="0"/>
              <a:t> Hashem </a:t>
            </a:r>
            <a:r>
              <a:rPr lang="en-US" sz="2400" dirty="0" err="1"/>
              <a:t>Bajabaa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E9BA2A-02A7-4885-877E-31CAE47594BE}"/>
              </a:ext>
            </a:extLst>
          </p:cNvPr>
          <p:cNvSpPr txBox="1"/>
          <p:nvPr/>
        </p:nvSpPr>
        <p:spPr>
          <a:xfrm>
            <a:off x="658268" y="2230372"/>
            <a:ext cx="5412394" cy="5539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Skills : Java developer</a:t>
            </a:r>
          </a:p>
          <a:p>
            <a:pPr algn="ctr"/>
            <a:endParaRPr 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23D2E0F-2DCA-4EED-8B4E-BD6F2DC04695}"/>
              </a:ext>
            </a:extLst>
          </p:cNvPr>
          <p:cNvSpPr txBox="1"/>
          <p:nvPr/>
        </p:nvSpPr>
        <p:spPr>
          <a:xfrm>
            <a:off x="658268" y="1778873"/>
            <a:ext cx="541239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Member </a:t>
            </a:r>
            <a:r>
              <a:rPr lang="en-US" sz="2400" dirty="0" err="1"/>
              <a:t>Abdulilah</a:t>
            </a:r>
            <a:r>
              <a:rPr lang="en-US" sz="2400" dirty="0"/>
              <a:t> Alqasem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100F490-8DD6-4EE9-B4D2-9F6BD8977A55}"/>
              </a:ext>
            </a:extLst>
          </p:cNvPr>
          <p:cNvSpPr txBox="1"/>
          <p:nvPr/>
        </p:nvSpPr>
        <p:spPr>
          <a:xfrm>
            <a:off x="658268" y="2930920"/>
            <a:ext cx="541239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Member </a:t>
            </a:r>
            <a:r>
              <a:rPr lang="en-US" sz="2400" dirty="0"/>
              <a:t>Mohammad </a:t>
            </a:r>
            <a:r>
              <a:rPr lang="en-US" sz="2400" dirty="0" err="1"/>
              <a:t>Zouman</a:t>
            </a:r>
            <a:endParaRPr lang="en-US" sz="2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C9AC0CB-3F20-43E8-8613-C271082B6E2F}"/>
              </a:ext>
            </a:extLst>
          </p:cNvPr>
          <p:cNvSpPr txBox="1"/>
          <p:nvPr/>
        </p:nvSpPr>
        <p:spPr>
          <a:xfrm>
            <a:off x="683607" y="4071597"/>
            <a:ext cx="541239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Member </a:t>
            </a:r>
            <a:r>
              <a:rPr lang="en-US" sz="2400" dirty="0" err="1"/>
              <a:t>Abdulaziz</a:t>
            </a:r>
            <a:r>
              <a:rPr lang="en-US" sz="2400" dirty="0"/>
              <a:t> </a:t>
            </a:r>
            <a:r>
              <a:rPr lang="en-US" sz="2400" dirty="0" err="1"/>
              <a:t>Aldukhaiel</a:t>
            </a:r>
            <a:endParaRPr lang="en-US" sz="2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166E21B-9357-4722-9395-56E2E19120D7}"/>
              </a:ext>
            </a:extLst>
          </p:cNvPr>
          <p:cNvSpPr txBox="1"/>
          <p:nvPr/>
        </p:nvSpPr>
        <p:spPr>
          <a:xfrm>
            <a:off x="670938" y="5218192"/>
            <a:ext cx="541239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Member </a:t>
            </a:r>
            <a:r>
              <a:rPr lang="en-US" sz="2400" dirty="0"/>
              <a:t>Saleh </a:t>
            </a:r>
            <a:r>
              <a:rPr lang="en-US" sz="2400" dirty="0" err="1"/>
              <a:t>Sawab</a:t>
            </a:r>
            <a:endParaRPr lang="en-US" sz="2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6C8010C-FCCD-4D53-A12A-E402E38390FA}"/>
              </a:ext>
            </a:extLst>
          </p:cNvPr>
          <p:cNvSpPr txBox="1"/>
          <p:nvPr/>
        </p:nvSpPr>
        <p:spPr>
          <a:xfrm>
            <a:off x="658268" y="3332751"/>
            <a:ext cx="5412393" cy="5539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Skills : Java developer</a:t>
            </a:r>
          </a:p>
          <a:p>
            <a:pPr algn="ctr"/>
            <a:endParaRPr 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949474-A0A4-4D08-9589-618F78691C75}"/>
              </a:ext>
            </a:extLst>
          </p:cNvPr>
          <p:cNvSpPr txBox="1"/>
          <p:nvPr/>
        </p:nvSpPr>
        <p:spPr>
          <a:xfrm>
            <a:off x="683606" y="4511271"/>
            <a:ext cx="5399723" cy="5539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Skills : Java developer</a:t>
            </a:r>
          </a:p>
          <a:p>
            <a:pPr algn="ctr"/>
            <a:endParaRPr 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6EBF3CA-45F4-4B01-9062-621C1989A23E}"/>
              </a:ext>
            </a:extLst>
          </p:cNvPr>
          <p:cNvSpPr txBox="1"/>
          <p:nvPr/>
        </p:nvSpPr>
        <p:spPr>
          <a:xfrm>
            <a:off x="670937" y="5621608"/>
            <a:ext cx="5412392" cy="5539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Skills : Java developer</a:t>
            </a:r>
          </a:p>
          <a:p>
            <a:pPr algn="ctr"/>
            <a:endParaRPr 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304125B-C657-4FD1-93BA-AA0B94A16FFA}"/>
              </a:ext>
            </a:extLst>
          </p:cNvPr>
          <p:cNvSpPr txBox="1"/>
          <p:nvPr/>
        </p:nvSpPr>
        <p:spPr>
          <a:xfrm>
            <a:off x="656956" y="1109898"/>
            <a:ext cx="5425062" cy="5539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Skills : Java developer &amp; IOS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deveolper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6C8894-5AA1-4817-BFEE-3BDC5379FECD}"/>
              </a:ext>
            </a:extLst>
          </p:cNvPr>
          <p:cNvSpPr txBox="1"/>
          <p:nvPr/>
        </p:nvSpPr>
        <p:spPr>
          <a:xfrm>
            <a:off x="6811861" y="721453"/>
            <a:ext cx="43371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Team Members</a:t>
            </a:r>
          </a:p>
        </p:txBody>
      </p:sp>
    </p:spTree>
    <p:extLst>
      <p:ext uri="{BB962C8B-B14F-4D97-AF65-F5344CB8AC3E}">
        <p14:creationId xmlns:p14="http://schemas.microsoft.com/office/powerpoint/2010/main" val="1668517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B3CA986-C31B-4906-8D2B-6E0ED7A5BD32}"/>
              </a:ext>
            </a:extLst>
          </p:cNvPr>
          <p:cNvSpPr/>
          <p:nvPr/>
        </p:nvSpPr>
        <p:spPr>
          <a:xfrm>
            <a:off x="1" y="0"/>
            <a:ext cx="382538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clock, plate&#10;&#10;Description automatically generated">
            <a:extLst>
              <a:ext uri="{FF2B5EF4-FFF2-40B4-BE49-F238E27FC236}">
                <a16:creationId xmlns:a16="http://schemas.microsoft.com/office/drawing/2014/main" id="{6E1D7C95-B202-4A00-A6B9-90819AE16B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36" y="1736521"/>
            <a:ext cx="3020935" cy="2099849"/>
          </a:xfrm>
          <a:prstGeom prst="rect">
            <a:avLst/>
          </a:prstGeom>
        </p:spPr>
      </p:pic>
      <p:pic>
        <p:nvPicPr>
          <p:cNvPr id="5" name="Picture 4" descr="A picture containing comb, plate&#10;&#10;Description automatically generated">
            <a:extLst>
              <a:ext uri="{FF2B5EF4-FFF2-40B4-BE49-F238E27FC236}">
                <a16:creationId xmlns:a16="http://schemas.microsoft.com/office/drawing/2014/main" id="{2C0F5D0D-ED8A-499C-8710-DF749BE983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35" y="4320834"/>
            <a:ext cx="3020935" cy="250411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2F33B9B-EA66-4EDE-9FFC-12082DBF4E1B}"/>
              </a:ext>
            </a:extLst>
          </p:cNvPr>
          <p:cNvSpPr/>
          <p:nvPr/>
        </p:nvSpPr>
        <p:spPr>
          <a:xfrm>
            <a:off x="3610564" y="-33052"/>
            <a:ext cx="402670" cy="68910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5031B9-9055-4A9C-942D-055DF92679A9}"/>
              </a:ext>
            </a:extLst>
          </p:cNvPr>
          <p:cNvSpPr/>
          <p:nvPr/>
        </p:nvSpPr>
        <p:spPr>
          <a:xfrm>
            <a:off x="67112" y="302004"/>
            <a:ext cx="3464653" cy="104023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Slides Content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5AF54C-E3C8-4EB4-8446-F73863014B40}"/>
              </a:ext>
            </a:extLst>
          </p:cNvPr>
          <p:cNvSpPr/>
          <p:nvPr/>
        </p:nvSpPr>
        <p:spPr>
          <a:xfrm>
            <a:off x="4013234" y="0"/>
            <a:ext cx="8178765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A36487B-D9F4-46EB-B2A3-D12643142E68}"/>
              </a:ext>
            </a:extLst>
          </p:cNvPr>
          <p:cNvSpPr/>
          <p:nvPr/>
        </p:nvSpPr>
        <p:spPr>
          <a:xfrm>
            <a:off x="4013234" y="381699"/>
            <a:ext cx="7677725" cy="5830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SATS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4AA1731-12EF-4A04-8AC6-C99577549CEE}"/>
              </a:ext>
            </a:extLst>
          </p:cNvPr>
          <p:cNvSpPr/>
          <p:nvPr/>
        </p:nvSpPr>
        <p:spPr>
          <a:xfrm>
            <a:off x="4092033" y="436226"/>
            <a:ext cx="547082" cy="4697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pic>
        <p:nvPicPr>
          <p:cNvPr id="28" name="Picture 2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1FB34BB-937E-4ACB-9CCB-DD01B0A766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2887" y="406862"/>
            <a:ext cx="612395" cy="528509"/>
          </a:xfrm>
          <a:prstGeom prst="rect">
            <a:avLst/>
          </a:prstGeom>
        </p:spPr>
      </p:pic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99D13A5-D0F5-47DD-9A65-022E27FC8697}"/>
              </a:ext>
            </a:extLst>
          </p:cNvPr>
          <p:cNvSpPr/>
          <p:nvPr/>
        </p:nvSpPr>
        <p:spPr>
          <a:xfrm>
            <a:off x="4013234" y="1206170"/>
            <a:ext cx="7677725" cy="5830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SATS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8264DA2-3EA7-4849-8A40-2D53787AB9AA}"/>
              </a:ext>
            </a:extLst>
          </p:cNvPr>
          <p:cNvSpPr/>
          <p:nvPr/>
        </p:nvSpPr>
        <p:spPr>
          <a:xfrm>
            <a:off x="4105516" y="1266738"/>
            <a:ext cx="547082" cy="4697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4866992-5A25-464E-B61C-579785BE618E}"/>
              </a:ext>
            </a:extLst>
          </p:cNvPr>
          <p:cNvSpPr/>
          <p:nvPr/>
        </p:nvSpPr>
        <p:spPr>
          <a:xfrm>
            <a:off x="4013234" y="2037357"/>
            <a:ext cx="7677725" cy="5830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SATS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7E32ED1-BDD1-4556-BE60-60AAA4054732}"/>
              </a:ext>
            </a:extLst>
          </p:cNvPr>
          <p:cNvSpPr/>
          <p:nvPr/>
        </p:nvSpPr>
        <p:spPr>
          <a:xfrm>
            <a:off x="4092033" y="2097250"/>
            <a:ext cx="547082" cy="4697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2160D19-0DD2-4B53-A664-04F7A43C2596}"/>
              </a:ext>
            </a:extLst>
          </p:cNvPr>
          <p:cNvSpPr/>
          <p:nvPr/>
        </p:nvSpPr>
        <p:spPr>
          <a:xfrm>
            <a:off x="4013234" y="2927087"/>
            <a:ext cx="7677725" cy="5830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SATS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70DD079-C452-4889-B52C-C974F6372314}"/>
              </a:ext>
            </a:extLst>
          </p:cNvPr>
          <p:cNvSpPr/>
          <p:nvPr/>
        </p:nvSpPr>
        <p:spPr>
          <a:xfrm>
            <a:off x="4105516" y="2944540"/>
            <a:ext cx="547082" cy="4697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91006D7-EA72-4F71-B147-710197CB3583}"/>
              </a:ext>
            </a:extLst>
          </p:cNvPr>
          <p:cNvSpPr/>
          <p:nvPr/>
        </p:nvSpPr>
        <p:spPr>
          <a:xfrm>
            <a:off x="4013233" y="3697706"/>
            <a:ext cx="7677725" cy="5830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SATS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10F38CD-AB08-42AA-AFAC-ADF2C84B1C08}"/>
              </a:ext>
            </a:extLst>
          </p:cNvPr>
          <p:cNvSpPr/>
          <p:nvPr/>
        </p:nvSpPr>
        <p:spPr>
          <a:xfrm>
            <a:off x="4134874" y="3758274"/>
            <a:ext cx="547082" cy="4697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FDCC7E9-0182-48FD-91E0-F9528CBC45D3}"/>
              </a:ext>
            </a:extLst>
          </p:cNvPr>
          <p:cNvSpPr/>
          <p:nvPr/>
        </p:nvSpPr>
        <p:spPr>
          <a:xfrm>
            <a:off x="4013233" y="4532159"/>
            <a:ext cx="7677725" cy="5830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SATS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F469DCE-1D47-428C-B082-4E57A24682E8}"/>
              </a:ext>
            </a:extLst>
          </p:cNvPr>
          <p:cNvSpPr/>
          <p:nvPr/>
        </p:nvSpPr>
        <p:spPr>
          <a:xfrm>
            <a:off x="4139570" y="4588786"/>
            <a:ext cx="547082" cy="4697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289202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D0E77A-04D4-4EA7-A365-01CE5C6F166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1182FF91-2FA0-4CA9-BA83-9A878D470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651" y="3094459"/>
            <a:ext cx="3984771" cy="357586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8D2EFD6-10E5-4F31-9BF5-0AD56D0BA7A2}"/>
              </a:ext>
            </a:extLst>
          </p:cNvPr>
          <p:cNvSpPr/>
          <p:nvPr/>
        </p:nvSpPr>
        <p:spPr>
          <a:xfrm>
            <a:off x="2306972" y="394283"/>
            <a:ext cx="6862195" cy="9731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SATS 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746802-0903-4C3E-88F4-568895CC6CD9}"/>
              </a:ext>
            </a:extLst>
          </p:cNvPr>
          <p:cNvSpPr/>
          <p:nvPr/>
        </p:nvSpPr>
        <p:spPr>
          <a:xfrm>
            <a:off x="285226" y="1728132"/>
            <a:ext cx="11585196" cy="1178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SATS is a system that organizes and improves the process of attendance tracking and monitoring in universities </a:t>
            </a:r>
          </a:p>
        </p:txBody>
      </p:sp>
      <p:pic>
        <p:nvPicPr>
          <p:cNvPr id="12" name="Picture 11" descr="A close up of a building&#10;&#10;Description automatically generated">
            <a:extLst>
              <a:ext uri="{FF2B5EF4-FFF2-40B4-BE49-F238E27FC236}">
                <a16:creationId xmlns:a16="http://schemas.microsoft.com/office/drawing/2014/main" id="{BE08A1CC-FCA3-431C-B98D-A5E3762764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958" y="3275899"/>
            <a:ext cx="3878510" cy="3336022"/>
          </a:xfrm>
          <a:prstGeom prst="rect">
            <a:avLst/>
          </a:prstGeom>
        </p:spPr>
      </p:pic>
      <p:pic>
        <p:nvPicPr>
          <p:cNvPr id="14" name="Picture 13" descr="A picture containing room&#10;&#10;Description automatically generated">
            <a:extLst>
              <a:ext uri="{FF2B5EF4-FFF2-40B4-BE49-F238E27FC236}">
                <a16:creationId xmlns:a16="http://schemas.microsoft.com/office/drawing/2014/main" id="{DF823F6E-1C0E-47D5-8637-157BF70008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62" y="3869421"/>
            <a:ext cx="2122413" cy="24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627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D781A6-8CB7-432F-9F8A-A20E5214DD8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A39C32-02A6-4A08-9F46-FF8041ACF618}"/>
              </a:ext>
            </a:extLst>
          </p:cNvPr>
          <p:cNvSpPr/>
          <p:nvPr/>
        </p:nvSpPr>
        <p:spPr>
          <a:xfrm>
            <a:off x="713064" y="0"/>
            <a:ext cx="10514202" cy="1417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Motive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CC68C9-ED7F-4A16-8BF8-5B167CC809A1}"/>
              </a:ext>
            </a:extLst>
          </p:cNvPr>
          <p:cNvSpPr/>
          <p:nvPr/>
        </p:nvSpPr>
        <p:spPr>
          <a:xfrm>
            <a:off x="637563" y="1744910"/>
            <a:ext cx="11081857" cy="1098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Assume that it takes 8 minutes to take attendance in the traditional way, and the semester is 16 weeks long that is 80 days excluding weekends, and every day you have 3 courses, then in one day it takes 24 minutes just for taking attendance, in the whole semester that is 80 days 1920 minutes have been wasted just for taking attendance.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7532B6-7DF2-4037-B54E-011CD32229BA}"/>
              </a:ext>
            </a:extLst>
          </p:cNvPr>
          <p:cNvSpPr/>
          <p:nvPr/>
        </p:nvSpPr>
        <p:spPr>
          <a:xfrm>
            <a:off x="637562" y="3087148"/>
            <a:ext cx="11081857" cy="859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SATS assuming that it takes 1 minute for the professor to start the system, then for the whole semester that is 80 days 240 minutes have been wasted just for taking attendance.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6963FD-6AE6-4114-9AFB-DF0D342B3399}"/>
              </a:ext>
            </a:extLst>
          </p:cNvPr>
          <p:cNvSpPr txBox="1"/>
          <p:nvPr/>
        </p:nvSpPr>
        <p:spPr>
          <a:xfrm>
            <a:off x="555071" y="5561684"/>
            <a:ext cx="1108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percentage of saved time using SATS</a:t>
            </a:r>
          </a:p>
        </p:txBody>
      </p:sp>
      <p:pic>
        <p:nvPicPr>
          <p:cNvPr id="20" name="Picture 19" descr="A close up of a clock&#10;&#10;Description automatically generated">
            <a:extLst>
              <a:ext uri="{FF2B5EF4-FFF2-40B4-BE49-F238E27FC236}">
                <a16:creationId xmlns:a16="http://schemas.microsoft.com/office/drawing/2014/main" id="{C9AD87D9-C686-4B10-8CF9-F246FAC20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146" y="4233636"/>
            <a:ext cx="3535418" cy="2404861"/>
          </a:xfrm>
          <a:prstGeom prst="rect">
            <a:avLst/>
          </a:prstGeom>
        </p:spPr>
      </p:pic>
      <p:pic>
        <p:nvPicPr>
          <p:cNvPr id="24" name="Picture 23" descr="A picture containing room&#10;&#10;Description automatically generated">
            <a:extLst>
              <a:ext uri="{FF2B5EF4-FFF2-40B4-BE49-F238E27FC236}">
                <a16:creationId xmlns:a16="http://schemas.microsoft.com/office/drawing/2014/main" id="{92A753AC-C9CE-47D5-97D4-2AAC57DCEF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235" y="3951377"/>
            <a:ext cx="1961530" cy="1570059"/>
          </a:xfrm>
          <a:prstGeom prst="rect">
            <a:avLst/>
          </a:prstGeom>
        </p:spPr>
      </p:pic>
      <p:pic>
        <p:nvPicPr>
          <p:cNvPr id="26" name="Picture 25" descr="A picture containing clock&#10;&#10;Description automatically generated">
            <a:extLst>
              <a:ext uri="{FF2B5EF4-FFF2-40B4-BE49-F238E27FC236}">
                <a16:creationId xmlns:a16="http://schemas.microsoft.com/office/drawing/2014/main" id="{493D077F-15BF-4F9C-B0F0-BBCC823185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81" y="4146048"/>
            <a:ext cx="2752437" cy="258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11330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Tw Cen M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239</TotalTime>
  <Words>197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Tw Cen MT</vt:lpstr>
      <vt:lpstr>RetrospectVTI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Abdulialh Saleh Suliman Alqasem</dc:creator>
  <cp:lastModifiedBy>Abdulialh Saleh Suliman Alqasem</cp:lastModifiedBy>
  <cp:revision>20</cp:revision>
  <dcterms:created xsi:type="dcterms:W3CDTF">2020-04-15T07:31:25Z</dcterms:created>
  <dcterms:modified xsi:type="dcterms:W3CDTF">2020-04-15T16:54:08Z</dcterms:modified>
</cp:coreProperties>
</file>