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shem Alkhatib" userId="a03adbd15cb2f0ae" providerId="LiveId" clId="{421F7E38-EC7D-4CBD-8173-4782C22E282F}"/>
    <pc:docChg chg="custSel addSld modSld">
      <pc:chgData name="Hashem Alkhatib" userId="a03adbd15cb2f0ae" providerId="LiveId" clId="{421F7E38-EC7D-4CBD-8173-4782C22E282F}" dt="2021-03-16T09:27:35.890" v="22" actId="14100"/>
      <pc:docMkLst>
        <pc:docMk/>
      </pc:docMkLst>
      <pc:sldChg chg="addSp delSp modSp new mod">
        <pc:chgData name="Hashem Alkhatib" userId="a03adbd15cb2f0ae" providerId="LiveId" clId="{421F7E38-EC7D-4CBD-8173-4782C22E282F}" dt="2021-03-16T09:27:35.890" v="22" actId="14100"/>
        <pc:sldMkLst>
          <pc:docMk/>
          <pc:sldMk cId="489632482" sldId="265"/>
        </pc:sldMkLst>
        <pc:spChg chg="mod">
          <ac:chgData name="Hashem Alkhatib" userId="a03adbd15cb2f0ae" providerId="LiveId" clId="{421F7E38-EC7D-4CBD-8173-4782C22E282F}" dt="2021-03-16T09:26:59.499" v="16" actId="20577"/>
          <ac:spMkLst>
            <pc:docMk/>
            <pc:sldMk cId="489632482" sldId="265"/>
            <ac:spMk id="2" creationId="{6F9F21A1-DCF0-49F3-A7F4-B35A0B0BAE3F}"/>
          </ac:spMkLst>
        </pc:spChg>
        <pc:spChg chg="del">
          <ac:chgData name="Hashem Alkhatib" userId="a03adbd15cb2f0ae" providerId="LiveId" clId="{421F7E38-EC7D-4CBD-8173-4782C22E282F}" dt="2021-03-16T09:27:16.744" v="17"/>
          <ac:spMkLst>
            <pc:docMk/>
            <pc:sldMk cId="489632482" sldId="265"/>
            <ac:spMk id="3" creationId="{66348AE7-DB8A-48DC-83CC-128269A5F2AE}"/>
          </ac:spMkLst>
        </pc:spChg>
        <pc:graphicFrameChg chg="add del mod">
          <ac:chgData name="Hashem Alkhatib" userId="a03adbd15cb2f0ae" providerId="LiveId" clId="{421F7E38-EC7D-4CBD-8173-4782C22E282F}" dt="2021-03-16T09:27:24.335" v="18" actId="478"/>
          <ac:graphicFrameMkLst>
            <pc:docMk/>
            <pc:sldMk cId="489632482" sldId="265"/>
            <ac:graphicFrameMk id="6" creationId="{5E15B280-EB40-44DC-B64C-20D10E161E22}"/>
          </ac:graphicFrameMkLst>
        </pc:graphicFrameChg>
        <pc:picChg chg="add mod">
          <ac:chgData name="Hashem Alkhatib" userId="a03adbd15cb2f0ae" providerId="LiveId" clId="{421F7E38-EC7D-4CBD-8173-4782C22E282F}" dt="2021-03-16T09:27:35.890" v="22" actId="14100"/>
          <ac:picMkLst>
            <pc:docMk/>
            <pc:sldMk cId="489632482" sldId="265"/>
            <ac:picMk id="5" creationId="{C73F6CD1-1CDE-4E33-9835-63352A27474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A9CC0-E5A4-4D1E-A22C-A9C86B732499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845B-47D1-4906-A561-6D2B757A6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74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A9CC0-E5A4-4D1E-A22C-A9C86B732499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845B-47D1-4906-A561-6D2B757A6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837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A9CC0-E5A4-4D1E-A22C-A9C86B732499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845B-47D1-4906-A561-6D2B757A64E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4985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A9CC0-E5A4-4D1E-A22C-A9C86B732499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845B-47D1-4906-A561-6D2B757A6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31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A9CC0-E5A4-4D1E-A22C-A9C86B732499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845B-47D1-4906-A561-6D2B757A64E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46097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A9CC0-E5A4-4D1E-A22C-A9C86B732499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845B-47D1-4906-A561-6D2B757A6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657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A9CC0-E5A4-4D1E-A22C-A9C86B732499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845B-47D1-4906-A561-6D2B757A6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1507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A9CC0-E5A4-4D1E-A22C-A9C86B732499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845B-47D1-4906-A561-6D2B757A6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140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A9CC0-E5A4-4D1E-A22C-A9C86B732499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845B-47D1-4906-A561-6D2B757A6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1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A9CC0-E5A4-4D1E-A22C-A9C86B732499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845B-47D1-4906-A561-6D2B757A6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67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A9CC0-E5A4-4D1E-A22C-A9C86B732499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845B-47D1-4906-A561-6D2B757A6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33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A9CC0-E5A4-4D1E-A22C-A9C86B732499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845B-47D1-4906-A561-6D2B757A6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786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A9CC0-E5A4-4D1E-A22C-A9C86B732499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845B-47D1-4906-A561-6D2B757A6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35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A9CC0-E5A4-4D1E-A22C-A9C86B732499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845B-47D1-4906-A561-6D2B757A6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763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A9CC0-E5A4-4D1E-A22C-A9C86B732499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845B-47D1-4906-A561-6D2B757A6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A9CC0-E5A4-4D1E-A22C-A9C86B732499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845B-47D1-4906-A561-6D2B757A6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895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A9CC0-E5A4-4D1E-A22C-A9C86B732499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466845B-47D1-4906-A561-6D2B757A6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381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daddy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8CE26-91FC-4D1E-BC38-7FA0444BAC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299290"/>
            <a:ext cx="9144000" cy="638555"/>
          </a:xfrm>
        </p:spPr>
        <p:txBody>
          <a:bodyPr anchor="t">
            <a:noAutofit/>
          </a:bodyPr>
          <a:lstStyle/>
          <a:p>
            <a:pPr algn="ctr"/>
            <a:r>
              <a:rPr lang="en-US" sz="3200" dirty="0"/>
              <a:t>Step 1.Go to a domain name provider such </a:t>
            </a:r>
            <a:r>
              <a:rPr lang="en-US" sz="3600" dirty="0"/>
              <a:t>as </a:t>
            </a:r>
            <a:r>
              <a:rPr lang="en-US" sz="3600" b="1" i="1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GoDaddy.com</a:t>
            </a:r>
            <a:r>
              <a:rPr lang="en-US" sz="4800" dirty="0"/>
              <a:t>.</a:t>
            </a:r>
            <a:endParaRPr lang="en-US" sz="48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1D45B6-5B10-4025-8CB2-18133AA92A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505" y="1761107"/>
            <a:ext cx="8019495" cy="451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804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F21A1-DCF0-49F3-A7F4-B35A0B0BA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domain name: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3F6CD1-1CDE-4E33-9835-63352A2747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99637"/>
            <a:ext cx="9836458" cy="2465831"/>
          </a:xfrm>
        </p:spPr>
      </p:pic>
    </p:spTree>
    <p:extLst>
      <p:ext uri="{BB962C8B-B14F-4D97-AF65-F5344CB8AC3E}">
        <p14:creationId xmlns:p14="http://schemas.microsoft.com/office/powerpoint/2010/main" val="489632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D38D7-C33D-4D2E-99D9-71B4B2BA3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2.Search for the domain name you want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A333D0-79C1-4BD9-A894-39B3584F7D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90" y="2471168"/>
            <a:ext cx="8596312" cy="1431476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BBCB270-52DA-49B6-B64F-A61C958810A0}"/>
              </a:ext>
            </a:extLst>
          </p:cNvPr>
          <p:cNvSpPr/>
          <p:nvPr/>
        </p:nvSpPr>
        <p:spPr>
          <a:xfrm>
            <a:off x="797169" y="3429000"/>
            <a:ext cx="1465385" cy="345831"/>
          </a:xfrm>
          <a:prstGeom prst="rect">
            <a:avLst/>
          </a:prstGeom>
          <a:noFill/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842CE9D-EAFD-4A4D-8961-19F147F3956E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2262554" y="1125568"/>
            <a:ext cx="2602523" cy="2476348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937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98440-327B-4C0A-BA84-34CE9C3C4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3.Chose the </a:t>
            </a:r>
            <a:r>
              <a:rPr lang="en-US" u="sng" dirty="0">
                <a:solidFill>
                  <a:srgbClr val="FF0000"/>
                </a:solidFill>
              </a:rPr>
              <a:t>domain name </a:t>
            </a:r>
            <a:r>
              <a:rPr lang="en-US" dirty="0"/>
              <a:t>you need and preferer.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81FEAD-2B80-44FE-9EDA-761699578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3429000"/>
            <a:ext cx="5410669" cy="29568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6C77BFA-6405-44FF-AC39-6927C189C0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40" y="3902154"/>
            <a:ext cx="5693759" cy="2010508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CE4D42F-E7DA-43D0-9989-26C6A9783B1A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3249120" y="1137138"/>
            <a:ext cx="2307618" cy="2765016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8952583-AA90-4878-8917-71433FC2D500}"/>
              </a:ext>
            </a:extLst>
          </p:cNvPr>
          <p:cNvCxnSpPr>
            <a:cxnSpLocks/>
          </p:cNvCxnSpPr>
          <p:nvPr/>
        </p:nvCxnSpPr>
        <p:spPr>
          <a:xfrm>
            <a:off x="5556738" y="1137138"/>
            <a:ext cx="2482596" cy="2291862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968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C3E9F-46C3-411A-AC32-78E261858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4. After choosing the domain name press </a:t>
            </a:r>
            <a:r>
              <a:rPr lang="en-US" u="sng" dirty="0">
                <a:solidFill>
                  <a:srgbClr val="FF0000"/>
                </a:solidFill>
              </a:rPr>
              <a:t>Add to Cart.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22098B-3AA6-4EDC-920C-FA6E48BCFD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817" y="2879053"/>
            <a:ext cx="5791702" cy="2819644"/>
          </a:xfr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D8B5DA8-CB56-4828-A128-EDC8529D408E}"/>
              </a:ext>
            </a:extLst>
          </p:cNvPr>
          <p:cNvCxnSpPr>
            <a:cxnSpLocks/>
          </p:cNvCxnSpPr>
          <p:nvPr/>
        </p:nvCxnSpPr>
        <p:spPr>
          <a:xfrm>
            <a:off x="2602523" y="1711569"/>
            <a:ext cx="128954" cy="2577306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25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8B92C-7161-473B-BAF9-9A3B4A3D3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5. Press </a:t>
            </a:r>
            <a:r>
              <a:rPr lang="en-US" u="sng" dirty="0">
                <a:solidFill>
                  <a:srgbClr val="FF0000"/>
                </a:solidFill>
              </a:rPr>
              <a:t>continue to cart </a:t>
            </a:r>
            <a:r>
              <a:rPr lang="en-US" dirty="0"/>
              <a:t>after choosing the </a:t>
            </a:r>
            <a:r>
              <a:rPr lang="en-US" u="sng" dirty="0">
                <a:solidFill>
                  <a:srgbClr val="FF0000"/>
                </a:solidFill>
              </a:rPr>
              <a:t>registration choices</a:t>
            </a:r>
            <a:r>
              <a:rPr lang="en-US" dirty="0">
                <a:solidFill>
                  <a:srgbClr val="92D050"/>
                </a:solidFill>
              </a:rPr>
              <a:t>.</a:t>
            </a:r>
            <a:r>
              <a:rPr lang="en-US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323228-55F1-4C5A-9A49-9B11AA6EA1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146" y="2274239"/>
            <a:ext cx="3351223" cy="4583761"/>
          </a:xfr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72A73D8-1531-4E04-BBA3-43279CE481E2}"/>
              </a:ext>
            </a:extLst>
          </p:cNvPr>
          <p:cNvCxnSpPr>
            <a:cxnSpLocks/>
          </p:cNvCxnSpPr>
          <p:nvPr/>
        </p:nvCxnSpPr>
        <p:spPr>
          <a:xfrm>
            <a:off x="4104654" y="1711570"/>
            <a:ext cx="0" cy="2854549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FA652FE-742B-48F1-A193-D8CEB4C6ABA5}"/>
              </a:ext>
            </a:extLst>
          </p:cNvPr>
          <p:cNvCxnSpPr>
            <a:cxnSpLocks/>
          </p:cNvCxnSpPr>
          <p:nvPr/>
        </p:nvCxnSpPr>
        <p:spPr>
          <a:xfrm>
            <a:off x="5884985" y="1137139"/>
            <a:ext cx="0" cy="4583722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163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BB099-3ABC-4FDF-9EB8-AAD22B51B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6. Go daddy gives you the choice to upgrade you account choose </a:t>
            </a:r>
            <a:r>
              <a:rPr lang="en-US" u="sng" dirty="0">
                <a:solidFill>
                  <a:srgbClr val="FF0000"/>
                </a:solidFill>
              </a:rPr>
              <a:t>No Thanks </a:t>
            </a:r>
            <a:r>
              <a:rPr lang="en-US" dirty="0"/>
              <a:t>as a starter.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64C7EB-DB8B-4301-A22E-A2F68FDB1F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33" y="2492526"/>
            <a:ext cx="4909238" cy="388143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53B711-00C2-4FAF-B1D8-F6C67AE56C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618" y="2278122"/>
            <a:ext cx="5059856" cy="4310247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57BB10C-30FC-4F6A-9040-7B0A7915B0F0}"/>
              </a:ext>
            </a:extLst>
          </p:cNvPr>
          <p:cNvCxnSpPr>
            <a:cxnSpLocks/>
          </p:cNvCxnSpPr>
          <p:nvPr/>
        </p:nvCxnSpPr>
        <p:spPr>
          <a:xfrm flipH="1">
            <a:off x="6189786" y="1582615"/>
            <a:ext cx="797168" cy="457200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C32027F-6942-4725-897A-A84BD838D137}"/>
              </a:ext>
            </a:extLst>
          </p:cNvPr>
          <p:cNvCxnSpPr>
            <a:cxnSpLocks/>
          </p:cNvCxnSpPr>
          <p:nvPr/>
        </p:nvCxnSpPr>
        <p:spPr>
          <a:xfrm flipH="1">
            <a:off x="1617786" y="1582615"/>
            <a:ext cx="5369168" cy="4173416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457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2B5A9-5E86-4489-AC64-8A84ECFC6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step7. Press </a:t>
            </a:r>
            <a:r>
              <a:rPr lang="en-US" u="sng" dirty="0">
                <a:solidFill>
                  <a:srgbClr val="FF0000"/>
                </a:solidFill>
              </a:rPr>
              <a:t>continue to cart</a:t>
            </a:r>
            <a:r>
              <a:rPr lang="en-US" dirty="0"/>
              <a:t>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FDE7C25-6449-42CE-A59B-13EBE6D57C82}"/>
              </a:ext>
            </a:extLst>
          </p:cNvPr>
          <p:cNvCxnSpPr>
            <a:cxnSpLocks/>
          </p:cNvCxnSpPr>
          <p:nvPr/>
        </p:nvCxnSpPr>
        <p:spPr>
          <a:xfrm>
            <a:off x="6178062" y="1160585"/>
            <a:ext cx="973015" cy="1201692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AB51FC56-84D3-4E78-A503-D7CB50744E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90" y="2362277"/>
            <a:ext cx="7702803" cy="417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501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EAB77-F1DF-4906-97DC-FE6784A9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Step 8.You can </a:t>
            </a:r>
            <a:r>
              <a:rPr lang="en-US" sz="2800" u="sng" dirty="0">
                <a:solidFill>
                  <a:srgbClr val="FF0000"/>
                </a:solidFill>
              </a:rPr>
              <a:t>Add a Full Domain Privacy &amp; Protection </a:t>
            </a:r>
            <a:r>
              <a:rPr lang="en-US" sz="2800" dirty="0"/>
              <a:t>or press </a:t>
            </a:r>
            <a:r>
              <a:rPr lang="en-US" sz="2800" u="sng" dirty="0">
                <a:solidFill>
                  <a:srgbClr val="FF0000"/>
                </a:solidFill>
              </a:rPr>
              <a:t>Checkout</a:t>
            </a:r>
            <a:r>
              <a:rPr lang="en-US" sz="2800" dirty="0"/>
              <a:t> to proceed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5E427C-DF0E-4C89-9CDC-AD391282AC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388" y="1141927"/>
            <a:ext cx="3949870" cy="5716073"/>
          </a:xfr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64529D3-0264-4561-BB52-7EE2C7FB0654}"/>
              </a:ext>
            </a:extLst>
          </p:cNvPr>
          <p:cNvCxnSpPr>
            <a:cxnSpLocks/>
          </p:cNvCxnSpPr>
          <p:nvPr/>
        </p:nvCxnSpPr>
        <p:spPr>
          <a:xfrm>
            <a:off x="4900246" y="1031631"/>
            <a:ext cx="3645877" cy="2215661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59BBC3-BE53-44F6-B1C0-9F6F4336643C}"/>
              </a:ext>
            </a:extLst>
          </p:cNvPr>
          <p:cNvCxnSpPr>
            <a:cxnSpLocks/>
          </p:cNvCxnSpPr>
          <p:nvPr/>
        </p:nvCxnSpPr>
        <p:spPr>
          <a:xfrm>
            <a:off x="2356338" y="1500554"/>
            <a:ext cx="5122986" cy="487680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532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81384-17EC-4183-9EA2-C3128C0DF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2391508"/>
          </a:xfrm>
        </p:spPr>
        <p:txBody>
          <a:bodyPr>
            <a:normAutofit/>
          </a:bodyPr>
          <a:lstStyle/>
          <a:p>
            <a:r>
              <a:rPr lang="en-US" sz="2800" dirty="0"/>
              <a:t>Step 9.Sign in If it is your first time then choose you </a:t>
            </a:r>
            <a:r>
              <a:rPr lang="en-US" sz="2800" u="sng" dirty="0">
                <a:solidFill>
                  <a:srgbClr val="FF0000"/>
                </a:solidFill>
              </a:rPr>
              <a:t>payment method, enter you payment personal information's </a:t>
            </a:r>
            <a:r>
              <a:rPr lang="en-US" sz="2800" dirty="0"/>
              <a:t>and you will own your domain name.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3A7127-8736-4B78-BC6F-4DF804834C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123" y="1946908"/>
            <a:ext cx="3945615" cy="4911092"/>
          </a:xfrm>
        </p:spPr>
      </p:pic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FFA07237-C82C-47FD-A8F1-C3685AAC0A51}"/>
              </a:ext>
            </a:extLst>
          </p:cNvPr>
          <p:cNvCxnSpPr>
            <a:cxnSpLocks/>
            <a:endCxn id="5" idx="1"/>
          </p:cNvCxnSpPr>
          <p:nvPr/>
        </p:nvCxnSpPr>
        <p:spPr>
          <a:xfrm rot="16200000" flipH="1">
            <a:off x="1060757" y="2328088"/>
            <a:ext cx="2455546" cy="1693185"/>
          </a:xfrm>
          <a:prstGeom prst="bentConnector2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13512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</TotalTime>
  <Words>141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Times New Roman</vt:lpstr>
      <vt:lpstr>Trebuchet MS</vt:lpstr>
      <vt:lpstr>Wingdings 3</vt:lpstr>
      <vt:lpstr>Facet</vt:lpstr>
      <vt:lpstr>Step 1.Go to a domain name provider such as GoDaddy.com.</vt:lpstr>
      <vt:lpstr>Step 2.Search for the domain name you want </vt:lpstr>
      <vt:lpstr>Step 3.Chose the domain name you need and preferer. </vt:lpstr>
      <vt:lpstr>Step 4. After choosing the domain name press Add to Cart.</vt:lpstr>
      <vt:lpstr>Step 5. Press continue to cart after choosing the registration choices. </vt:lpstr>
      <vt:lpstr>Step 6. Go daddy gives you the choice to upgrade you account choose No Thanks as a starter.</vt:lpstr>
      <vt:lpstr>step7. Press continue to cart.</vt:lpstr>
      <vt:lpstr>Step 8.You can Add a Full Domain Privacy &amp; Protection or press Checkout to proceed </vt:lpstr>
      <vt:lpstr>Step 9.Sign in If it is your first time then choose you payment method, enter you payment personal information's and you will own your domain name.</vt:lpstr>
      <vt:lpstr>My domain name: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2.Go to a domain name provider such as GoDaddy.com</dc:title>
  <dc:creator>Hashem Alkhatib</dc:creator>
  <cp:lastModifiedBy>Hashem Alkhatib</cp:lastModifiedBy>
  <cp:revision>5</cp:revision>
  <dcterms:created xsi:type="dcterms:W3CDTF">2021-03-14T13:22:32Z</dcterms:created>
  <dcterms:modified xsi:type="dcterms:W3CDTF">2021-03-16T09:27:39Z</dcterms:modified>
</cp:coreProperties>
</file>