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3891200" cy="32918400"/>
  <p:notesSz cx="9117013" cy="6858000"/>
  <p:defaultTextStyle>
    <a:defPPr>
      <a:defRPr lang="en-US"/>
    </a:defPPr>
    <a:lvl1pPr algn="l" rtl="0" fontAlgn="base">
      <a:spcBef>
        <a:spcPct val="0"/>
      </a:spcBef>
      <a:spcAft>
        <a:spcPct val="0"/>
      </a:spcAft>
      <a:defRPr sz="1200" kern="1200">
        <a:solidFill>
          <a:schemeClr val="tx1"/>
        </a:solidFill>
        <a:latin typeface="Arial" charset="0"/>
        <a:ea typeface="+mn-ea"/>
        <a:cs typeface="+mn-cs"/>
      </a:defRPr>
    </a:lvl1pPr>
    <a:lvl2pPr marL="685780" algn="l" rtl="0" fontAlgn="base">
      <a:spcBef>
        <a:spcPct val="0"/>
      </a:spcBef>
      <a:spcAft>
        <a:spcPct val="0"/>
      </a:spcAft>
      <a:defRPr sz="1200" kern="1200">
        <a:solidFill>
          <a:schemeClr val="tx1"/>
        </a:solidFill>
        <a:latin typeface="Arial" charset="0"/>
        <a:ea typeface="+mn-ea"/>
        <a:cs typeface="+mn-cs"/>
      </a:defRPr>
    </a:lvl2pPr>
    <a:lvl3pPr marL="1371560" algn="l" rtl="0" fontAlgn="base">
      <a:spcBef>
        <a:spcPct val="0"/>
      </a:spcBef>
      <a:spcAft>
        <a:spcPct val="0"/>
      </a:spcAft>
      <a:defRPr sz="1200" kern="1200">
        <a:solidFill>
          <a:schemeClr val="tx1"/>
        </a:solidFill>
        <a:latin typeface="Arial" charset="0"/>
        <a:ea typeface="+mn-ea"/>
        <a:cs typeface="+mn-cs"/>
      </a:defRPr>
    </a:lvl3pPr>
    <a:lvl4pPr marL="2057341" algn="l" rtl="0" fontAlgn="base">
      <a:spcBef>
        <a:spcPct val="0"/>
      </a:spcBef>
      <a:spcAft>
        <a:spcPct val="0"/>
      </a:spcAft>
      <a:defRPr sz="1200" kern="1200">
        <a:solidFill>
          <a:schemeClr val="tx1"/>
        </a:solidFill>
        <a:latin typeface="Arial" charset="0"/>
        <a:ea typeface="+mn-ea"/>
        <a:cs typeface="+mn-cs"/>
      </a:defRPr>
    </a:lvl4pPr>
    <a:lvl5pPr marL="2743121" algn="l" rtl="0" fontAlgn="base">
      <a:spcBef>
        <a:spcPct val="0"/>
      </a:spcBef>
      <a:spcAft>
        <a:spcPct val="0"/>
      </a:spcAft>
      <a:defRPr sz="1200" kern="1200">
        <a:solidFill>
          <a:schemeClr val="tx1"/>
        </a:solidFill>
        <a:latin typeface="Arial" charset="0"/>
        <a:ea typeface="+mn-ea"/>
        <a:cs typeface="+mn-cs"/>
      </a:defRPr>
    </a:lvl5pPr>
    <a:lvl6pPr marL="3428901" algn="l" defTabSz="685780" rtl="0" eaLnBrk="1" latinLnBrk="0" hangingPunct="1">
      <a:defRPr sz="1200" kern="1200">
        <a:solidFill>
          <a:schemeClr val="tx1"/>
        </a:solidFill>
        <a:latin typeface="Arial" charset="0"/>
        <a:ea typeface="+mn-ea"/>
        <a:cs typeface="+mn-cs"/>
      </a:defRPr>
    </a:lvl6pPr>
    <a:lvl7pPr marL="4114681" algn="l" defTabSz="685780" rtl="0" eaLnBrk="1" latinLnBrk="0" hangingPunct="1">
      <a:defRPr sz="1200" kern="1200">
        <a:solidFill>
          <a:schemeClr val="tx1"/>
        </a:solidFill>
        <a:latin typeface="Arial" charset="0"/>
        <a:ea typeface="+mn-ea"/>
        <a:cs typeface="+mn-cs"/>
      </a:defRPr>
    </a:lvl7pPr>
    <a:lvl8pPr marL="4800462" algn="l" defTabSz="685780" rtl="0" eaLnBrk="1" latinLnBrk="0" hangingPunct="1">
      <a:defRPr sz="1200" kern="1200">
        <a:solidFill>
          <a:schemeClr val="tx1"/>
        </a:solidFill>
        <a:latin typeface="Arial" charset="0"/>
        <a:ea typeface="+mn-ea"/>
        <a:cs typeface="+mn-cs"/>
      </a:defRPr>
    </a:lvl8pPr>
    <a:lvl9pPr marL="5486243" algn="l" defTabSz="68578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223">
          <p15:clr>
            <a:srgbClr val="A4A3A4"/>
          </p15:clr>
        </p15:guide>
        <p15:guide id="2" pos="2764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ert Wilson" initials="" lastIdx="9"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0116"/>
    <a:srgbClr val="99122A"/>
    <a:srgbClr val="0A152D"/>
    <a:srgbClr val="5BF06C"/>
    <a:srgbClr val="011732"/>
    <a:srgbClr val="FAC090"/>
    <a:srgbClr val="12C943"/>
    <a:srgbClr val="7F7F7F"/>
    <a:srgbClr val="E7754A"/>
    <a:srgbClr val="E776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0586" autoAdjust="0"/>
  </p:normalViewPr>
  <p:slideViewPr>
    <p:cSldViewPr snapToGrid="0">
      <p:cViewPr>
        <p:scale>
          <a:sx n="33" d="100"/>
          <a:sy n="33" d="100"/>
        </p:scale>
        <p:origin x="24" y="-2442"/>
      </p:cViewPr>
      <p:guideLst>
        <p:guide orient="horz" pos="8223"/>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951288" cy="381000"/>
          </a:xfrm>
          <a:prstGeom prst="rect">
            <a:avLst/>
          </a:prstGeom>
          <a:noFill/>
          <a:ln w="9525">
            <a:noFill/>
            <a:miter lim="800000"/>
            <a:headEnd/>
            <a:tailEnd/>
          </a:ln>
          <a:effectLst/>
        </p:spPr>
        <p:txBody>
          <a:bodyPr vert="horz" wrap="square" lIns="91395" tIns="45698" rIns="91395" bIns="45698"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4099" name="Rectangle 1027"/>
          <p:cNvSpPr>
            <a:spLocks noGrp="1" noChangeArrowheads="1"/>
          </p:cNvSpPr>
          <p:nvPr>
            <p:ph type="dt" sz="quarter" idx="1"/>
          </p:nvPr>
        </p:nvSpPr>
        <p:spPr bwMode="auto">
          <a:xfrm>
            <a:off x="5165725" y="0"/>
            <a:ext cx="3951288" cy="381000"/>
          </a:xfrm>
          <a:prstGeom prst="rect">
            <a:avLst/>
          </a:prstGeom>
          <a:noFill/>
          <a:ln w="9525">
            <a:noFill/>
            <a:miter lim="800000"/>
            <a:headEnd/>
            <a:tailEnd/>
          </a:ln>
          <a:effectLst/>
        </p:spPr>
        <p:txBody>
          <a:bodyPr vert="horz" wrap="square" lIns="91395" tIns="45698" rIns="91395" bIns="45698"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100" name="Rectangle 1028"/>
          <p:cNvSpPr>
            <a:spLocks noGrp="1" noChangeArrowheads="1"/>
          </p:cNvSpPr>
          <p:nvPr>
            <p:ph type="ftr" sz="quarter" idx="2"/>
          </p:nvPr>
        </p:nvSpPr>
        <p:spPr bwMode="auto">
          <a:xfrm>
            <a:off x="0" y="6477000"/>
            <a:ext cx="3951288" cy="381000"/>
          </a:xfrm>
          <a:prstGeom prst="rect">
            <a:avLst/>
          </a:prstGeom>
          <a:noFill/>
          <a:ln w="9525">
            <a:noFill/>
            <a:miter lim="800000"/>
            <a:headEnd/>
            <a:tailEnd/>
          </a:ln>
          <a:effectLst/>
        </p:spPr>
        <p:txBody>
          <a:bodyPr vert="horz" wrap="square" lIns="91395" tIns="45698" rIns="91395" bIns="45698"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4101" name="Rectangle 1029"/>
          <p:cNvSpPr>
            <a:spLocks noGrp="1" noChangeArrowheads="1"/>
          </p:cNvSpPr>
          <p:nvPr>
            <p:ph type="sldNum" sz="quarter" idx="3"/>
          </p:nvPr>
        </p:nvSpPr>
        <p:spPr bwMode="auto">
          <a:xfrm>
            <a:off x="5165725" y="6477000"/>
            <a:ext cx="3951288" cy="381000"/>
          </a:xfrm>
          <a:prstGeom prst="rect">
            <a:avLst/>
          </a:prstGeom>
          <a:noFill/>
          <a:ln w="9525">
            <a:noFill/>
            <a:miter lim="800000"/>
            <a:headEnd/>
            <a:tailEnd/>
          </a:ln>
          <a:effectLst/>
        </p:spPr>
        <p:txBody>
          <a:bodyPr vert="horz" wrap="square" lIns="91395" tIns="45698" rIns="91395" bIns="45698" numCol="1" anchor="b" anchorCtr="0" compatLnSpc="1">
            <a:prstTxWarp prst="textNoShape">
              <a:avLst/>
            </a:prstTxWarp>
          </a:bodyPr>
          <a:lstStyle>
            <a:lvl1pPr algn="r">
              <a:defRPr sz="1200">
                <a:latin typeface="Times New Roman" charset="0"/>
              </a:defRPr>
            </a:lvl1pPr>
          </a:lstStyle>
          <a:p>
            <a:fld id="{4A37563C-7170-5140-BDF2-E7F6AE85A940}" type="slidenum">
              <a:rPr lang="en-US"/>
              <a:pPr/>
              <a:t>‹#›</a:t>
            </a:fld>
            <a:endParaRPr lang="en-US"/>
          </a:p>
        </p:txBody>
      </p:sp>
    </p:spTree>
    <p:extLst>
      <p:ext uri="{BB962C8B-B14F-4D97-AF65-F5344CB8AC3E}">
        <p14:creationId xmlns:p14="http://schemas.microsoft.com/office/powerpoint/2010/main" val="1706880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951288"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0483" name="Rectangle 3"/>
          <p:cNvSpPr>
            <a:spLocks noGrp="1" noChangeArrowheads="1"/>
          </p:cNvSpPr>
          <p:nvPr>
            <p:ph type="dt" idx="1"/>
          </p:nvPr>
        </p:nvSpPr>
        <p:spPr bwMode="auto">
          <a:xfrm>
            <a:off x="5164138" y="0"/>
            <a:ext cx="395128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844800" y="514350"/>
            <a:ext cx="3427413" cy="257175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1225" y="3257550"/>
            <a:ext cx="7294563"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6513513"/>
            <a:ext cx="3951288"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0487" name="Rectangle 7"/>
          <p:cNvSpPr>
            <a:spLocks noGrp="1" noChangeArrowheads="1"/>
          </p:cNvSpPr>
          <p:nvPr>
            <p:ph type="sldNum" sz="quarter" idx="5"/>
          </p:nvPr>
        </p:nvSpPr>
        <p:spPr bwMode="auto">
          <a:xfrm>
            <a:off x="5164138" y="6513513"/>
            <a:ext cx="3951287"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fld id="{84458F28-825D-6941-85BE-C6624BADB5D5}" type="slidenum">
              <a:rPr lang="en-US"/>
              <a:pPr/>
              <a:t>‹#›</a:t>
            </a:fld>
            <a:endParaRPr lang="en-US"/>
          </a:p>
        </p:txBody>
      </p:sp>
    </p:spTree>
    <p:extLst>
      <p:ext uri="{BB962C8B-B14F-4D97-AF65-F5344CB8AC3E}">
        <p14:creationId xmlns:p14="http://schemas.microsoft.com/office/powerpoint/2010/main" val="9386121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800" kern="1200">
        <a:solidFill>
          <a:schemeClr val="tx1"/>
        </a:solidFill>
        <a:latin typeface="Times New Roman" pitchFamily="18" charset="0"/>
        <a:ea typeface="+mn-ea"/>
        <a:cs typeface="+mn-cs"/>
      </a:defRPr>
    </a:lvl1pPr>
    <a:lvl2pPr marL="685780" algn="l" rtl="0" eaLnBrk="0" fontAlgn="base" hangingPunct="0">
      <a:spcBef>
        <a:spcPct val="30000"/>
      </a:spcBef>
      <a:spcAft>
        <a:spcPct val="0"/>
      </a:spcAft>
      <a:defRPr sz="1800" kern="1200">
        <a:solidFill>
          <a:schemeClr val="tx1"/>
        </a:solidFill>
        <a:latin typeface="Times New Roman" pitchFamily="18" charset="0"/>
        <a:ea typeface="ＭＳ Ｐゴシック" charset="-128"/>
        <a:cs typeface="+mn-cs"/>
      </a:defRPr>
    </a:lvl2pPr>
    <a:lvl3pPr marL="1371560" algn="l" rtl="0" eaLnBrk="0" fontAlgn="base" hangingPunct="0">
      <a:spcBef>
        <a:spcPct val="30000"/>
      </a:spcBef>
      <a:spcAft>
        <a:spcPct val="0"/>
      </a:spcAft>
      <a:defRPr sz="1800" kern="1200">
        <a:solidFill>
          <a:schemeClr val="tx1"/>
        </a:solidFill>
        <a:latin typeface="Times New Roman" pitchFamily="18" charset="0"/>
        <a:ea typeface="ＭＳ Ｐゴシック" charset="-128"/>
        <a:cs typeface="+mn-cs"/>
      </a:defRPr>
    </a:lvl3pPr>
    <a:lvl4pPr marL="2057341" algn="l" rtl="0" eaLnBrk="0" fontAlgn="base" hangingPunct="0">
      <a:spcBef>
        <a:spcPct val="30000"/>
      </a:spcBef>
      <a:spcAft>
        <a:spcPct val="0"/>
      </a:spcAft>
      <a:defRPr sz="1800" kern="1200">
        <a:solidFill>
          <a:schemeClr val="tx1"/>
        </a:solidFill>
        <a:latin typeface="Times New Roman" pitchFamily="18" charset="0"/>
        <a:ea typeface="ＭＳ Ｐゴシック" charset="-128"/>
        <a:cs typeface="+mn-cs"/>
      </a:defRPr>
    </a:lvl4pPr>
    <a:lvl5pPr marL="2743121" algn="l" rtl="0" eaLnBrk="0" fontAlgn="base" hangingPunct="0">
      <a:spcBef>
        <a:spcPct val="30000"/>
      </a:spcBef>
      <a:spcAft>
        <a:spcPct val="0"/>
      </a:spcAft>
      <a:defRPr sz="1800" kern="1200">
        <a:solidFill>
          <a:schemeClr val="tx1"/>
        </a:solidFill>
        <a:latin typeface="Times New Roman" pitchFamily="18" charset="0"/>
        <a:ea typeface="ＭＳ Ｐゴシック" charset="-128"/>
        <a:cs typeface="+mn-cs"/>
      </a:defRPr>
    </a:lvl5pPr>
    <a:lvl6pPr marL="3428901" algn="l" defTabSz="1371560" rtl="0" eaLnBrk="1" latinLnBrk="0" hangingPunct="1">
      <a:defRPr sz="1800" kern="1200">
        <a:solidFill>
          <a:schemeClr val="tx1"/>
        </a:solidFill>
        <a:latin typeface="+mn-lt"/>
        <a:ea typeface="+mn-ea"/>
        <a:cs typeface="+mn-cs"/>
      </a:defRPr>
    </a:lvl6pPr>
    <a:lvl7pPr marL="4114681" algn="l" defTabSz="1371560" rtl="0" eaLnBrk="1" latinLnBrk="0" hangingPunct="1">
      <a:defRPr sz="1800" kern="1200">
        <a:solidFill>
          <a:schemeClr val="tx1"/>
        </a:solidFill>
        <a:latin typeface="+mn-lt"/>
        <a:ea typeface="+mn-ea"/>
        <a:cs typeface="+mn-cs"/>
      </a:defRPr>
    </a:lvl7pPr>
    <a:lvl8pPr marL="4800462" algn="l" defTabSz="1371560" rtl="0" eaLnBrk="1" latinLnBrk="0" hangingPunct="1">
      <a:defRPr sz="1800" kern="1200">
        <a:solidFill>
          <a:schemeClr val="tx1"/>
        </a:solidFill>
        <a:latin typeface="+mn-lt"/>
        <a:ea typeface="+mn-ea"/>
        <a:cs typeface="+mn-cs"/>
      </a:defRPr>
    </a:lvl8pPr>
    <a:lvl9pPr marL="5486243" algn="l" defTabSz="137156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458F28-825D-6941-85BE-C6624BADB5D5}" type="slidenum">
              <a:rPr lang="en-US" smtClean="0"/>
              <a:pPr/>
              <a:t>1</a:t>
            </a:fld>
            <a:endParaRPr lang="en-US"/>
          </a:p>
        </p:txBody>
      </p:sp>
    </p:spTree>
    <p:extLst>
      <p:ext uri="{BB962C8B-B14F-4D97-AF65-F5344CB8AC3E}">
        <p14:creationId xmlns:p14="http://schemas.microsoft.com/office/powerpoint/2010/main" val="1009593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290" y="10227253"/>
            <a:ext cx="37306623" cy="7055428"/>
          </a:xfrm>
        </p:spPr>
        <p:txBody>
          <a:bodyPr/>
          <a:lstStyle/>
          <a:p>
            <a:r>
              <a:rPr lang="en-US"/>
              <a:t>Click to edit Master title style</a:t>
            </a:r>
          </a:p>
        </p:txBody>
      </p:sp>
      <p:sp>
        <p:nvSpPr>
          <p:cNvPr id="3" name="Subtitle 2"/>
          <p:cNvSpPr>
            <a:spLocks noGrp="1"/>
          </p:cNvSpPr>
          <p:nvPr>
            <p:ph type="subTitle" idx="1"/>
          </p:nvPr>
        </p:nvSpPr>
        <p:spPr>
          <a:xfrm>
            <a:off x="6584577" y="18654281"/>
            <a:ext cx="30722047" cy="8411441"/>
          </a:xfrm>
        </p:spPr>
        <p:txBody>
          <a:bodyPr/>
          <a:lstStyle>
            <a:lvl1pPr marL="0" indent="0" algn="ctr">
              <a:buNone/>
              <a:defRPr/>
            </a:lvl1pPr>
            <a:lvl2pPr marL="685780" indent="0" algn="ctr">
              <a:buNone/>
              <a:defRPr/>
            </a:lvl2pPr>
            <a:lvl3pPr marL="1371560" indent="0" algn="ctr">
              <a:buNone/>
              <a:defRPr/>
            </a:lvl3pPr>
            <a:lvl4pPr marL="2057341" indent="0" algn="ctr">
              <a:buNone/>
              <a:defRPr/>
            </a:lvl4pPr>
            <a:lvl5pPr marL="2743121" indent="0" algn="ctr">
              <a:buNone/>
              <a:defRPr/>
            </a:lvl5pPr>
            <a:lvl6pPr marL="3428901" indent="0" algn="ctr">
              <a:buNone/>
              <a:defRPr/>
            </a:lvl6pPr>
            <a:lvl7pPr marL="4114681" indent="0" algn="ctr">
              <a:buNone/>
              <a:defRPr/>
            </a:lvl7pPr>
            <a:lvl8pPr marL="4800462" indent="0" algn="ctr">
              <a:buNone/>
              <a:defRPr/>
            </a:lvl8pPr>
            <a:lvl9pPr marL="5486243"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1D8679-F794-5A41-AD37-D6CCF4F2481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39AE52F-F045-8147-AAC8-15BAF2B9CC3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377" y="2927640"/>
            <a:ext cx="9325536" cy="263331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290" y="2927640"/>
            <a:ext cx="27765934" cy="2633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792242B-7692-BB47-8229-42CB95B7575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0C1D49A-80F5-964C-A662-5ECA63AD4E5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295"/>
            <a:ext cx="37306623" cy="6538479"/>
          </a:xfrm>
        </p:spPr>
        <p:txBody>
          <a:bodyPr anchor="t"/>
          <a:lstStyle>
            <a:lvl1pPr algn="l">
              <a:defRPr sz="6000" b="1" cap="all"/>
            </a:lvl1pPr>
          </a:lstStyle>
          <a:p>
            <a:r>
              <a:rPr lang="en-US"/>
              <a:t>Click to edit Master title style</a:t>
            </a:r>
          </a:p>
        </p:txBody>
      </p:sp>
      <p:sp>
        <p:nvSpPr>
          <p:cNvPr id="3" name="Text Placeholder 2"/>
          <p:cNvSpPr>
            <a:spLocks noGrp="1"/>
          </p:cNvSpPr>
          <p:nvPr>
            <p:ph type="body" idx="1"/>
          </p:nvPr>
        </p:nvSpPr>
        <p:spPr>
          <a:xfrm>
            <a:off x="3467102" y="13952395"/>
            <a:ext cx="37306623" cy="7200900"/>
          </a:xfrm>
        </p:spPr>
        <p:txBody>
          <a:bodyPr anchor="b"/>
          <a:lstStyle>
            <a:lvl1pPr marL="0" indent="0">
              <a:buNone/>
              <a:defRPr sz="3000"/>
            </a:lvl1pPr>
            <a:lvl2pPr marL="685780" indent="0">
              <a:buNone/>
              <a:defRPr sz="2700"/>
            </a:lvl2pPr>
            <a:lvl3pPr marL="1371560" indent="0">
              <a:buNone/>
              <a:defRPr sz="2400"/>
            </a:lvl3pPr>
            <a:lvl4pPr marL="2057341" indent="0">
              <a:buNone/>
              <a:defRPr sz="2100"/>
            </a:lvl4pPr>
            <a:lvl5pPr marL="2743121" indent="0">
              <a:buNone/>
              <a:defRPr sz="2100"/>
            </a:lvl5pPr>
            <a:lvl6pPr marL="3428901" indent="0">
              <a:buNone/>
              <a:defRPr sz="2100"/>
            </a:lvl6pPr>
            <a:lvl7pPr marL="4114681" indent="0">
              <a:buNone/>
              <a:defRPr sz="2100"/>
            </a:lvl7pPr>
            <a:lvl8pPr marL="4800462" indent="0">
              <a:buNone/>
              <a:defRPr sz="2100"/>
            </a:lvl8pPr>
            <a:lvl9pPr marL="5486243" indent="0">
              <a:buNone/>
              <a:defRPr sz="21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0556E92-B707-BA40-82F6-0F85AF0D5C6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289" y="9510281"/>
            <a:ext cx="18545734" cy="19750519"/>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53177" y="9510281"/>
            <a:ext cx="18545736" cy="19750519"/>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FB53EEF-4B4A-C849-9ACC-5E81B76AD6B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113" y="1317049"/>
            <a:ext cx="39502977"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113" y="7369754"/>
            <a:ext cx="19392900" cy="3070514"/>
          </a:xfrm>
        </p:spPr>
        <p:txBody>
          <a:bodyPr anchor="b"/>
          <a:lstStyle>
            <a:lvl1pPr marL="0" indent="0">
              <a:buNone/>
              <a:defRPr sz="3600" b="1"/>
            </a:lvl1pPr>
            <a:lvl2pPr marL="685780" indent="0">
              <a:buNone/>
              <a:defRPr sz="3000" b="1"/>
            </a:lvl2pPr>
            <a:lvl3pPr marL="1371560" indent="0">
              <a:buNone/>
              <a:defRPr sz="2700" b="1"/>
            </a:lvl3pPr>
            <a:lvl4pPr marL="2057341" indent="0">
              <a:buNone/>
              <a:defRPr sz="2400" b="1"/>
            </a:lvl4pPr>
            <a:lvl5pPr marL="2743121" indent="0">
              <a:buNone/>
              <a:defRPr sz="2400" b="1"/>
            </a:lvl5pPr>
            <a:lvl6pPr marL="3428901" indent="0">
              <a:buNone/>
              <a:defRPr sz="2400" b="1"/>
            </a:lvl6pPr>
            <a:lvl7pPr marL="4114681" indent="0">
              <a:buNone/>
              <a:defRPr sz="2400" b="1"/>
            </a:lvl7pPr>
            <a:lvl8pPr marL="4800462" indent="0">
              <a:buNone/>
              <a:defRPr sz="2400" b="1"/>
            </a:lvl8pPr>
            <a:lvl9pPr marL="5486243" indent="0">
              <a:buNone/>
              <a:defRPr sz="2400" b="1"/>
            </a:lvl9pPr>
          </a:lstStyle>
          <a:p>
            <a:pPr lvl="0"/>
            <a:r>
              <a:rPr lang="en-US"/>
              <a:t>Click to edit Master text styles</a:t>
            </a:r>
          </a:p>
        </p:txBody>
      </p:sp>
      <p:sp>
        <p:nvSpPr>
          <p:cNvPr id="4" name="Content Placeholder 3"/>
          <p:cNvSpPr>
            <a:spLocks noGrp="1"/>
          </p:cNvSpPr>
          <p:nvPr>
            <p:ph sz="half" idx="2"/>
          </p:nvPr>
        </p:nvSpPr>
        <p:spPr>
          <a:xfrm>
            <a:off x="2194113" y="10440267"/>
            <a:ext cx="19392900" cy="18966006"/>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223" y="7369754"/>
            <a:ext cx="19401866" cy="3070514"/>
          </a:xfrm>
        </p:spPr>
        <p:txBody>
          <a:bodyPr anchor="b"/>
          <a:lstStyle>
            <a:lvl1pPr marL="0" indent="0">
              <a:buNone/>
              <a:defRPr sz="3600" b="1"/>
            </a:lvl1pPr>
            <a:lvl2pPr marL="685780" indent="0">
              <a:buNone/>
              <a:defRPr sz="3000" b="1"/>
            </a:lvl2pPr>
            <a:lvl3pPr marL="1371560" indent="0">
              <a:buNone/>
              <a:defRPr sz="2700" b="1"/>
            </a:lvl3pPr>
            <a:lvl4pPr marL="2057341" indent="0">
              <a:buNone/>
              <a:defRPr sz="2400" b="1"/>
            </a:lvl4pPr>
            <a:lvl5pPr marL="2743121" indent="0">
              <a:buNone/>
              <a:defRPr sz="2400" b="1"/>
            </a:lvl5pPr>
            <a:lvl6pPr marL="3428901" indent="0">
              <a:buNone/>
              <a:defRPr sz="2400" b="1"/>
            </a:lvl6pPr>
            <a:lvl7pPr marL="4114681" indent="0">
              <a:buNone/>
              <a:defRPr sz="2400" b="1"/>
            </a:lvl7pPr>
            <a:lvl8pPr marL="4800462" indent="0">
              <a:buNone/>
              <a:defRPr sz="2400" b="1"/>
            </a:lvl8pPr>
            <a:lvl9pPr marL="5486243" indent="0">
              <a:buNone/>
              <a:defRPr sz="2400" b="1"/>
            </a:lvl9pPr>
          </a:lstStyle>
          <a:p>
            <a:pPr lvl="0"/>
            <a:r>
              <a:rPr lang="en-US"/>
              <a:t>Click to edit Master text styles</a:t>
            </a:r>
          </a:p>
        </p:txBody>
      </p:sp>
      <p:sp>
        <p:nvSpPr>
          <p:cNvPr id="6" name="Content Placeholder 5"/>
          <p:cNvSpPr>
            <a:spLocks noGrp="1"/>
          </p:cNvSpPr>
          <p:nvPr>
            <p:ph sz="quarter" idx="4"/>
          </p:nvPr>
        </p:nvSpPr>
        <p:spPr>
          <a:xfrm>
            <a:off x="22295223" y="10440267"/>
            <a:ext cx="19401866" cy="18966006"/>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4F1627D9-CDCE-2F4E-9B2A-6404AAC7119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4642A51-46B4-C24D-A9FB-A050E9627D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AE45D479-1171-6042-BB1C-B07AF0EF485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112" y="1311854"/>
            <a:ext cx="14439900" cy="5577319"/>
          </a:xfrm>
        </p:spPr>
        <p:txBody>
          <a:bodyPr anchor="b"/>
          <a:lstStyle>
            <a:lvl1pPr algn="l">
              <a:defRPr sz="3000" b="1"/>
            </a:lvl1pPr>
          </a:lstStyle>
          <a:p>
            <a:r>
              <a:rPr lang="en-US"/>
              <a:t>Click to edit Master title style</a:t>
            </a:r>
          </a:p>
        </p:txBody>
      </p:sp>
      <p:sp>
        <p:nvSpPr>
          <p:cNvPr id="3" name="Content Placeholder 2"/>
          <p:cNvSpPr>
            <a:spLocks noGrp="1"/>
          </p:cNvSpPr>
          <p:nvPr>
            <p:ph idx="1"/>
          </p:nvPr>
        </p:nvSpPr>
        <p:spPr>
          <a:xfrm>
            <a:off x="17160689" y="1311853"/>
            <a:ext cx="24536400" cy="28094419"/>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112" y="6889173"/>
            <a:ext cx="14439900" cy="22517100"/>
          </a:xfrm>
        </p:spPr>
        <p:txBody>
          <a:bodyPr/>
          <a:lstStyle>
            <a:lvl1pPr marL="0" indent="0">
              <a:buNone/>
              <a:defRPr sz="2100"/>
            </a:lvl1pPr>
            <a:lvl2pPr marL="685780" indent="0">
              <a:buNone/>
              <a:defRPr sz="1800"/>
            </a:lvl2pPr>
            <a:lvl3pPr marL="1371560" indent="0">
              <a:buNone/>
              <a:defRPr sz="1500"/>
            </a:lvl3pPr>
            <a:lvl4pPr marL="2057341" indent="0">
              <a:buNone/>
              <a:defRPr sz="1300"/>
            </a:lvl4pPr>
            <a:lvl5pPr marL="2743121" indent="0">
              <a:buNone/>
              <a:defRPr sz="1300"/>
            </a:lvl5pPr>
            <a:lvl6pPr marL="3428901" indent="0">
              <a:buNone/>
              <a:defRPr sz="1300"/>
            </a:lvl6pPr>
            <a:lvl7pPr marL="4114681" indent="0">
              <a:buNone/>
              <a:defRPr sz="1300"/>
            </a:lvl7pPr>
            <a:lvl8pPr marL="4800462" indent="0">
              <a:buNone/>
              <a:defRPr sz="1300"/>
            </a:lvl8pPr>
            <a:lvl9pPr marL="5486243" indent="0">
              <a:buNone/>
              <a:defRPr sz="13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DD3730D-722C-7140-9248-BA29B40842B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879" y="23041841"/>
            <a:ext cx="26333823" cy="2722418"/>
          </a:xfrm>
        </p:spPr>
        <p:txBody>
          <a:bodyPr anchor="b"/>
          <a:lstStyle>
            <a:lvl1pPr algn="l">
              <a:defRPr sz="3000" b="1"/>
            </a:lvl1pPr>
          </a:lstStyle>
          <a:p>
            <a:r>
              <a:rPr lang="en-US"/>
              <a:t>Click to edit Master title style</a:t>
            </a:r>
          </a:p>
        </p:txBody>
      </p:sp>
      <p:sp>
        <p:nvSpPr>
          <p:cNvPr id="3" name="Picture Placeholder 2"/>
          <p:cNvSpPr>
            <a:spLocks noGrp="1"/>
          </p:cNvSpPr>
          <p:nvPr>
            <p:ph type="pic" idx="1"/>
          </p:nvPr>
        </p:nvSpPr>
        <p:spPr>
          <a:xfrm>
            <a:off x="8603879" y="2940629"/>
            <a:ext cx="26333823" cy="19750521"/>
          </a:xfrm>
        </p:spPr>
        <p:txBody>
          <a:bodyPr/>
          <a:lstStyle>
            <a:lvl1pPr marL="0" indent="0">
              <a:buNone/>
              <a:defRPr sz="4800"/>
            </a:lvl1pPr>
            <a:lvl2pPr marL="685780" indent="0">
              <a:buNone/>
              <a:defRPr sz="4200"/>
            </a:lvl2pPr>
            <a:lvl3pPr marL="1371560" indent="0">
              <a:buNone/>
              <a:defRPr sz="3600"/>
            </a:lvl3pPr>
            <a:lvl4pPr marL="2057341" indent="0">
              <a:buNone/>
              <a:defRPr sz="3000"/>
            </a:lvl4pPr>
            <a:lvl5pPr marL="2743121" indent="0">
              <a:buNone/>
              <a:defRPr sz="3000"/>
            </a:lvl5pPr>
            <a:lvl6pPr marL="3428901" indent="0">
              <a:buNone/>
              <a:defRPr sz="3000"/>
            </a:lvl6pPr>
            <a:lvl7pPr marL="4114681" indent="0">
              <a:buNone/>
              <a:defRPr sz="3000"/>
            </a:lvl7pPr>
            <a:lvl8pPr marL="4800462" indent="0">
              <a:buNone/>
              <a:defRPr sz="3000"/>
            </a:lvl8pPr>
            <a:lvl9pPr marL="5486243" indent="0">
              <a:buNone/>
              <a:defRPr sz="3000"/>
            </a:lvl9pPr>
          </a:lstStyle>
          <a:p>
            <a:pPr lvl="0"/>
            <a:endParaRPr lang="en-US" noProof="0"/>
          </a:p>
        </p:txBody>
      </p:sp>
      <p:sp>
        <p:nvSpPr>
          <p:cNvPr id="4" name="Text Placeholder 3"/>
          <p:cNvSpPr>
            <a:spLocks noGrp="1"/>
          </p:cNvSpPr>
          <p:nvPr>
            <p:ph type="body" sz="half" idx="2"/>
          </p:nvPr>
        </p:nvSpPr>
        <p:spPr>
          <a:xfrm>
            <a:off x="8603879" y="25764260"/>
            <a:ext cx="26333823" cy="3862821"/>
          </a:xfrm>
        </p:spPr>
        <p:txBody>
          <a:bodyPr/>
          <a:lstStyle>
            <a:lvl1pPr marL="0" indent="0">
              <a:buNone/>
              <a:defRPr sz="2100"/>
            </a:lvl1pPr>
            <a:lvl2pPr marL="685780" indent="0">
              <a:buNone/>
              <a:defRPr sz="1800"/>
            </a:lvl2pPr>
            <a:lvl3pPr marL="1371560" indent="0">
              <a:buNone/>
              <a:defRPr sz="1500"/>
            </a:lvl3pPr>
            <a:lvl4pPr marL="2057341" indent="0">
              <a:buNone/>
              <a:defRPr sz="1300"/>
            </a:lvl4pPr>
            <a:lvl5pPr marL="2743121" indent="0">
              <a:buNone/>
              <a:defRPr sz="1300"/>
            </a:lvl5pPr>
            <a:lvl6pPr marL="3428901" indent="0">
              <a:buNone/>
              <a:defRPr sz="1300"/>
            </a:lvl6pPr>
            <a:lvl7pPr marL="4114681" indent="0">
              <a:buNone/>
              <a:defRPr sz="1300"/>
            </a:lvl7pPr>
            <a:lvl8pPr marL="4800462" indent="0">
              <a:buNone/>
              <a:defRPr sz="1300"/>
            </a:lvl8pPr>
            <a:lvl9pPr marL="5486243" indent="0">
              <a:buNone/>
              <a:defRPr sz="13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B360F-6758-DC44-AE26-F4860EEEC6E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2290" y="2927639"/>
            <a:ext cx="37306623" cy="5486400"/>
          </a:xfrm>
          <a:prstGeom prst="rect">
            <a:avLst/>
          </a:prstGeom>
          <a:noFill/>
          <a:ln w="9525">
            <a:noFill/>
            <a:miter lim="800000"/>
            <a:headEnd/>
            <a:tailEnd/>
          </a:ln>
        </p:spPr>
        <p:txBody>
          <a:bodyPr vert="horz" wrap="square" lIns="438851" tIns="219427" rIns="438851" bIns="219427"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2290" y="9510281"/>
            <a:ext cx="37306623" cy="19750519"/>
          </a:xfrm>
          <a:prstGeom prst="rect">
            <a:avLst/>
          </a:prstGeom>
          <a:noFill/>
          <a:ln w="9525">
            <a:noFill/>
            <a:miter lim="800000"/>
            <a:headEnd/>
            <a:tailEnd/>
          </a:ln>
        </p:spPr>
        <p:txBody>
          <a:bodyPr vert="horz" wrap="square" lIns="438851" tIns="219427" rIns="438851" bIns="21942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2289" y="29990763"/>
            <a:ext cx="9144000" cy="2197677"/>
          </a:xfrm>
          <a:prstGeom prst="rect">
            <a:avLst/>
          </a:prstGeom>
          <a:noFill/>
          <a:ln w="9525">
            <a:noFill/>
            <a:miter lim="800000"/>
            <a:headEnd/>
            <a:tailEnd/>
          </a:ln>
          <a:effectLst/>
        </p:spPr>
        <p:txBody>
          <a:bodyPr vert="horz" wrap="square" lIns="438851" tIns="219427" rIns="438851" bIns="219427" numCol="1" anchor="t" anchorCtr="0" compatLnSpc="1">
            <a:prstTxWarp prst="textNoShape">
              <a:avLst/>
            </a:prstTxWarp>
          </a:bodyPr>
          <a:lstStyle>
            <a:lvl1pPr>
              <a:defRPr sz="67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14995713" y="29990763"/>
            <a:ext cx="13899777" cy="2197677"/>
          </a:xfrm>
          <a:prstGeom prst="rect">
            <a:avLst/>
          </a:prstGeom>
          <a:noFill/>
          <a:ln w="9525">
            <a:noFill/>
            <a:miter lim="800000"/>
            <a:headEnd/>
            <a:tailEnd/>
          </a:ln>
          <a:effectLst/>
        </p:spPr>
        <p:txBody>
          <a:bodyPr vert="horz" wrap="square" lIns="438851" tIns="219427" rIns="438851" bIns="219427" numCol="1" anchor="t" anchorCtr="0" compatLnSpc="1">
            <a:prstTxWarp prst="textNoShape">
              <a:avLst/>
            </a:prstTxWarp>
          </a:bodyPr>
          <a:lstStyle>
            <a:lvl1pPr algn="ctr">
              <a:defRPr sz="67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31454913" y="29990763"/>
            <a:ext cx="9144000" cy="2197677"/>
          </a:xfrm>
          <a:prstGeom prst="rect">
            <a:avLst/>
          </a:prstGeom>
          <a:noFill/>
          <a:ln w="9525">
            <a:noFill/>
            <a:miter lim="800000"/>
            <a:headEnd/>
            <a:tailEnd/>
          </a:ln>
          <a:effectLst/>
        </p:spPr>
        <p:txBody>
          <a:bodyPr vert="horz" wrap="square" lIns="438851" tIns="219427" rIns="438851" bIns="219427" numCol="1" anchor="t" anchorCtr="0" compatLnSpc="1">
            <a:prstTxWarp prst="textNoShape">
              <a:avLst/>
            </a:prstTxWarp>
          </a:bodyPr>
          <a:lstStyle>
            <a:lvl1pPr algn="r">
              <a:defRPr sz="6700">
                <a:latin typeface="Times New Roman" charset="0"/>
              </a:defRPr>
            </a:lvl1pPr>
          </a:lstStyle>
          <a:p>
            <a:fld id="{B9563742-BACD-EE49-8D18-572A98DCADA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518" rtl="0" eaLnBrk="0" fontAlgn="base" hangingPunct="0">
        <a:spcBef>
          <a:spcPct val="0"/>
        </a:spcBef>
        <a:spcAft>
          <a:spcPct val="0"/>
        </a:spcAft>
        <a:defRPr sz="21100">
          <a:solidFill>
            <a:schemeClr val="tx2"/>
          </a:solidFill>
          <a:latin typeface="+mj-lt"/>
          <a:ea typeface="+mj-ea"/>
          <a:cs typeface="+mj-cs"/>
        </a:defRPr>
      </a:lvl1pPr>
      <a:lvl2pPr algn="ctr" defTabSz="4388518" rtl="0" eaLnBrk="0" fontAlgn="base" hangingPunct="0">
        <a:spcBef>
          <a:spcPct val="0"/>
        </a:spcBef>
        <a:spcAft>
          <a:spcPct val="0"/>
        </a:spcAft>
        <a:defRPr sz="21100">
          <a:solidFill>
            <a:schemeClr val="tx2"/>
          </a:solidFill>
          <a:latin typeface="Times New Roman" pitchFamily="18" charset="0"/>
        </a:defRPr>
      </a:lvl2pPr>
      <a:lvl3pPr algn="ctr" defTabSz="4388518" rtl="0" eaLnBrk="0" fontAlgn="base" hangingPunct="0">
        <a:spcBef>
          <a:spcPct val="0"/>
        </a:spcBef>
        <a:spcAft>
          <a:spcPct val="0"/>
        </a:spcAft>
        <a:defRPr sz="21100">
          <a:solidFill>
            <a:schemeClr val="tx2"/>
          </a:solidFill>
          <a:latin typeface="Times New Roman" pitchFamily="18" charset="0"/>
        </a:defRPr>
      </a:lvl3pPr>
      <a:lvl4pPr algn="ctr" defTabSz="4388518" rtl="0" eaLnBrk="0" fontAlgn="base" hangingPunct="0">
        <a:spcBef>
          <a:spcPct val="0"/>
        </a:spcBef>
        <a:spcAft>
          <a:spcPct val="0"/>
        </a:spcAft>
        <a:defRPr sz="21100">
          <a:solidFill>
            <a:schemeClr val="tx2"/>
          </a:solidFill>
          <a:latin typeface="Times New Roman" pitchFamily="18" charset="0"/>
        </a:defRPr>
      </a:lvl4pPr>
      <a:lvl5pPr algn="ctr" defTabSz="4388518" rtl="0" eaLnBrk="0" fontAlgn="base" hangingPunct="0">
        <a:spcBef>
          <a:spcPct val="0"/>
        </a:spcBef>
        <a:spcAft>
          <a:spcPct val="0"/>
        </a:spcAft>
        <a:defRPr sz="21100">
          <a:solidFill>
            <a:schemeClr val="tx2"/>
          </a:solidFill>
          <a:latin typeface="Times New Roman" pitchFamily="18" charset="0"/>
        </a:defRPr>
      </a:lvl5pPr>
      <a:lvl6pPr marL="685780" algn="ctr" defTabSz="4388518" rtl="0" fontAlgn="base">
        <a:spcBef>
          <a:spcPct val="0"/>
        </a:spcBef>
        <a:spcAft>
          <a:spcPct val="0"/>
        </a:spcAft>
        <a:defRPr sz="21100">
          <a:solidFill>
            <a:schemeClr val="tx2"/>
          </a:solidFill>
          <a:latin typeface="Times New Roman" pitchFamily="18" charset="0"/>
        </a:defRPr>
      </a:lvl6pPr>
      <a:lvl7pPr marL="1371560" algn="ctr" defTabSz="4388518" rtl="0" fontAlgn="base">
        <a:spcBef>
          <a:spcPct val="0"/>
        </a:spcBef>
        <a:spcAft>
          <a:spcPct val="0"/>
        </a:spcAft>
        <a:defRPr sz="21100">
          <a:solidFill>
            <a:schemeClr val="tx2"/>
          </a:solidFill>
          <a:latin typeface="Times New Roman" pitchFamily="18" charset="0"/>
        </a:defRPr>
      </a:lvl7pPr>
      <a:lvl8pPr marL="2057341" algn="ctr" defTabSz="4388518" rtl="0" fontAlgn="base">
        <a:spcBef>
          <a:spcPct val="0"/>
        </a:spcBef>
        <a:spcAft>
          <a:spcPct val="0"/>
        </a:spcAft>
        <a:defRPr sz="21100">
          <a:solidFill>
            <a:schemeClr val="tx2"/>
          </a:solidFill>
          <a:latin typeface="Times New Roman" pitchFamily="18" charset="0"/>
        </a:defRPr>
      </a:lvl8pPr>
      <a:lvl9pPr marL="2743121" algn="ctr" defTabSz="4388518" rtl="0" fontAlgn="base">
        <a:spcBef>
          <a:spcPct val="0"/>
        </a:spcBef>
        <a:spcAft>
          <a:spcPct val="0"/>
        </a:spcAft>
        <a:defRPr sz="21100">
          <a:solidFill>
            <a:schemeClr val="tx2"/>
          </a:solidFill>
          <a:latin typeface="Times New Roman" pitchFamily="18" charset="0"/>
        </a:defRPr>
      </a:lvl9pPr>
    </p:titleStyle>
    <p:bodyStyle>
      <a:lvl1pPr marL="1643015" indent="-1643015" algn="l" defTabSz="4388518" rtl="0" eaLnBrk="0" fontAlgn="base" hangingPunct="0">
        <a:spcBef>
          <a:spcPct val="20000"/>
        </a:spcBef>
        <a:spcAft>
          <a:spcPct val="0"/>
        </a:spcAft>
        <a:buChar char="•"/>
        <a:defRPr sz="15300">
          <a:solidFill>
            <a:schemeClr val="tx1"/>
          </a:solidFill>
          <a:latin typeface="+mn-lt"/>
          <a:ea typeface="+mn-ea"/>
          <a:cs typeface="+mn-cs"/>
        </a:defRPr>
      </a:lvl1pPr>
      <a:lvl2pPr marL="3564629" indent="-1371560" algn="l" defTabSz="4388518" rtl="0" eaLnBrk="0" fontAlgn="base" hangingPunct="0">
        <a:spcBef>
          <a:spcPct val="20000"/>
        </a:spcBef>
        <a:spcAft>
          <a:spcPct val="0"/>
        </a:spcAft>
        <a:buChar char="–"/>
        <a:defRPr sz="13400">
          <a:solidFill>
            <a:schemeClr val="tx1"/>
          </a:solidFill>
          <a:latin typeface="+mn-lt"/>
          <a:ea typeface="ＭＳ Ｐゴシック" charset="-128"/>
        </a:defRPr>
      </a:lvl2pPr>
      <a:lvl3pPr marL="5486243" indent="-1097725" algn="l" defTabSz="4388518" rtl="0" eaLnBrk="0" fontAlgn="base" hangingPunct="0">
        <a:spcBef>
          <a:spcPct val="20000"/>
        </a:spcBef>
        <a:spcAft>
          <a:spcPct val="0"/>
        </a:spcAft>
        <a:buChar char="•"/>
        <a:defRPr sz="11400">
          <a:solidFill>
            <a:schemeClr val="tx1"/>
          </a:solidFill>
          <a:latin typeface="+mn-lt"/>
          <a:ea typeface="ＭＳ Ｐゴシック" charset="-128"/>
        </a:defRPr>
      </a:lvl3pPr>
      <a:lvl4pPr marL="7679311" indent="-1097725" algn="l" defTabSz="4388518" rtl="0" eaLnBrk="0" fontAlgn="base" hangingPunct="0">
        <a:spcBef>
          <a:spcPct val="20000"/>
        </a:spcBef>
        <a:spcAft>
          <a:spcPct val="0"/>
        </a:spcAft>
        <a:buChar char="–"/>
        <a:defRPr sz="9700">
          <a:solidFill>
            <a:schemeClr val="tx1"/>
          </a:solidFill>
          <a:latin typeface="+mn-lt"/>
          <a:ea typeface="ＭＳ Ｐゴシック" charset="-128"/>
        </a:defRPr>
      </a:lvl4pPr>
      <a:lvl5pPr marL="9874761" indent="-1097725" algn="l" defTabSz="4388518" rtl="0" eaLnBrk="0" fontAlgn="base" hangingPunct="0">
        <a:spcBef>
          <a:spcPct val="20000"/>
        </a:spcBef>
        <a:spcAft>
          <a:spcPct val="0"/>
        </a:spcAft>
        <a:buChar char="»"/>
        <a:defRPr sz="9700">
          <a:solidFill>
            <a:schemeClr val="tx1"/>
          </a:solidFill>
          <a:latin typeface="+mn-lt"/>
          <a:ea typeface="ＭＳ Ｐゴシック" charset="-128"/>
        </a:defRPr>
      </a:lvl5pPr>
      <a:lvl6pPr marL="10560541" indent="-1097725" algn="l" defTabSz="4388518" rtl="0" fontAlgn="base">
        <a:spcBef>
          <a:spcPct val="20000"/>
        </a:spcBef>
        <a:spcAft>
          <a:spcPct val="0"/>
        </a:spcAft>
        <a:buChar char="»"/>
        <a:defRPr sz="9700">
          <a:solidFill>
            <a:schemeClr val="tx1"/>
          </a:solidFill>
          <a:latin typeface="+mn-lt"/>
        </a:defRPr>
      </a:lvl6pPr>
      <a:lvl7pPr marL="11246321" indent="-1097725" algn="l" defTabSz="4388518" rtl="0" fontAlgn="base">
        <a:spcBef>
          <a:spcPct val="20000"/>
        </a:spcBef>
        <a:spcAft>
          <a:spcPct val="0"/>
        </a:spcAft>
        <a:buChar char="»"/>
        <a:defRPr sz="9700">
          <a:solidFill>
            <a:schemeClr val="tx1"/>
          </a:solidFill>
          <a:latin typeface="+mn-lt"/>
        </a:defRPr>
      </a:lvl7pPr>
      <a:lvl8pPr marL="11932101" indent="-1097725" algn="l" defTabSz="4388518" rtl="0" fontAlgn="base">
        <a:spcBef>
          <a:spcPct val="20000"/>
        </a:spcBef>
        <a:spcAft>
          <a:spcPct val="0"/>
        </a:spcAft>
        <a:buChar char="»"/>
        <a:defRPr sz="9700">
          <a:solidFill>
            <a:schemeClr val="tx1"/>
          </a:solidFill>
          <a:latin typeface="+mn-lt"/>
        </a:defRPr>
      </a:lvl8pPr>
      <a:lvl9pPr marL="12617881" indent="-1097725" algn="l" defTabSz="4388518" rtl="0" fontAlgn="base">
        <a:spcBef>
          <a:spcPct val="20000"/>
        </a:spcBef>
        <a:spcAft>
          <a:spcPct val="0"/>
        </a:spcAft>
        <a:buChar char="»"/>
        <a:defRPr sz="9700">
          <a:solidFill>
            <a:schemeClr val="tx1"/>
          </a:solidFill>
          <a:latin typeface="+mn-lt"/>
        </a:defRPr>
      </a:lvl9pPr>
    </p:bodyStyle>
    <p:otherStyle>
      <a:defPPr>
        <a:defRPr lang="en-US"/>
      </a:defPPr>
      <a:lvl1pPr marL="0" algn="l" defTabSz="1371560" rtl="0" eaLnBrk="1" latinLnBrk="0" hangingPunct="1">
        <a:defRPr sz="2700" kern="1200">
          <a:solidFill>
            <a:schemeClr val="tx1"/>
          </a:solidFill>
          <a:latin typeface="+mn-lt"/>
          <a:ea typeface="+mn-ea"/>
          <a:cs typeface="+mn-cs"/>
        </a:defRPr>
      </a:lvl1pPr>
      <a:lvl2pPr marL="685780" algn="l" defTabSz="1371560" rtl="0" eaLnBrk="1" latinLnBrk="0" hangingPunct="1">
        <a:defRPr sz="2700" kern="1200">
          <a:solidFill>
            <a:schemeClr val="tx1"/>
          </a:solidFill>
          <a:latin typeface="+mn-lt"/>
          <a:ea typeface="+mn-ea"/>
          <a:cs typeface="+mn-cs"/>
        </a:defRPr>
      </a:lvl2pPr>
      <a:lvl3pPr marL="1371560" algn="l" defTabSz="1371560" rtl="0" eaLnBrk="1" latinLnBrk="0" hangingPunct="1">
        <a:defRPr sz="2700" kern="1200">
          <a:solidFill>
            <a:schemeClr val="tx1"/>
          </a:solidFill>
          <a:latin typeface="+mn-lt"/>
          <a:ea typeface="+mn-ea"/>
          <a:cs typeface="+mn-cs"/>
        </a:defRPr>
      </a:lvl3pPr>
      <a:lvl4pPr marL="2057341" algn="l" defTabSz="1371560" rtl="0" eaLnBrk="1" latinLnBrk="0" hangingPunct="1">
        <a:defRPr sz="2700" kern="1200">
          <a:solidFill>
            <a:schemeClr val="tx1"/>
          </a:solidFill>
          <a:latin typeface="+mn-lt"/>
          <a:ea typeface="+mn-ea"/>
          <a:cs typeface="+mn-cs"/>
        </a:defRPr>
      </a:lvl4pPr>
      <a:lvl5pPr marL="2743121" algn="l" defTabSz="1371560" rtl="0" eaLnBrk="1" latinLnBrk="0" hangingPunct="1">
        <a:defRPr sz="2700" kern="1200">
          <a:solidFill>
            <a:schemeClr val="tx1"/>
          </a:solidFill>
          <a:latin typeface="+mn-lt"/>
          <a:ea typeface="+mn-ea"/>
          <a:cs typeface="+mn-cs"/>
        </a:defRPr>
      </a:lvl5pPr>
      <a:lvl6pPr marL="3428901" algn="l" defTabSz="1371560" rtl="0" eaLnBrk="1" latinLnBrk="0" hangingPunct="1">
        <a:defRPr sz="2700" kern="1200">
          <a:solidFill>
            <a:schemeClr val="tx1"/>
          </a:solidFill>
          <a:latin typeface="+mn-lt"/>
          <a:ea typeface="+mn-ea"/>
          <a:cs typeface="+mn-cs"/>
        </a:defRPr>
      </a:lvl6pPr>
      <a:lvl7pPr marL="4114681" algn="l" defTabSz="1371560" rtl="0" eaLnBrk="1" latinLnBrk="0" hangingPunct="1">
        <a:defRPr sz="2700" kern="1200">
          <a:solidFill>
            <a:schemeClr val="tx1"/>
          </a:solidFill>
          <a:latin typeface="+mn-lt"/>
          <a:ea typeface="+mn-ea"/>
          <a:cs typeface="+mn-cs"/>
        </a:defRPr>
      </a:lvl7pPr>
      <a:lvl8pPr marL="4800462" algn="l" defTabSz="1371560" rtl="0" eaLnBrk="1" latinLnBrk="0" hangingPunct="1">
        <a:defRPr sz="2700" kern="1200">
          <a:solidFill>
            <a:schemeClr val="tx1"/>
          </a:solidFill>
          <a:latin typeface="+mn-lt"/>
          <a:ea typeface="+mn-ea"/>
          <a:cs typeface="+mn-cs"/>
        </a:defRPr>
      </a:lvl8pPr>
      <a:lvl9pPr marL="5486243" algn="l" defTabSz="137156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 name="Picture 459" descr="C:\Users\sadeghiyeh\Desktop\Projects\072_Social_decision-making\072_diagrams\fCopy_in_each_horizon_per_group.jpg"/>
          <p:cNvPicPr/>
          <p:nvPr/>
        </p:nvPicPr>
        <p:blipFill>
          <a:blip r:embed="rId3">
            <a:extLst>
              <a:ext uri="{28A0092B-C50C-407E-A947-70E740481C1C}">
                <a14:useLocalDpi xmlns:a14="http://schemas.microsoft.com/office/drawing/2010/main" val="0"/>
              </a:ext>
            </a:extLst>
          </a:blip>
          <a:srcRect/>
          <a:stretch>
            <a:fillRect/>
          </a:stretch>
        </p:blipFill>
        <p:spPr bwMode="auto">
          <a:xfrm>
            <a:off x="15102906" y="21388997"/>
            <a:ext cx="13852939" cy="10954037"/>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86862" y="22978580"/>
            <a:ext cx="17908112" cy="9034480"/>
          </a:xfrm>
          <a:prstGeom prst="rect">
            <a:avLst/>
          </a:prstGeom>
        </p:spPr>
      </p:pic>
      <p:pic>
        <p:nvPicPr>
          <p:cNvPr id="18" name="Picture 17" descr="fig.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0785" y="16279052"/>
            <a:ext cx="7753480" cy="3834875"/>
          </a:xfrm>
          <a:prstGeom prst="rect">
            <a:avLst/>
          </a:prstGeom>
        </p:spPr>
      </p:pic>
      <p:sp>
        <p:nvSpPr>
          <p:cNvPr id="6" name="Rectangle 5"/>
          <p:cNvSpPr/>
          <p:nvPr/>
        </p:nvSpPr>
        <p:spPr>
          <a:xfrm>
            <a:off x="0" y="902721"/>
            <a:ext cx="43891200" cy="2092881"/>
          </a:xfrm>
          <a:prstGeom prst="rect">
            <a:avLst/>
          </a:prstGeom>
        </p:spPr>
        <p:txBody>
          <a:bodyPr wrap="square">
            <a:spAutoFit/>
          </a:bodyPr>
          <a:lstStyle/>
          <a:p>
            <a:pPr algn="ctr"/>
            <a:r>
              <a:rPr lang="en-US" sz="13000" dirty="0">
                <a:latin typeface="Gill Sans"/>
                <a:cs typeface="Gill Sans"/>
              </a:rPr>
              <a:t>The social influence on explore-exploit decisions</a:t>
            </a:r>
          </a:p>
        </p:txBody>
      </p:sp>
      <p:sp>
        <p:nvSpPr>
          <p:cNvPr id="7" name="Rectangle 6"/>
          <p:cNvSpPr/>
          <p:nvPr/>
        </p:nvSpPr>
        <p:spPr>
          <a:xfrm>
            <a:off x="1" y="3203770"/>
            <a:ext cx="43891200" cy="1708160"/>
          </a:xfrm>
          <a:prstGeom prst="rect">
            <a:avLst/>
          </a:prstGeom>
        </p:spPr>
        <p:txBody>
          <a:bodyPr wrap="square">
            <a:spAutoFit/>
          </a:bodyPr>
          <a:lstStyle/>
          <a:p>
            <a:pPr algn="ctr"/>
            <a:r>
              <a:rPr lang="en-US" sz="10500" dirty="0">
                <a:solidFill>
                  <a:srgbClr val="99122A"/>
                </a:solidFill>
                <a:latin typeface="Gill Sans"/>
                <a:cs typeface="Gill Sans"/>
              </a:rPr>
              <a:t>Hashem </a:t>
            </a:r>
            <a:r>
              <a:rPr lang="en-US" sz="10500" dirty="0" err="1">
                <a:solidFill>
                  <a:srgbClr val="99122A"/>
                </a:solidFill>
                <a:latin typeface="Gill Sans"/>
                <a:cs typeface="Gill Sans"/>
              </a:rPr>
              <a:t>Sadeghiyeh</a:t>
            </a:r>
            <a:r>
              <a:rPr lang="en-US" sz="10500" dirty="0">
                <a:solidFill>
                  <a:srgbClr val="99122A"/>
                </a:solidFill>
                <a:latin typeface="Gill Sans"/>
                <a:cs typeface="Gill Sans"/>
              </a:rPr>
              <a:t>, </a:t>
            </a:r>
            <a:r>
              <a:rPr lang="en-US" sz="10500" dirty="0" err="1">
                <a:solidFill>
                  <a:srgbClr val="99122A"/>
                </a:solidFill>
                <a:latin typeface="Gill Sans"/>
                <a:cs typeface="Gill Sans"/>
              </a:rPr>
              <a:t>Siyu</a:t>
            </a:r>
            <a:r>
              <a:rPr lang="en-US" sz="10500" dirty="0">
                <a:solidFill>
                  <a:srgbClr val="99122A"/>
                </a:solidFill>
                <a:latin typeface="Gill Sans"/>
                <a:cs typeface="Gill Sans"/>
              </a:rPr>
              <a:t> Wang, and Robert C. Wilson</a:t>
            </a:r>
          </a:p>
        </p:txBody>
      </p:sp>
      <p:cxnSp>
        <p:nvCxnSpPr>
          <p:cNvPr id="22" name="Straight Connector 21"/>
          <p:cNvCxnSpPr/>
          <p:nvPr/>
        </p:nvCxnSpPr>
        <p:spPr bwMode="auto">
          <a:xfrm flipV="1">
            <a:off x="2105792" y="16102755"/>
            <a:ext cx="12688465" cy="0"/>
          </a:xfrm>
          <a:prstGeom prst="line">
            <a:avLst/>
          </a:prstGeom>
          <a:noFill/>
          <a:ln w="50800" cap="flat" cmpd="sng" algn="ctr">
            <a:solidFill>
              <a:srgbClr val="99122A"/>
            </a:solidFill>
            <a:prstDash val="solid"/>
            <a:round/>
            <a:headEnd type="none" w="med" len="med"/>
            <a:tailEnd type="none" w="med" len="med"/>
          </a:ln>
          <a:effectLst/>
        </p:spPr>
      </p:cxnSp>
      <p:sp>
        <p:nvSpPr>
          <p:cNvPr id="23" name="TextBox 22"/>
          <p:cNvSpPr txBox="1"/>
          <p:nvPr/>
        </p:nvSpPr>
        <p:spPr>
          <a:xfrm>
            <a:off x="643858" y="15517980"/>
            <a:ext cx="3536256" cy="1169551"/>
          </a:xfrm>
          <a:prstGeom prst="rect">
            <a:avLst/>
          </a:prstGeom>
          <a:solidFill>
            <a:schemeClr val="bg1"/>
          </a:solidFill>
        </p:spPr>
        <p:txBody>
          <a:bodyPr wrap="square" rtlCol="0">
            <a:spAutoFit/>
          </a:bodyPr>
          <a:lstStyle/>
          <a:p>
            <a:r>
              <a:rPr lang="en-US" sz="7000" b="1" dirty="0">
                <a:latin typeface="Gill Sans"/>
                <a:cs typeface="Gill Sans"/>
              </a:rPr>
              <a:t>Task</a:t>
            </a:r>
          </a:p>
        </p:txBody>
      </p:sp>
      <p:cxnSp>
        <p:nvCxnSpPr>
          <p:cNvPr id="148" name="Straight Connector 147"/>
          <p:cNvCxnSpPr/>
          <p:nvPr/>
        </p:nvCxnSpPr>
        <p:spPr bwMode="auto">
          <a:xfrm>
            <a:off x="676275" y="5689600"/>
            <a:ext cx="28390433" cy="5394"/>
          </a:xfrm>
          <a:prstGeom prst="line">
            <a:avLst/>
          </a:prstGeom>
          <a:noFill/>
          <a:ln w="50800" cap="flat" cmpd="sng" algn="ctr">
            <a:solidFill>
              <a:srgbClr val="99122A"/>
            </a:solidFill>
            <a:prstDash val="solid"/>
            <a:round/>
            <a:headEnd type="none" w="med" len="med"/>
            <a:tailEnd type="none" w="med" len="med"/>
          </a:ln>
          <a:effectLst/>
        </p:spPr>
      </p:cxnSp>
      <p:sp>
        <p:nvSpPr>
          <p:cNvPr id="149" name="TextBox 148"/>
          <p:cNvSpPr txBox="1"/>
          <p:nvPr/>
        </p:nvSpPr>
        <p:spPr>
          <a:xfrm>
            <a:off x="628014" y="5029200"/>
            <a:ext cx="4350386" cy="1169551"/>
          </a:xfrm>
          <a:prstGeom prst="rect">
            <a:avLst/>
          </a:prstGeom>
          <a:solidFill>
            <a:schemeClr val="bg1"/>
          </a:solidFill>
        </p:spPr>
        <p:txBody>
          <a:bodyPr wrap="square" rtlCol="0">
            <a:spAutoFit/>
          </a:bodyPr>
          <a:lstStyle/>
          <a:p>
            <a:r>
              <a:rPr lang="en-US" sz="7000" b="1" dirty="0">
                <a:latin typeface="Arial" panose="020B0604020202020204" pitchFamily="34" charset="0"/>
                <a:cs typeface="Arial" panose="020B0604020202020204" pitchFamily="34" charset="0"/>
              </a:rPr>
              <a:t>Summary</a:t>
            </a:r>
          </a:p>
        </p:txBody>
      </p:sp>
      <p:sp>
        <p:nvSpPr>
          <p:cNvPr id="593" name="TextBox 592"/>
          <p:cNvSpPr txBox="1"/>
          <p:nvPr/>
        </p:nvSpPr>
        <p:spPr>
          <a:xfrm>
            <a:off x="834430" y="6193366"/>
            <a:ext cx="13624768" cy="9525685"/>
          </a:xfrm>
          <a:prstGeom prst="rect">
            <a:avLst/>
          </a:prstGeom>
          <a:noFill/>
        </p:spPr>
        <p:txBody>
          <a:bodyPr wrap="square" rtlCol="0">
            <a:spAutoFit/>
          </a:bodyPr>
          <a:lstStyle/>
          <a:p>
            <a:pPr algn="just"/>
            <a:r>
              <a:rPr lang="en-US" sz="4200" dirty="0"/>
              <a:t>The explore-exploit dilemma:</a:t>
            </a:r>
          </a:p>
          <a:p>
            <a:pPr algn="just"/>
            <a:r>
              <a:rPr lang="en-US" sz="4200" dirty="0"/>
              <a:t>		explore to gain information?</a:t>
            </a:r>
          </a:p>
          <a:p>
            <a:pPr algn="just">
              <a:spcAft>
                <a:spcPts val="1200"/>
              </a:spcAft>
            </a:pPr>
            <a:r>
              <a:rPr lang="en-US" sz="4200" dirty="0"/>
              <a:t>		exploit for immediate reward?</a:t>
            </a:r>
          </a:p>
          <a:p>
            <a:pPr algn="just">
              <a:spcAft>
                <a:spcPts val="600"/>
              </a:spcAft>
            </a:pPr>
            <a:r>
              <a:rPr lang="en-US" sz="4200" dirty="0"/>
              <a:t>What other people do can help with the decision in two different ways</a:t>
            </a:r>
          </a:p>
          <a:p>
            <a:pPr algn="just"/>
            <a:r>
              <a:rPr lang="en-US" sz="4200" dirty="0"/>
              <a:t>	1. 	I can copy them, if I’m too lazy to make the          		decision for myself</a:t>
            </a:r>
          </a:p>
          <a:p>
            <a:pPr algn="just">
              <a:spcAft>
                <a:spcPts val="1200"/>
              </a:spcAft>
            </a:pPr>
            <a:r>
              <a:rPr lang="en-US" sz="4200" dirty="0"/>
              <a:t>	2. 	I can do something different from them, to 				diversify the experience of the group</a:t>
            </a:r>
          </a:p>
          <a:p>
            <a:pPr algn="just"/>
            <a:r>
              <a:rPr lang="en-US" sz="4200" b="1" dirty="0"/>
              <a:t>Hypothesis: </a:t>
            </a:r>
            <a:r>
              <a:rPr lang="en-US" sz="4200" dirty="0"/>
              <a:t>balance between copying and diversifying will depend on whether I will ultimately see the outcome of their action</a:t>
            </a:r>
          </a:p>
          <a:p>
            <a:pPr algn="just"/>
            <a:r>
              <a:rPr lang="en-US" sz="4200" dirty="0"/>
              <a:t>	If I won’t see their outcome copying will be favored</a:t>
            </a:r>
          </a:p>
          <a:p>
            <a:pPr algn="just"/>
            <a:r>
              <a:rPr lang="en-US" sz="4200" dirty="0"/>
              <a:t>	If I will see their outcome, diversifying will be favored</a:t>
            </a:r>
          </a:p>
        </p:txBody>
      </p:sp>
      <p:sp>
        <p:nvSpPr>
          <p:cNvPr id="601" name="TextBox 600"/>
          <p:cNvSpPr txBox="1"/>
          <p:nvPr/>
        </p:nvSpPr>
        <p:spPr>
          <a:xfrm>
            <a:off x="869088" y="16580088"/>
            <a:ext cx="6393145" cy="2877711"/>
          </a:xfrm>
          <a:prstGeom prst="rect">
            <a:avLst/>
          </a:prstGeom>
          <a:noFill/>
        </p:spPr>
        <p:txBody>
          <a:bodyPr wrap="square" rtlCol="0">
            <a:spAutoFit/>
          </a:bodyPr>
          <a:lstStyle/>
          <a:p>
            <a:pPr>
              <a:spcAft>
                <a:spcPts val="1200"/>
              </a:spcAft>
            </a:pPr>
            <a:r>
              <a:rPr lang="en-US" sz="4500" b="1" i="1" u="sng" dirty="0">
                <a:solidFill>
                  <a:srgbClr val="830116"/>
                </a:solidFill>
              </a:rPr>
              <a:t>Original Horizon Task</a:t>
            </a:r>
            <a:r>
              <a:rPr lang="en-US" sz="4500" u="sng" dirty="0">
                <a:solidFill>
                  <a:srgbClr val="830116"/>
                </a:solidFill>
              </a:rPr>
              <a:t>: </a:t>
            </a:r>
          </a:p>
          <a:p>
            <a:r>
              <a:rPr lang="en-US" sz="4200" dirty="0"/>
              <a:t>Choose between two slot machines to maximize reward</a:t>
            </a:r>
          </a:p>
        </p:txBody>
      </p:sp>
      <p:pic>
        <p:nvPicPr>
          <p:cNvPr id="152" name="Picture 151" descr="ua_stack_cmyk.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5789" y="799107"/>
            <a:ext cx="4538247" cy="4230094"/>
          </a:xfrm>
          <a:prstGeom prst="rect">
            <a:avLst/>
          </a:prstGeom>
        </p:spPr>
      </p:pic>
      <p:cxnSp>
        <p:nvCxnSpPr>
          <p:cNvPr id="164" name="Straight Connector 163"/>
          <p:cNvCxnSpPr/>
          <p:nvPr/>
        </p:nvCxnSpPr>
        <p:spPr bwMode="auto">
          <a:xfrm flipH="1">
            <a:off x="43425108" y="5654040"/>
            <a:ext cx="1554" cy="26676937"/>
          </a:xfrm>
          <a:prstGeom prst="line">
            <a:avLst/>
          </a:prstGeom>
          <a:noFill/>
          <a:ln w="50800" cap="flat" cmpd="sng" algn="ctr">
            <a:solidFill>
              <a:srgbClr val="99122A"/>
            </a:solidFill>
            <a:prstDash val="solid"/>
            <a:round/>
            <a:headEnd type="none" w="med" len="med"/>
            <a:tailEnd type="none" w="med" len="med"/>
          </a:ln>
          <a:effectLst/>
        </p:spPr>
      </p:cxnSp>
      <p:sp>
        <p:nvSpPr>
          <p:cNvPr id="624" name="TextBox 623"/>
          <p:cNvSpPr txBox="1"/>
          <p:nvPr/>
        </p:nvSpPr>
        <p:spPr>
          <a:xfrm>
            <a:off x="834430" y="19580553"/>
            <a:ext cx="7678179" cy="2031325"/>
          </a:xfrm>
          <a:prstGeom prst="rect">
            <a:avLst/>
          </a:prstGeom>
          <a:noFill/>
        </p:spPr>
        <p:txBody>
          <a:bodyPr wrap="square" rtlCol="0">
            <a:spAutoFit/>
          </a:bodyPr>
          <a:lstStyle/>
          <a:p>
            <a:r>
              <a:rPr lang="en-US" sz="4200" dirty="0"/>
              <a:t>Rewards come from Gaussian distributions with </a:t>
            </a:r>
            <a:r>
              <a:rPr lang="en-US" sz="4200" b="1" i="1" u="sng" dirty="0"/>
              <a:t>unknown means</a:t>
            </a:r>
            <a:endParaRPr lang="en-US" sz="4200" dirty="0"/>
          </a:p>
        </p:txBody>
      </p:sp>
      <p:sp>
        <p:nvSpPr>
          <p:cNvPr id="656" name="TextBox 655"/>
          <p:cNvSpPr txBox="1"/>
          <p:nvPr/>
        </p:nvSpPr>
        <p:spPr>
          <a:xfrm>
            <a:off x="8323578" y="29464134"/>
            <a:ext cx="6250452" cy="2031325"/>
          </a:xfrm>
          <a:prstGeom prst="rect">
            <a:avLst/>
          </a:prstGeom>
          <a:noFill/>
        </p:spPr>
        <p:txBody>
          <a:bodyPr wrap="square" rtlCol="0">
            <a:spAutoFit/>
          </a:bodyPr>
          <a:lstStyle/>
          <a:p>
            <a:pPr algn="just"/>
            <a:r>
              <a:rPr lang="en-US" sz="4200" dirty="0"/>
              <a:t>Social information only given on first free-choice trial</a:t>
            </a:r>
          </a:p>
        </p:txBody>
      </p:sp>
      <p:sp>
        <p:nvSpPr>
          <p:cNvPr id="661" name="TextBox 660"/>
          <p:cNvSpPr txBox="1"/>
          <p:nvPr/>
        </p:nvSpPr>
        <p:spPr>
          <a:xfrm>
            <a:off x="15055422" y="10021088"/>
            <a:ext cx="13876598" cy="738664"/>
          </a:xfrm>
          <a:prstGeom prst="rect">
            <a:avLst/>
          </a:prstGeom>
          <a:noFill/>
        </p:spPr>
        <p:txBody>
          <a:bodyPr wrap="square" rtlCol="0">
            <a:spAutoFit/>
          </a:bodyPr>
          <a:lstStyle/>
          <a:p>
            <a:endParaRPr lang="en-US" sz="4200" dirty="0"/>
          </a:p>
        </p:txBody>
      </p:sp>
      <p:sp>
        <p:nvSpPr>
          <p:cNvPr id="680" name="TextBox 679"/>
          <p:cNvSpPr txBox="1"/>
          <p:nvPr/>
        </p:nvSpPr>
        <p:spPr>
          <a:xfrm>
            <a:off x="11817093" y="19529711"/>
            <a:ext cx="2314199" cy="738664"/>
          </a:xfrm>
          <a:prstGeom prst="rect">
            <a:avLst/>
          </a:prstGeom>
          <a:noFill/>
        </p:spPr>
        <p:txBody>
          <a:bodyPr wrap="square" rtlCol="0">
            <a:spAutoFit/>
          </a:bodyPr>
          <a:lstStyle/>
          <a:p>
            <a:pPr algn="r"/>
            <a:r>
              <a:rPr lang="en-US" sz="4200" dirty="0"/>
              <a:t>p(r | m</a:t>
            </a:r>
            <a:r>
              <a:rPr lang="en-US" sz="4200" baseline="-25000" dirty="0"/>
              <a:t>i</a:t>
            </a:r>
            <a:r>
              <a:rPr lang="en-US" sz="4200" dirty="0"/>
              <a:t>)</a:t>
            </a:r>
          </a:p>
        </p:txBody>
      </p:sp>
      <p:sp>
        <p:nvSpPr>
          <p:cNvPr id="681" name="TextBox 680"/>
          <p:cNvSpPr txBox="1"/>
          <p:nvPr/>
        </p:nvSpPr>
        <p:spPr>
          <a:xfrm>
            <a:off x="803477" y="21749385"/>
            <a:ext cx="5880888" cy="738664"/>
          </a:xfrm>
          <a:prstGeom prst="rect">
            <a:avLst/>
          </a:prstGeom>
          <a:noFill/>
        </p:spPr>
        <p:txBody>
          <a:bodyPr wrap="square" rtlCol="0">
            <a:spAutoFit/>
          </a:bodyPr>
          <a:lstStyle/>
          <a:p>
            <a:r>
              <a:rPr lang="en-US" sz="4200" dirty="0"/>
              <a:t>Focus on </a:t>
            </a:r>
            <a:r>
              <a:rPr lang="en-US" sz="4200" b="1" i="1" u="sng" dirty="0"/>
              <a:t>first choice.</a:t>
            </a:r>
            <a:r>
              <a:rPr lang="en-US" sz="4200" dirty="0"/>
              <a:t> </a:t>
            </a:r>
            <a:endParaRPr lang="en-US" sz="4200" b="1" i="1" u="sng" dirty="0"/>
          </a:p>
        </p:txBody>
      </p:sp>
      <p:cxnSp>
        <p:nvCxnSpPr>
          <p:cNvPr id="11" name="Straight Connector 10"/>
          <p:cNvCxnSpPr/>
          <p:nvPr/>
        </p:nvCxnSpPr>
        <p:spPr bwMode="auto">
          <a:xfrm flipH="1">
            <a:off x="14773908" y="5679692"/>
            <a:ext cx="7154" cy="26803685"/>
          </a:xfrm>
          <a:prstGeom prst="line">
            <a:avLst/>
          </a:prstGeom>
          <a:noFill/>
          <a:ln w="50800" cap="flat" cmpd="sng" algn="ctr">
            <a:solidFill>
              <a:srgbClr val="99122A"/>
            </a:solidFill>
            <a:prstDash val="solid"/>
            <a:round/>
            <a:headEnd type="none" w="med" len="med"/>
            <a:tailEnd type="none" w="med" len="med"/>
          </a:ln>
          <a:effectLst/>
        </p:spPr>
      </p:cxnSp>
      <p:sp>
        <p:nvSpPr>
          <p:cNvPr id="166" name="TextBox 165"/>
          <p:cNvSpPr txBox="1"/>
          <p:nvPr/>
        </p:nvSpPr>
        <p:spPr>
          <a:xfrm>
            <a:off x="15027820" y="5228816"/>
            <a:ext cx="14087150" cy="1092607"/>
          </a:xfrm>
          <a:prstGeom prst="rect">
            <a:avLst/>
          </a:prstGeom>
          <a:solidFill>
            <a:srgbClr val="FFFFFF"/>
          </a:solidFill>
        </p:spPr>
        <p:txBody>
          <a:bodyPr wrap="square" rtlCol="0">
            <a:spAutoFit/>
          </a:bodyPr>
          <a:lstStyle/>
          <a:p>
            <a:r>
              <a:rPr lang="en-US" sz="6500" b="1" dirty="0">
                <a:latin typeface="Arial" panose="020B0604020202020204" pitchFamily="34" charset="0"/>
                <a:cs typeface="Arial" panose="020B0604020202020204" pitchFamily="34" charset="0"/>
              </a:rPr>
              <a:t>Condition 1: No Outcome (N=94)</a:t>
            </a:r>
          </a:p>
        </p:txBody>
      </p:sp>
      <p:sp>
        <p:nvSpPr>
          <p:cNvPr id="167" name="TextBox 166"/>
          <p:cNvSpPr txBox="1"/>
          <p:nvPr/>
        </p:nvSpPr>
        <p:spPr>
          <a:xfrm>
            <a:off x="29149039" y="15392401"/>
            <a:ext cx="10779761" cy="1183586"/>
          </a:xfrm>
          <a:prstGeom prst="rect">
            <a:avLst/>
          </a:prstGeom>
          <a:solidFill>
            <a:srgbClr val="FFFFFF"/>
          </a:solidFill>
        </p:spPr>
        <p:txBody>
          <a:bodyPr wrap="square" rtlCol="0">
            <a:spAutoFit/>
          </a:bodyPr>
          <a:lstStyle/>
          <a:p>
            <a:endParaRPr lang="en-US" sz="7000" dirty="0">
              <a:latin typeface="Gill Sans"/>
              <a:cs typeface="Gill Sans"/>
            </a:endParaRPr>
          </a:p>
        </p:txBody>
      </p:sp>
      <p:sp>
        <p:nvSpPr>
          <p:cNvPr id="2" name="TextBox 1"/>
          <p:cNvSpPr txBox="1"/>
          <p:nvPr/>
        </p:nvSpPr>
        <p:spPr>
          <a:xfrm>
            <a:off x="8323578" y="26826334"/>
            <a:ext cx="6250452" cy="2031325"/>
          </a:xfrm>
          <a:prstGeom prst="rect">
            <a:avLst/>
          </a:prstGeom>
          <a:noFill/>
        </p:spPr>
        <p:txBody>
          <a:bodyPr wrap="square" rtlCol="0">
            <a:spAutoFit/>
          </a:bodyPr>
          <a:lstStyle/>
          <a:p>
            <a:pPr algn="just"/>
            <a:r>
              <a:rPr lang="en-US" sz="4200" dirty="0"/>
              <a:t>Social information about actions of another person presented on the right</a:t>
            </a: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742" y="26439894"/>
            <a:ext cx="7404949" cy="5453645"/>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010453" y="6667440"/>
            <a:ext cx="18976156" cy="6180308"/>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010452" y="14116335"/>
            <a:ext cx="18976157" cy="6129755"/>
          </a:xfrm>
          <a:prstGeom prst="rect">
            <a:avLst/>
          </a:prstGeom>
        </p:spPr>
      </p:pic>
      <p:sp>
        <p:nvSpPr>
          <p:cNvPr id="17" name="TextBox 16"/>
          <p:cNvSpPr txBox="1"/>
          <p:nvPr/>
        </p:nvSpPr>
        <p:spPr>
          <a:xfrm>
            <a:off x="15055422" y="12906408"/>
            <a:ext cx="16251157" cy="1092607"/>
          </a:xfrm>
          <a:prstGeom prst="rect">
            <a:avLst/>
          </a:prstGeom>
          <a:noFill/>
        </p:spPr>
        <p:txBody>
          <a:bodyPr wrap="square" rtlCol="0">
            <a:spAutoFit/>
          </a:bodyPr>
          <a:lstStyle/>
          <a:p>
            <a:r>
              <a:rPr lang="en-US" sz="6500" b="1" dirty="0"/>
              <a:t>Condition 2: Outcome Revealed </a:t>
            </a:r>
            <a:r>
              <a:rPr lang="en-US" sz="6500" b="1" dirty="0">
                <a:latin typeface="Arial" panose="020B0604020202020204" pitchFamily="34" charset="0"/>
                <a:cs typeface="Arial" panose="020B0604020202020204" pitchFamily="34" charset="0"/>
              </a:rPr>
              <a:t>(N=92)</a:t>
            </a:r>
            <a:r>
              <a:rPr lang="en-US" sz="6500" b="1" dirty="0"/>
              <a:t> </a:t>
            </a:r>
          </a:p>
        </p:txBody>
      </p:sp>
      <p:sp>
        <p:nvSpPr>
          <p:cNvPr id="47" name="TextBox 46"/>
          <p:cNvSpPr txBox="1"/>
          <p:nvPr/>
        </p:nvSpPr>
        <p:spPr>
          <a:xfrm>
            <a:off x="15312782" y="7305591"/>
            <a:ext cx="8263842" cy="4616648"/>
          </a:xfrm>
          <a:prstGeom prst="rect">
            <a:avLst/>
          </a:prstGeom>
          <a:noFill/>
        </p:spPr>
        <p:txBody>
          <a:bodyPr wrap="square" rtlCol="0">
            <a:spAutoFit/>
          </a:bodyPr>
          <a:lstStyle/>
          <a:p>
            <a:pPr algn="just"/>
            <a:r>
              <a:rPr lang="en-US" sz="4200" dirty="0"/>
              <a:t>When the other person’s outcome would remain hidden, subjects copied the other person more in long horizon than short one (more herding) that may reflect the fact that making the right choice is harder in long horizon.</a:t>
            </a:r>
          </a:p>
        </p:txBody>
      </p:sp>
      <p:sp>
        <p:nvSpPr>
          <p:cNvPr id="48" name="TextBox 47"/>
          <p:cNvSpPr txBox="1"/>
          <p:nvPr/>
        </p:nvSpPr>
        <p:spPr>
          <a:xfrm>
            <a:off x="15312782" y="14317525"/>
            <a:ext cx="8259171" cy="5909310"/>
          </a:xfrm>
          <a:prstGeom prst="rect">
            <a:avLst/>
          </a:prstGeom>
          <a:noFill/>
        </p:spPr>
        <p:txBody>
          <a:bodyPr wrap="square" rtlCol="0">
            <a:spAutoFit/>
          </a:bodyPr>
          <a:lstStyle/>
          <a:p>
            <a:pPr algn="just"/>
            <a:r>
              <a:rPr lang="en-US" sz="4200" dirty="0"/>
              <a:t>When the other person’s outcome would be revealed, subjects copied the other person less in long horizon than short one (more diversification) which means that subjects preferred to get more information by choosing the opposite option when there were future opportunities to use them.</a:t>
            </a:r>
          </a:p>
        </p:txBody>
      </p:sp>
      <p:cxnSp>
        <p:nvCxnSpPr>
          <p:cNvPr id="473" name="Straight Connector 472"/>
          <p:cNvCxnSpPr/>
          <p:nvPr/>
        </p:nvCxnSpPr>
        <p:spPr bwMode="auto">
          <a:xfrm flipV="1">
            <a:off x="28194000" y="5578262"/>
            <a:ext cx="15196224" cy="216575"/>
          </a:xfrm>
          <a:prstGeom prst="line">
            <a:avLst/>
          </a:prstGeom>
          <a:noFill/>
          <a:ln w="50800" cap="flat" cmpd="sng" algn="ctr">
            <a:solidFill>
              <a:srgbClr val="99122A"/>
            </a:solidFill>
            <a:prstDash val="solid"/>
            <a:round/>
            <a:headEnd type="none" w="med" len="med"/>
            <a:tailEnd type="none" w="med" len="med"/>
          </a:ln>
          <a:effectLst/>
        </p:spPr>
      </p:cxnSp>
      <p:sp>
        <p:nvSpPr>
          <p:cNvPr id="8" name="TextBox 7"/>
          <p:cNvSpPr txBox="1"/>
          <p:nvPr/>
        </p:nvSpPr>
        <p:spPr>
          <a:xfrm>
            <a:off x="803477" y="22653345"/>
            <a:ext cx="8389808" cy="2215991"/>
          </a:xfrm>
          <a:prstGeom prst="rect">
            <a:avLst/>
          </a:prstGeom>
          <a:noFill/>
        </p:spPr>
        <p:txBody>
          <a:bodyPr wrap="square" rtlCol="0">
            <a:spAutoFit/>
          </a:bodyPr>
          <a:lstStyle/>
          <a:p>
            <a:pPr lvl="0"/>
            <a:r>
              <a:rPr lang="en-US" sz="4200" dirty="0">
                <a:solidFill>
                  <a:srgbClr val="000000"/>
                </a:solidFill>
              </a:rPr>
              <a:t>Before first choice, participants see four example trials. Precisely controls what they know</a:t>
            </a:r>
          </a:p>
          <a:p>
            <a:endParaRPr lang="en-US" dirty="0"/>
          </a:p>
        </p:txBody>
      </p:sp>
      <p:grpSp>
        <p:nvGrpSpPr>
          <p:cNvPr id="49" name="Group 48"/>
          <p:cNvGrpSpPr/>
          <p:nvPr/>
        </p:nvGrpSpPr>
        <p:grpSpPr>
          <a:xfrm>
            <a:off x="10113453" y="20610491"/>
            <a:ext cx="3728479" cy="5362432"/>
            <a:chOff x="20048123" y="17150837"/>
            <a:chExt cx="3021625" cy="4123469"/>
          </a:xfrm>
        </p:grpSpPr>
        <p:grpSp>
          <p:nvGrpSpPr>
            <p:cNvPr id="50" name="Group 49"/>
            <p:cNvGrpSpPr/>
            <p:nvPr/>
          </p:nvGrpSpPr>
          <p:grpSpPr>
            <a:xfrm>
              <a:off x="21825863" y="17361509"/>
              <a:ext cx="548640" cy="3657600"/>
              <a:chOff x="2046576" y="1165086"/>
              <a:chExt cx="548640" cy="3657600"/>
            </a:xfrm>
          </p:grpSpPr>
          <p:sp>
            <p:nvSpPr>
              <p:cNvPr id="69" name="TextBox 68"/>
              <p:cNvSpPr txBox="1">
                <a:spLocks/>
              </p:cNvSpPr>
              <p:nvPr/>
            </p:nvSpPr>
            <p:spPr>
              <a:xfrm>
                <a:off x="2046576" y="1165086"/>
                <a:ext cx="548640" cy="457200"/>
              </a:xfrm>
              <a:prstGeom prst="rect">
                <a:avLst/>
              </a:prstGeom>
              <a:noFill/>
              <a:ln w="57150" cmpd="sng">
                <a:solidFill>
                  <a:srgbClr val="0A152D"/>
                </a:solidFill>
              </a:ln>
            </p:spPr>
            <p:txBody>
              <a:bodyPr wrap="none" rtlCol="0" anchor="ctr" anchorCtr="0">
                <a:noAutofit/>
              </a:bodyPr>
              <a:lstStyle/>
              <a:p>
                <a:pPr algn="ctr"/>
                <a:r>
                  <a:rPr lang="en-US" sz="2800" dirty="0">
                    <a:solidFill>
                      <a:srgbClr val="000000"/>
                    </a:solidFill>
                    <a:latin typeface="Helvetica"/>
                    <a:cs typeface="Helvetica"/>
                  </a:rPr>
                  <a:t>61</a:t>
                </a:r>
              </a:p>
            </p:txBody>
          </p:sp>
          <p:sp>
            <p:nvSpPr>
              <p:cNvPr id="70" name="TextBox 69"/>
              <p:cNvSpPr txBox="1">
                <a:spLocks/>
              </p:cNvSpPr>
              <p:nvPr/>
            </p:nvSpPr>
            <p:spPr>
              <a:xfrm>
                <a:off x="2046576" y="1622286"/>
                <a:ext cx="548640" cy="457200"/>
              </a:xfrm>
              <a:prstGeom prst="rect">
                <a:avLst/>
              </a:prstGeom>
              <a:noFill/>
              <a:ln w="57150" cmpd="sng">
                <a:solidFill>
                  <a:srgbClr val="0A152D"/>
                </a:solidFill>
              </a:ln>
            </p:spPr>
            <p:txBody>
              <a:bodyPr wrap="none" rtlCol="0" anchor="ctr" anchorCtr="0">
                <a:noAutofit/>
              </a:bodyPr>
              <a:lstStyle/>
              <a:p>
                <a:pPr algn="ctr"/>
                <a:r>
                  <a:rPr lang="en-US" sz="2800" dirty="0">
                    <a:solidFill>
                      <a:srgbClr val="000000"/>
                    </a:solidFill>
                    <a:latin typeface="Helvetica"/>
                    <a:cs typeface="Helvetica"/>
                  </a:rPr>
                  <a:t>46</a:t>
                </a:r>
              </a:p>
            </p:txBody>
          </p:sp>
          <p:sp>
            <p:nvSpPr>
              <p:cNvPr id="71" name="TextBox 70"/>
              <p:cNvSpPr txBox="1">
                <a:spLocks/>
              </p:cNvSpPr>
              <p:nvPr/>
            </p:nvSpPr>
            <p:spPr>
              <a:xfrm>
                <a:off x="2046576" y="2079486"/>
                <a:ext cx="548640" cy="457200"/>
              </a:xfrm>
              <a:prstGeom prst="rect">
                <a:avLst/>
              </a:prstGeom>
              <a:noFill/>
              <a:ln w="57150" cmpd="sng">
                <a:solidFill>
                  <a:srgbClr val="0A152D"/>
                </a:solidFill>
              </a:ln>
            </p:spPr>
            <p:txBody>
              <a:bodyPr wrap="none" rtlCol="0" anchor="ctr" anchorCtr="0">
                <a:noAutofit/>
              </a:bodyPr>
              <a:lstStyle/>
              <a:p>
                <a:pPr algn="ctr"/>
                <a:r>
                  <a:rPr lang="en-US" sz="2000" dirty="0">
                    <a:solidFill>
                      <a:srgbClr val="000000"/>
                    </a:solidFill>
                    <a:latin typeface="Helvetica"/>
                    <a:cs typeface="Helvetica"/>
                  </a:rPr>
                  <a:t>XX</a:t>
                </a:r>
              </a:p>
            </p:txBody>
          </p:sp>
          <p:sp>
            <p:nvSpPr>
              <p:cNvPr id="72" name="TextBox 71"/>
              <p:cNvSpPr txBox="1">
                <a:spLocks/>
              </p:cNvSpPr>
              <p:nvPr/>
            </p:nvSpPr>
            <p:spPr>
              <a:xfrm>
                <a:off x="2046576" y="2536686"/>
                <a:ext cx="548640" cy="457200"/>
              </a:xfrm>
              <a:prstGeom prst="rect">
                <a:avLst/>
              </a:prstGeom>
              <a:noFill/>
              <a:ln w="57150" cmpd="sng">
                <a:solidFill>
                  <a:srgbClr val="0A152D"/>
                </a:solidFill>
              </a:ln>
            </p:spPr>
            <p:txBody>
              <a:bodyPr wrap="none" rtlCol="0" anchor="ctr" anchorCtr="0">
                <a:noAutofit/>
              </a:bodyPr>
              <a:lstStyle/>
              <a:p>
                <a:pPr algn="ctr"/>
                <a:r>
                  <a:rPr lang="en-US" sz="2800" dirty="0">
                    <a:solidFill>
                      <a:srgbClr val="000000"/>
                    </a:solidFill>
                    <a:latin typeface="Helvetica"/>
                    <a:cs typeface="Helvetica"/>
                  </a:rPr>
                  <a:t>58</a:t>
                </a:r>
              </a:p>
            </p:txBody>
          </p:sp>
          <p:sp>
            <p:nvSpPr>
              <p:cNvPr id="73" name="TextBox 72"/>
              <p:cNvSpPr txBox="1">
                <a:spLocks/>
              </p:cNvSpPr>
              <p:nvPr/>
            </p:nvSpPr>
            <p:spPr>
              <a:xfrm>
                <a:off x="2046576" y="2993886"/>
                <a:ext cx="548640" cy="457200"/>
              </a:xfrm>
              <a:prstGeom prst="rect">
                <a:avLst/>
              </a:prstGeom>
              <a:solidFill>
                <a:srgbClr val="5BF06C"/>
              </a:solidFill>
              <a:ln w="57150" cmpd="sng">
                <a:solidFill>
                  <a:srgbClr val="0A152D"/>
                </a:solidFill>
              </a:ln>
            </p:spPr>
            <p:txBody>
              <a:bodyPr wrap="none" rtlCol="0" anchor="ctr" anchorCtr="0">
                <a:noAutofit/>
              </a:bodyPr>
              <a:lstStyle/>
              <a:p>
                <a:pPr algn="ctr"/>
                <a:endParaRPr lang="en-US" sz="2000" dirty="0">
                  <a:solidFill>
                    <a:srgbClr val="000000"/>
                  </a:solidFill>
                  <a:latin typeface="Helvetica"/>
                  <a:cs typeface="Helvetica"/>
                </a:endParaRPr>
              </a:p>
            </p:txBody>
          </p:sp>
          <p:sp>
            <p:nvSpPr>
              <p:cNvPr id="74" name="TextBox 73"/>
              <p:cNvSpPr txBox="1">
                <a:spLocks/>
              </p:cNvSpPr>
              <p:nvPr/>
            </p:nvSpPr>
            <p:spPr>
              <a:xfrm>
                <a:off x="2046576" y="3451086"/>
                <a:ext cx="548640" cy="457200"/>
              </a:xfrm>
              <a:prstGeom prst="rect">
                <a:avLst/>
              </a:prstGeom>
              <a:noFill/>
              <a:ln w="57150" cmpd="sng">
                <a:solidFill>
                  <a:srgbClr val="0A152D"/>
                </a:solidFill>
              </a:ln>
            </p:spPr>
            <p:txBody>
              <a:bodyPr wrap="none" rtlCol="0" anchor="ctr" anchorCtr="0">
                <a:noAutofit/>
              </a:bodyPr>
              <a:lstStyle/>
              <a:p>
                <a:pPr algn="ctr"/>
                <a:endParaRPr lang="en-US" sz="2000" dirty="0">
                  <a:solidFill>
                    <a:srgbClr val="000000"/>
                  </a:solidFill>
                  <a:latin typeface="Helvetica"/>
                  <a:cs typeface="Helvetica"/>
                </a:endParaRPr>
              </a:p>
            </p:txBody>
          </p:sp>
          <p:sp>
            <p:nvSpPr>
              <p:cNvPr id="75" name="TextBox 74"/>
              <p:cNvSpPr txBox="1">
                <a:spLocks/>
              </p:cNvSpPr>
              <p:nvPr/>
            </p:nvSpPr>
            <p:spPr>
              <a:xfrm>
                <a:off x="2046576" y="3908286"/>
                <a:ext cx="548640" cy="457200"/>
              </a:xfrm>
              <a:prstGeom prst="rect">
                <a:avLst/>
              </a:prstGeom>
              <a:noFill/>
              <a:ln w="57150" cmpd="sng">
                <a:solidFill>
                  <a:srgbClr val="0A152D"/>
                </a:solidFill>
              </a:ln>
            </p:spPr>
            <p:txBody>
              <a:bodyPr wrap="none" rtlCol="0" anchor="ctr" anchorCtr="0">
                <a:noAutofit/>
              </a:bodyPr>
              <a:lstStyle/>
              <a:p>
                <a:pPr algn="ctr"/>
                <a:endParaRPr lang="en-US" sz="2000" dirty="0">
                  <a:solidFill>
                    <a:srgbClr val="000000"/>
                  </a:solidFill>
                  <a:latin typeface="Helvetica"/>
                  <a:cs typeface="Helvetica"/>
                </a:endParaRPr>
              </a:p>
            </p:txBody>
          </p:sp>
          <p:sp>
            <p:nvSpPr>
              <p:cNvPr id="76" name="TextBox 75"/>
              <p:cNvSpPr txBox="1">
                <a:spLocks/>
              </p:cNvSpPr>
              <p:nvPr/>
            </p:nvSpPr>
            <p:spPr>
              <a:xfrm>
                <a:off x="2046576" y="4365486"/>
                <a:ext cx="548640" cy="457200"/>
              </a:xfrm>
              <a:prstGeom prst="rect">
                <a:avLst/>
              </a:prstGeom>
              <a:noFill/>
              <a:ln w="57150" cmpd="sng">
                <a:solidFill>
                  <a:srgbClr val="0A152D"/>
                </a:solidFill>
              </a:ln>
            </p:spPr>
            <p:txBody>
              <a:bodyPr wrap="none" rtlCol="0" anchor="ctr" anchorCtr="0">
                <a:noAutofit/>
              </a:bodyPr>
              <a:lstStyle/>
              <a:p>
                <a:pPr algn="ctr"/>
                <a:endParaRPr lang="en-US" sz="2000" dirty="0">
                  <a:solidFill>
                    <a:srgbClr val="000000"/>
                  </a:solidFill>
                  <a:latin typeface="Helvetica"/>
                  <a:cs typeface="Helvetica"/>
                </a:endParaRPr>
              </a:p>
            </p:txBody>
          </p:sp>
        </p:grpSp>
        <p:grpSp>
          <p:nvGrpSpPr>
            <p:cNvPr id="52" name="Group 51"/>
            <p:cNvGrpSpPr/>
            <p:nvPr/>
          </p:nvGrpSpPr>
          <p:grpSpPr>
            <a:xfrm>
              <a:off x="20737035" y="17361509"/>
              <a:ext cx="548640" cy="3657600"/>
              <a:chOff x="2046576" y="1165086"/>
              <a:chExt cx="548640" cy="3657600"/>
            </a:xfrm>
          </p:grpSpPr>
          <p:sp>
            <p:nvSpPr>
              <p:cNvPr id="61" name="TextBox 60"/>
              <p:cNvSpPr txBox="1">
                <a:spLocks/>
              </p:cNvSpPr>
              <p:nvPr/>
            </p:nvSpPr>
            <p:spPr>
              <a:xfrm>
                <a:off x="2046576" y="1165086"/>
                <a:ext cx="548640" cy="457200"/>
              </a:xfrm>
              <a:prstGeom prst="rect">
                <a:avLst/>
              </a:prstGeom>
              <a:noFill/>
              <a:ln w="57150" cmpd="sng">
                <a:solidFill>
                  <a:srgbClr val="830116"/>
                </a:solidFill>
              </a:ln>
            </p:spPr>
            <p:txBody>
              <a:bodyPr wrap="none" rtlCol="0" anchor="ctr" anchorCtr="0">
                <a:noAutofit/>
              </a:bodyPr>
              <a:lstStyle/>
              <a:p>
                <a:pPr algn="ctr"/>
                <a:r>
                  <a:rPr lang="en-US" sz="2000" dirty="0">
                    <a:solidFill>
                      <a:srgbClr val="000000"/>
                    </a:solidFill>
                    <a:latin typeface="Helvetica"/>
                    <a:cs typeface="Helvetica"/>
                  </a:rPr>
                  <a:t>XX</a:t>
                </a:r>
              </a:p>
            </p:txBody>
          </p:sp>
          <p:sp>
            <p:nvSpPr>
              <p:cNvPr id="62" name="TextBox 61"/>
              <p:cNvSpPr txBox="1">
                <a:spLocks/>
              </p:cNvSpPr>
              <p:nvPr/>
            </p:nvSpPr>
            <p:spPr>
              <a:xfrm>
                <a:off x="2046576" y="1622286"/>
                <a:ext cx="548640" cy="457200"/>
              </a:xfrm>
              <a:prstGeom prst="rect">
                <a:avLst/>
              </a:prstGeom>
              <a:noFill/>
              <a:ln w="57150" cmpd="sng">
                <a:solidFill>
                  <a:srgbClr val="830116"/>
                </a:solidFill>
              </a:ln>
            </p:spPr>
            <p:txBody>
              <a:bodyPr wrap="none" rtlCol="0" anchor="ctr" anchorCtr="0">
                <a:noAutofit/>
              </a:bodyPr>
              <a:lstStyle/>
              <a:p>
                <a:pPr algn="ctr"/>
                <a:r>
                  <a:rPr lang="en-US" sz="2000" dirty="0">
                    <a:solidFill>
                      <a:srgbClr val="000000"/>
                    </a:solidFill>
                    <a:latin typeface="Helvetica"/>
                    <a:cs typeface="Helvetica"/>
                  </a:rPr>
                  <a:t>XX</a:t>
                </a:r>
              </a:p>
            </p:txBody>
          </p:sp>
          <p:sp>
            <p:nvSpPr>
              <p:cNvPr id="63" name="TextBox 62"/>
              <p:cNvSpPr txBox="1">
                <a:spLocks/>
              </p:cNvSpPr>
              <p:nvPr/>
            </p:nvSpPr>
            <p:spPr>
              <a:xfrm>
                <a:off x="2046576" y="2079486"/>
                <a:ext cx="548640" cy="457200"/>
              </a:xfrm>
              <a:prstGeom prst="rect">
                <a:avLst/>
              </a:prstGeom>
              <a:noFill/>
              <a:ln w="57150" cmpd="sng">
                <a:solidFill>
                  <a:srgbClr val="830116"/>
                </a:solidFill>
              </a:ln>
            </p:spPr>
            <p:txBody>
              <a:bodyPr wrap="none" rtlCol="0" anchor="ctr" anchorCtr="0">
                <a:noAutofit/>
              </a:bodyPr>
              <a:lstStyle/>
              <a:p>
                <a:pPr algn="ctr"/>
                <a:r>
                  <a:rPr lang="en-US" sz="2800" dirty="0">
                    <a:solidFill>
                      <a:srgbClr val="000000"/>
                    </a:solidFill>
                    <a:latin typeface="Helvetica"/>
                    <a:cs typeface="Helvetica"/>
                  </a:rPr>
                  <a:t>65</a:t>
                </a:r>
              </a:p>
            </p:txBody>
          </p:sp>
          <p:sp>
            <p:nvSpPr>
              <p:cNvPr id="64" name="TextBox 63"/>
              <p:cNvSpPr txBox="1">
                <a:spLocks/>
              </p:cNvSpPr>
              <p:nvPr/>
            </p:nvSpPr>
            <p:spPr>
              <a:xfrm>
                <a:off x="2046576" y="2536686"/>
                <a:ext cx="548640" cy="457200"/>
              </a:xfrm>
              <a:prstGeom prst="rect">
                <a:avLst/>
              </a:prstGeom>
              <a:noFill/>
              <a:ln w="57150" cmpd="sng">
                <a:solidFill>
                  <a:srgbClr val="830116"/>
                </a:solidFill>
              </a:ln>
            </p:spPr>
            <p:txBody>
              <a:bodyPr wrap="none" rtlCol="0" anchor="ctr" anchorCtr="0">
                <a:noAutofit/>
              </a:bodyPr>
              <a:lstStyle/>
              <a:p>
                <a:pPr algn="ctr"/>
                <a:r>
                  <a:rPr lang="en-US" sz="2000" dirty="0">
                    <a:solidFill>
                      <a:srgbClr val="000000"/>
                    </a:solidFill>
                    <a:latin typeface="Helvetica"/>
                    <a:cs typeface="Helvetica"/>
                  </a:rPr>
                  <a:t>XX</a:t>
                </a:r>
              </a:p>
            </p:txBody>
          </p:sp>
          <p:sp>
            <p:nvSpPr>
              <p:cNvPr id="65" name="TextBox 64"/>
              <p:cNvSpPr txBox="1">
                <a:spLocks/>
              </p:cNvSpPr>
              <p:nvPr/>
            </p:nvSpPr>
            <p:spPr>
              <a:xfrm>
                <a:off x="2046576" y="2993886"/>
                <a:ext cx="548640" cy="457200"/>
              </a:xfrm>
              <a:prstGeom prst="rect">
                <a:avLst/>
              </a:prstGeom>
              <a:solidFill>
                <a:srgbClr val="5BF06C"/>
              </a:solidFill>
              <a:ln w="57150" cmpd="sng">
                <a:solidFill>
                  <a:srgbClr val="830116"/>
                </a:solidFill>
              </a:ln>
            </p:spPr>
            <p:txBody>
              <a:bodyPr wrap="none" rtlCol="0" anchor="ctr" anchorCtr="0">
                <a:noAutofit/>
              </a:bodyPr>
              <a:lstStyle/>
              <a:p>
                <a:pPr algn="ctr"/>
                <a:endParaRPr lang="en-US" sz="2000" dirty="0">
                  <a:solidFill>
                    <a:srgbClr val="000000"/>
                  </a:solidFill>
                  <a:latin typeface="Helvetica"/>
                  <a:cs typeface="Helvetica"/>
                </a:endParaRPr>
              </a:p>
            </p:txBody>
          </p:sp>
          <p:sp>
            <p:nvSpPr>
              <p:cNvPr id="66" name="TextBox 65"/>
              <p:cNvSpPr txBox="1">
                <a:spLocks/>
              </p:cNvSpPr>
              <p:nvPr/>
            </p:nvSpPr>
            <p:spPr>
              <a:xfrm>
                <a:off x="2046576" y="3451086"/>
                <a:ext cx="548640" cy="457200"/>
              </a:xfrm>
              <a:prstGeom prst="rect">
                <a:avLst/>
              </a:prstGeom>
              <a:noFill/>
              <a:ln w="57150" cmpd="sng">
                <a:solidFill>
                  <a:srgbClr val="830116"/>
                </a:solidFill>
              </a:ln>
            </p:spPr>
            <p:txBody>
              <a:bodyPr wrap="none" rtlCol="0" anchor="ctr" anchorCtr="0">
                <a:noAutofit/>
              </a:bodyPr>
              <a:lstStyle/>
              <a:p>
                <a:pPr algn="ctr"/>
                <a:endParaRPr lang="en-US" sz="2000" dirty="0">
                  <a:solidFill>
                    <a:srgbClr val="000000"/>
                  </a:solidFill>
                  <a:latin typeface="Helvetica"/>
                  <a:cs typeface="Helvetica"/>
                </a:endParaRPr>
              </a:p>
            </p:txBody>
          </p:sp>
          <p:sp>
            <p:nvSpPr>
              <p:cNvPr id="67" name="TextBox 66"/>
              <p:cNvSpPr txBox="1">
                <a:spLocks/>
              </p:cNvSpPr>
              <p:nvPr/>
            </p:nvSpPr>
            <p:spPr>
              <a:xfrm>
                <a:off x="2046576" y="3908286"/>
                <a:ext cx="548640" cy="457200"/>
              </a:xfrm>
              <a:prstGeom prst="rect">
                <a:avLst/>
              </a:prstGeom>
              <a:noFill/>
              <a:ln w="57150" cmpd="sng">
                <a:solidFill>
                  <a:srgbClr val="830116"/>
                </a:solidFill>
              </a:ln>
            </p:spPr>
            <p:txBody>
              <a:bodyPr wrap="none" rtlCol="0" anchor="ctr" anchorCtr="0">
                <a:noAutofit/>
              </a:bodyPr>
              <a:lstStyle/>
              <a:p>
                <a:pPr algn="ctr"/>
                <a:endParaRPr lang="en-US" sz="2000" dirty="0">
                  <a:solidFill>
                    <a:srgbClr val="000000"/>
                  </a:solidFill>
                  <a:latin typeface="Helvetica"/>
                  <a:cs typeface="Helvetica"/>
                </a:endParaRPr>
              </a:p>
            </p:txBody>
          </p:sp>
          <p:sp>
            <p:nvSpPr>
              <p:cNvPr id="68" name="TextBox 67"/>
              <p:cNvSpPr txBox="1">
                <a:spLocks/>
              </p:cNvSpPr>
              <p:nvPr/>
            </p:nvSpPr>
            <p:spPr>
              <a:xfrm>
                <a:off x="2046576" y="4365486"/>
                <a:ext cx="548640" cy="457200"/>
              </a:xfrm>
              <a:prstGeom prst="rect">
                <a:avLst/>
              </a:prstGeom>
              <a:noFill/>
              <a:ln w="57150" cmpd="sng">
                <a:solidFill>
                  <a:srgbClr val="830116"/>
                </a:solidFill>
              </a:ln>
            </p:spPr>
            <p:txBody>
              <a:bodyPr wrap="none" rtlCol="0" anchor="ctr" anchorCtr="0">
                <a:noAutofit/>
              </a:bodyPr>
              <a:lstStyle/>
              <a:p>
                <a:pPr algn="ctr"/>
                <a:endParaRPr lang="en-US" sz="2000" dirty="0">
                  <a:solidFill>
                    <a:srgbClr val="000000"/>
                  </a:solidFill>
                  <a:latin typeface="Helvetica"/>
                  <a:cs typeface="Helvetica"/>
                </a:endParaRPr>
              </a:p>
            </p:txBody>
          </p:sp>
        </p:grpSp>
        <p:sp>
          <p:nvSpPr>
            <p:cNvPr id="53" name="TextBox 52"/>
            <p:cNvSpPr txBox="1"/>
            <p:nvPr/>
          </p:nvSpPr>
          <p:spPr>
            <a:xfrm>
              <a:off x="21370654" y="17926897"/>
              <a:ext cx="363403" cy="400110"/>
            </a:xfrm>
            <a:prstGeom prst="rect">
              <a:avLst/>
            </a:prstGeom>
            <a:noFill/>
          </p:spPr>
          <p:txBody>
            <a:bodyPr wrap="square" rtlCol="0">
              <a:spAutoFit/>
            </a:bodyPr>
            <a:lstStyle/>
            <a:p>
              <a:pPr algn="ctr"/>
              <a:r>
                <a:rPr lang="en-US" sz="2000" dirty="0"/>
                <a:t>+</a:t>
              </a:r>
            </a:p>
          </p:txBody>
        </p:sp>
        <p:sp>
          <p:nvSpPr>
            <p:cNvPr id="54" name="Rounded Rectangle 630"/>
            <p:cNvSpPr/>
            <p:nvPr/>
          </p:nvSpPr>
          <p:spPr>
            <a:xfrm>
              <a:off x="20048123" y="17150837"/>
              <a:ext cx="3021625" cy="4123469"/>
            </a:xfrm>
            <a:prstGeom prst="roundRect">
              <a:avLst>
                <a:gd name="adj" fmla="val 8020"/>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nvGrpSpPr>
            <p:cNvPr id="55" name="Group 54"/>
            <p:cNvGrpSpPr/>
            <p:nvPr/>
          </p:nvGrpSpPr>
          <p:grpSpPr>
            <a:xfrm flipH="1">
              <a:off x="20249300" y="17932251"/>
              <a:ext cx="472517" cy="353252"/>
              <a:chOff x="6044051" y="1735710"/>
              <a:chExt cx="472517" cy="353252"/>
            </a:xfrm>
            <a:solidFill>
              <a:srgbClr val="800000"/>
            </a:solidFill>
          </p:grpSpPr>
          <p:cxnSp>
            <p:nvCxnSpPr>
              <p:cNvPr id="59" name="Straight Connector 58"/>
              <p:cNvCxnSpPr/>
              <p:nvPr/>
            </p:nvCxnSpPr>
            <p:spPr>
              <a:xfrm flipV="1">
                <a:off x="6044051" y="1862549"/>
                <a:ext cx="341412" cy="226413"/>
              </a:xfrm>
              <a:prstGeom prst="line">
                <a:avLst/>
              </a:prstGeom>
              <a:grpFill/>
              <a:ln w="57150" cmpd="sng">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60" name="Oval 59"/>
              <p:cNvSpPr>
                <a:spLocks noChangeAspect="1"/>
              </p:cNvSpPr>
              <p:nvPr/>
            </p:nvSpPr>
            <p:spPr>
              <a:xfrm>
                <a:off x="6287968" y="1735710"/>
                <a:ext cx="228600" cy="228600"/>
              </a:xfrm>
              <a:prstGeom prst="ellipse">
                <a:avLst/>
              </a:prstGeom>
              <a:solidFill>
                <a:srgbClr val="830116"/>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srgbClr val="000000"/>
                  </a:solidFill>
                  <a:latin typeface="Helvetica"/>
                  <a:cs typeface="Helvetica"/>
                </a:endParaRPr>
              </a:p>
            </p:txBody>
          </p:sp>
        </p:grpSp>
        <p:grpSp>
          <p:nvGrpSpPr>
            <p:cNvPr id="56" name="Group 55"/>
            <p:cNvGrpSpPr/>
            <p:nvPr/>
          </p:nvGrpSpPr>
          <p:grpSpPr>
            <a:xfrm>
              <a:off x="22372726" y="17929397"/>
              <a:ext cx="472517" cy="353252"/>
              <a:chOff x="6044051" y="1735710"/>
              <a:chExt cx="472517" cy="353252"/>
            </a:xfrm>
          </p:grpSpPr>
          <p:cxnSp>
            <p:nvCxnSpPr>
              <p:cNvPr id="57" name="Straight Connector 56"/>
              <p:cNvCxnSpPr/>
              <p:nvPr/>
            </p:nvCxnSpPr>
            <p:spPr>
              <a:xfrm flipV="1">
                <a:off x="6044051" y="1862549"/>
                <a:ext cx="341412" cy="226413"/>
              </a:xfrm>
              <a:prstGeom prst="line">
                <a:avLst/>
              </a:prstGeom>
              <a:ln w="57150" cmpd="sng">
                <a:solidFill>
                  <a:srgbClr val="011732"/>
                </a:solidFill>
              </a:ln>
              <a:effectLst/>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6287968" y="1735710"/>
                <a:ext cx="228600" cy="228600"/>
              </a:xfrm>
              <a:prstGeom prst="ellipse">
                <a:avLst/>
              </a:prstGeom>
              <a:solidFill>
                <a:srgbClr val="011732"/>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srgbClr val="000000"/>
                  </a:solidFill>
                  <a:latin typeface="Helvetica"/>
                  <a:cs typeface="Helvetica"/>
                </a:endParaRPr>
              </a:p>
            </p:txBody>
          </p:sp>
        </p:grpSp>
      </p:grpSp>
      <p:sp>
        <p:nvSpPr>
          <p:cNvPr id="78" name="Oval 77"/>
          <p:cNvSpPr/>
          <p:nvPr/>
        </p:nvSpPr>
        <p:spPr bwMode="auto">
          <a:xfrm>
            <a:off x="10567282" y="20753661"/>
            <a:ext cx="2856587" cy="2563764"/>
          </a:xfrm>
          <a:prstGeom prst="ellipse">
            <a:avLst/>
          </a:prstGeom>
          <a:noFill/>
          <a:ln w="76200" cap="flat" cmpd="sng" algn="ctr">
            <a:solidFill>
              <a:srgbClr val="FF6600"/>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spAutoFit/>
          </a:bodyPr>
          <a:lstStyle/>
          <a:p>
            <a:pPr marL="457200" marR="0" indent="-45720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charset="0"/>
            </a:endParaRPr>
          </a:p>
        </p:txBody>
      </p:sp>
      <p:sp>
        <p:nvSpPr>
          <p:cNvPr id="9" name="TextBox 8"/>
          <p:cNvSpPr txBox="1"/>
          <p:nvPr/>
        </p:nvSpPr>
        <p:spPr>
          <a:xfrm>
            <a:off x="720191" y="24991952"/>
            <a:ext cx="5837880" cy="784830"/>
          </a:xfrm>
          <a:prstGeom prst="rect">
            <a:avLst/>
          </a:prstGeom>
          <a:noFill/>
        </p:spPr>
        <p:txBody>
          <a:bodyPr wrap="none" rtlCol="0">
            <a:spAutoFit/>
          </a:bodyPr>
          <a:lstStyle/>
          <a:p>
            <a:r>
              <a:rPr lang="en-US" sz="4500" b="1" i="1" u="sng" dirty="0">
                <a:solidFill>
                  <a:srgbClr val="830116"/>
                </a:solidFill>
              </a:rPr>
              <a:t>Social Horizon Task:</a:t>
            </a:r>
          </a:p>
        </p:txBody>
      </p:sp>
      <p:cxnSp>
        <p:nvCxnSpPr>
          <p:cNvPr id="80" name="Straight Connector 79"/>
          <p:cNvCxnSpPr/>
          <p:nvPr/>
        </p:nvCxnSpPr>
        <p:spPr bwMode="auto">
          <a:xfrm flipV="1">
            <a:off x="30569305" y="13348444"/>
            <a:ext cx="12757824" cy="53046"/>
          </a:xfrm>
          <a:prstGeom prst="line">
            <a:avLst/>
          </a:prstGeom>
          <a:noFill/>
          <a:ln w="50800" cap="flat" cmpd="sng" algn="ctr">
            <a:solidFill>
              <a:srgbClr val="99122A"/>
            </a:solidFill>
            <a:prstDash val="solid"/>
            <a:round/>
            <a:headEnd type="none" w="med" len="med"/>
            <a:tailEnd type="none" w="med" len="med"/>
          </a:ln>
          <a:effectLst/>
        </p:spPr>
      </p:cxnSp>
      <p:sp>
        <p:nvSpPr>
          <p:cNvPr id="16" name="TextBox 15"/>
          <p:cNvSpPr txBox="1"/>
          <p:nvPr/>
        </p:nvSpPr>
        <p:spPr>
          <a:xfrm>
            <a:off x="15055422" y="20311352"/>
            <a:ext cx="3424335" cy="1169551"/>
          </a:xfrm>
          <a:prstGeom prst="rect">
            <a:avLst/>
          </a:prstGeom>
          <a:noFill/>
        </p:spPr>
        <p:txBody>
          <a:bodyPr wrap="none" rtlCol="0">
            <a:spAutoFit/>
          </a:bodyPr>
          <a:lstStyle/>
          <a:p>
            <a:r>
              <a:rPr lang="en-US" sz="7000" b="1" dirty="0"/>
              <a:t>Results</a:t>
            </a:r>
          </a:p>
        </p:txBody>
      </p:sp>
      <p:cxnSp>
        <p:nvCxnSpPr>
          <p:cNvPr id="84" name="Straight Connector 83"/>
          <p:cNvCxnSpPr>
            <a:stCxn id="16" idx="3"/>
          </p:cNvCxnSpPr>
          <p:nvPr/>
        </p:nvCxnSpPr>
        <p:spPr bwMode="auto">
          <a:xfrm flipV="1">
            <a:off x="18479757" y="20821163"/>
            <a:ext cx="25052221" cy="74965"/>
          </a:xfrm>
          <a:prstGeom prst="line">
            <a:avLst/>
          </a:prstGeom>
          <a:noFill/>
          <a:ln w="50800" cap="flat" cmpd="sng" algn="ctr">
            <a:solidFill>
              <a:srgbClr val="99122A"/>
            </a:solidFill>
            <a:prstDash val="solid"/>
            <a:round/>
            <a:headEnd type="none" w="med" len="med"/>
            <a:tailEnd type="none" w="med" len="med"/>
          </a:ln>
          <a:effectLst/>
        </p:spPr>
      </p:cxnSp>
      <p:sp>
        <p:nvSpPr>
          <p:cNvPr id="4" name="Rectangle 3"/>
          <p:cNvSpPr/>
          <p:nvPr/>
        </p:nvSpPr>
        <p:spPr bwMode="auto">
          <a:xfrm>
            <a:off x="457200" y="457200"/>
            <a:ext cx="42976800" cy="32004000"/>
          </a:xfrm>
          <a:prstGeom prst="rect">
            <a:avLst/>
          </a:prstGeom>
          <a:noFill/>
          <a:ln w="50800" cap="flat" cmpd="sng" algn="ctr">
            <a:solidFill>
              <a:srgbClr val="99122A"/>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spAutoFit/>
          </a:bodyPr>
          <a:lstStyle/>
          <a:p>
            <a:pPr marL="457200" marR="0" indent="-45720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charset="0"/>
            </a:endParaRPr>
          </a:p>
        </p:txBody>
      </p:sp>
      <p:sp>
        <p:nvSpPr>
          <p:cNvPr id="13" name="TextBox 12"/>
          <p:cNvSpPr txBox="1"/>
          <p:nvPr/>
        </p:nvSpPr>
        <p:spPr>
          <a:xfrm>
            <a:off x="29985180" y="21330352"/>
            <a:ext cx="12569718" cy="1384995"/>
          </a:xfrm>
          <a:prstGeom prst="rect">
            <a:avLst/>
          </a:prstGeom>
          <a:noFill/>
        </p:spPr>
        <p:txBody>
          <a:bodyPr wrap="square" rtlCol="0">
            <a:spAutoFit/>
          </a:bodyPr>
          <a:lstStyle/>
          <a:p>
            <a:r>
              <a:rPr lang="en-US" sz="4200" dirty="0"/>
              <a:t>The more competitive you are, the less likely you are to copy others</a:t>
            </a:r>
          </a:p>
        </p:txBody>
      </p:sp>
    </p:spTree>
    <p:extLst>
      <p:ext uri="{BB962C8B-B14F-4D97-AF65-F5344CB8AC3E}">
        <p14:creationId xmlns:p14="http://schemas.microsoft.com/office/powerpoint/2010/main" val="2202299594"/>
      </p:ext>
    </p:extLst>
  </p:cSld>
  <p:clrMapOvr>
    <a:masterClrMapping/>
  </p:clrMapOvr>
</p:sld>
</file>

<file path=ppt/theme/theme1.xml><?xml version="1.0" encoding="utf-8"?>
<a:theme xmlns:a="http://schemas.openxmlformats.org/drawingml/2006/main" name="stalnakerPoster">
  <a:themeElements>
    <a:clrScheme name="stalnakerPo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lnakerPoste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0" tIns="45720" rIns="0" bIns="45720" numCol="1" rtlCol="0" anchor="t" anchorCtr="0" compatLnSpc="1">
        <a:prstTxWarp prst="textNoShape">
          <a:avLst/>
        </a:prstTxWarp>
        <a:spAutoFit/>
      </a:bodyPr>
      <a:lstStyle>
        <a:defPPr marL="457200" marR="0" indent="-457200" algn="l" defTabSz="914400" rtl="0" eaLnBrk="1" fontAlgn="base" latinLnBrk="0" hangingPunct="1">
          <a:lnSpc>
            <a:spcPct val="100000"/>
          </a:lnSpc>
          <a:spcBef>
            <a:spcPct val="0"/>
          </a:spcBef>
          <a:spcAft>
            <a:spcPct val="0"/>
          </a:spcAft>
          <a:buClrTx/>
          <a:buSzTx/>
          <a:buFontTx/>
          <a:buNone/>
          <a:tabLst/>
          <a:defRPr kumimoji="0" sz="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5720" rIns="0" bIns="45720" numCol="1" anchor="t" anchorCtr="0" compatLnSpc="1">
        <a:prstTxWarp prst="textNoShape">
          <a:avLst/>
        </a:prstTxWarp>
        <a:spAutoFit/>
      </a:bodyPr>
      <a:lstStyle>
        <a:defPPr marL="457200" marR="0" indent="-457200" algn="l"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defRPr>
        </a:defPPr>
      </a:lstStyle>
    </a:lnDef>
  </a:objectDefaults>
  <a:extraClrSchemeLst>
    <a:extraClrScheme>
      <a:clrScheme name="stalnakerPoster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lnakerPo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lnakerPoster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nakerPoster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lnakerPo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lnakerPo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lnakerPo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stalnakerPoster</Template>
  <TotalTime>28348</TotalTime>
  <Words>220</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Gill Sans</vt:lpstr>
      <vt:lpstr>ＭＳ Ｐゴシック</vt:lpstr>
      <vt:lpstr>Arial</vt:lpstr>
      <vt:lpstr>Helvetica</vt:lpstr>
      <vt:lpstr>Times New Roman</vt:lpstr>
      <vt:lpstr>stalnakerPoster</vt:lpstr>
      <vt:lpstr>PowerPoint Presentation</vt:lpstr>
    </vt:vector>
  </TitlesOfParts>
  <Manager/>
  <Company>Princeton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Robert Wilson</dc:creator>
  <cp:keywords/>
  <dc:description/>
  <cp:lastModifiedBy>SIYU</cp:lastModifiedBy>
  <cp:revision>597</cp:revision>
  <cp:lastPrinted>2016-02-24T16:35:08Z</cp:lastPrinted>
  <dcterms:created xsi:type="dcterms:W3CDTF">2011-11-08T05:42:04Z</dcterms:created>
  <dcterms:modified xsi:type="dcterms:W3CDTF">2016-11-15T07:19:12Z</dcterms:modified>
  <cp:category/>
</cp:coreProperties>
</file>