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58" r:id="rId7"/>
    <p:sldId id="265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5ED51-D7EE-492E-B722-A6D37CCE5521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C44F5-E0FB-4252-B27A-8F3430E79659}">
      <dgm:prSet phldrT="[Text]"/>
      <dgm:spPr/>
      <dgm:t>
        <a:bodyPr/>
        <a:lstStyle/>
        <a:p>
          <a:r>
            <a:rPr lang="en-US" dirty="0" err="1" smtClean="0"/>
            <a:t>Coords</a:t>
          </a:r>
          <a:endParaRPr lang="en-US" dirty="0"/>
        </a:p>
      </dgm:t>
    </dgm:pt>
    <dgm:pt modelId="{BC208C8E-0ADE-466D-9D89-29C0BB520671}" type="parTrans" cxnId="{7F3589F1-626A-42B6-AA2E-88C25CE12B44}">
      <dgm:prSet/>
      <dgm:spPr/>
      <dgm:t>
        <a:bodyPr/>
        <a:lstStyle/>
        <a:p>
          <a:endParaRPr lang="en-US"/>
        </a:p>
      </dgm:t>
    </dgm:pt>
    <dgm:pt modelId="{7AC0E2D0-EF8B-454F-B48C-9A905C914A23}" type="sibTrans" cxnId="{7F3589F1-626A-42B6-AA2E-88C25CE12B44}">
      <dgm:prSet/>
      <dgm:spPr/>
      <dgm:t>
        <a:bodyPr/>
        <a:lstStyle/>
        <a:p>
          <a:endParaRPr lang="en-US"/>
        </a:p>
      </dgm:t>
    </dgm:pt>
    <dgm:pt modelId="{139440BC-5DF5-42A3-B0E1-57169002AB07}">
      <dgm:prSet phldrT="[Text]"/>
      <dgm:spPr/>
      <dgm:t>
        <a:bodyPr/>
        <a:lstStyle/>
        <a:p>
          <a:r>
            <a:rPr lang="en-US" dirty="0" smtClean="0"/>
            <a:t>lengths</a:t>
          </a:r>
          <a:endParaRPr lang="en-US" dirty="0"/>
        </a:p>
      </dgm:t>
    </dgm:pt>
    <dgm:pt modelId="{53F8FB75-AE12-422C-B740-204344CD499A}" type="parTrans" cxnId="{05C29BD4-053D-4CB5-8E22-9464AFE1EFA3}">
      <dgm:prSet/>
      <dgm:spPr/>
      <dgm:t>
        <a:bodyPr/>
        <a:lstStyle/>
        <a:p>
          <a:endParaRPr lang="en-US"/>
        </a:p>
      </dgm:t>
    </dgm:pt>
    <dgm:pt modelId="{03D2BDD6-DDC9-4E4F-94A7-5D06CF4EEEC3}" type="sibTrans" cxnId="{05C29BD4-053D-4CB5-8E22-9464AFE1EFA3}">
      <dgm:prSet/>
      <dgm:spPr/>
      <dgm:t>
        <a:bodyPr/>
        <a:lstStyle/>
        <a:p>
          <a:endParaRPr lang="en-US"/>
        </a:p>
      </dgm:t>
    </dgm:pt>
    <dgm:pt modelId="{66D9CFAC-62C0-4409-858D-DE37053BB957}">
      <dgm:prSet phldrT="[Text]"/>
      <dgm:spPr/>
      <dgm:t>
        <a:bodyPr/>
        <a:lstStyle/>
        <a:p>
          <a:r>
            <a:rPr lang="en-US" dirty="0" smtClean="0"/>
            <a:t>areas</a:t>
          </a:r>
          <a:endParaRPr lang="en-US" dirty="0"/>
        </a:p>
      </dgm:t>
    </dgm:pt>
    <dgm:pt modelId="{CA4CCA3F-2EF0-4CD6-B7C1-7A67C984CE58}" type="parTrans" cxnId="{A88A0385-4B57-46BB-B106-D822D30A496A}">
      <dgm:prSet/>
      <dgm:spPr/>
      <dgm:t>
        <a:bodyPr/>
        <a:lstStyle/>
        <a:p>
          <a:endParaRPr lang="en-US"/>
        </a:p>
      </dgm:t>
    </dgm:pt>
    <dgm:pt modelId="{4E978083-BC57-445F-A17B-591391D24682}" type="sibTrans" cxnId="{A88A0385-4B57-46BB-B106-D822D30A496A}">
      <dgm:prSet/>
      <dgm:spPr/>
      <dgm:t>
        <a:bodyPr/>
        <a:lstStyle/>
        <a:p>
          <a:endParaRPr lang="en-US"/>
        </a:p>
      </dgm:t>
    </dgm:pt>
    <dgm:pt modelId="{0FCEF88A-14A1-4C68-851D-02CDFDC97E4F}">
      <dgm:prSet phldrT="[Text]"/>
      <dgm:spPr/>
      <dgm:t>
        <a:bodyPr/>
        <a:lstStyle/>
        <a:p>
          <a:r>
            <a:rPr lang="en-US" dirty="0" smtClean="0"/>
            <a:t>Rates’ relation </a:t>
          </a:r>
          <a:endParaRPr lang="en-US" dirty="0"/>
        </a:p>
      </dgm:t>
    </dgm:pt>
    <dgm:pt modelId="{73147D00-0242-494B-B4A6-E308424783E1}" type="parTrans" cxnId="{0D4F933E-C0B1-448E-9D2C-63C214A3622E}">
      <dgm:prSet/>
      <dgm:spPr/>
      <dgm:t>
        <a:bodyPr/>
        <a:lstStyle/>
        <a:p>
          <a:endParaRPr lang="en-US"/>
        </a:p>
      </dgm:t>
    </dgm:pt>
    <dgm:pt modelId="{E07D2FDB-9D1A-42C4-9650-C7746ACB0F5D}" type="sibTrans" cxnId="{0D4F933E-C0B1-448E-9D2C-63C214A3622E}">
      <dgm:prSet/>
      <dgm:spPr/>
      <dgm:t>
        <a:bodyPr/>
        <a:lstStyle/>
        <a:p>
          <a:endParaRPr lang="en-US"/>
        </a:p>
      </dgm:t>
    </dgm:pt>
    <dgm:pt modelId="{F3627133-0C09-48D0-B008-87F9254C469B}" type="pres">
      <dgm:prSet presAssocID="{D095ED51-D7EE-492E-B722-A6D37CCE5521}" presName="Name0" presStyleCnt="0">
        <dgm:presLayoutVars>
          <dgm:dir/>
          <dgm:resizeHandles val="exact"/>
        </dgm:presLayoutVars>
      </dgm:prSet>
      <dgm:spPr/>
    </dgm:pt>
    <dgm:pt modelId="{1FA0D2B6-0F71-4539-A5EA-9169506CAC25}" type="pres">
      <dgm:prSet presAssocID="{B48C44F5-E0FB-4252-B27A-8F3430E79659}" presName="Name5" presStyleLbl="vennNode1" presStyleIdx="0" presStyleCnt="4">
        <dgm:presLayoutVars>
          <dgm:bulletEnabled val="1"/>
        </dgm:presLayoutVars>
      </dgm:prSet>
      <dgm:spPr/>
    </dgm:pt>
    <dgm:pt modelId="{23D5C1C7-80BD-402F-8802-49274056E243}" type="pres">
      <dgm:prSet presAssocID="{7AC0E2D0-EF8B-454F-B48C-9A905C914A23}" presName="space" presStyleCnt="0"/>
      <dgm:spPr/>
    </dgm:pt>
    <dgm:pt modelId="{BE333584-0902-45B9-AD9F-2F967D6D65B0}" type="pres">
      <dgm:prSet presAssocID="{139440BC-5DF5-42A3-B0E1-57169002AB07}" presName="Name5" presStyleLbl="vennNode1" presStyleIdx="1" presStyleCnt="4">
        <dgm:presLayoutVars>
          <dgm:bulletEnabled val="1"/>
        </dgm:presLayoutVars>
      </dgm:prSet>
      <dgm:spPr/>
    </dgm:pt>
    <dgm:pt modelId="{563E6666-66DF-411C-92F6-D5B4094E2326}" type="pres">
      <dgm:prSet presAssocID="{03D2BDD6-DDC9-4E4F-94A7-5D06CF4EEEC3}" presName="space" presStyleCnt="0"/>
      <dgm:spPr/>
    </dgm:pt>
    <dgm:pt modelId="{60D2614C-452D-4F75-8426-648183988264}" type="pres">
      <dgm:prSet presAssocID="{66D9CFAC-62C0-4409-858D-DE37053BB957}" presName="Name5" presStyleLbl="vennNode1" presStyleIdx="2" presStyleCnt="4">
        <dgm:presLayoutVars>
          <dgm:bulletEnabled val="1"/>
        </dgm:presLayoutVars>
      </dgm:prSet>
      <dgm:spPr/>
    </dgm:pt>
    <dgm:pt modelId="{32177757-14F9-4C05-8F7B-C9A73BFE5BCB}" type="pres">
      <dgm:prSet presAssocID="{4E978083-BC57-445F-A17B-591391D24682}" presName="space" presStyleCnt="0"/>
      <dgm:spPr/>
    </dgm:pt>
    <dgm:pt modelId="{D40E8A9E-C41C-4E38-9F1D-4A93552C033A}" type="pres">
      <dgm:prSet presAssocID="{0FCEF88A-14A1-4C68-851D-02CDFDC97E4F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53DDC-2536-4590-92F5-C938ABF50AA4}" type="presOf" srcId="{B48C44F5-E0FB-4252-B27A-8F3430E79659}" destId="{1FA0D2B6-0F71-4539-A5EA-9169506CAC25}" srcOrd="0" destOrd="0" presId="urn:microsoft.com/office/officeart/2005/8/layout/venn3"/>
    <dgm:cxn modelId="{CD1029B0-E63D-4C3A-BFC0-1158EF31A42A}" type="presOf" srcId="{0FCEF88A-14A1-4C68-851D-02CDFDC97E4F}" destId="{D40E8A9E-C41C-4E38-9F1D-4A93552C033A}" srcOrd="0" destOrd="0" presId="urn:microsoft.com/office/officeart/2005/8/layout/venn3"/>
    <dgm:cxn modelId="{7F3589F1-626A-42B6-AA2E-88C25CE12B44}" srcId="{D095ED51-D7EE-492E-B722-A6D37CCE5521}" destId="{B48C44F5-E0FB-4252-B27A-8F3430E79659}" srcOrd="0" destOrd="0" parTransId="{BC208C8E-0ADE-466D-9D89-29C0BB520671}" sibTransId="{7AC0E2D0-EF8B-454F-B48C-9A905C914A23}"/>
    <dgm:cxn modelId="{A88A0385-4B57-46BB-B106-D822D30A496A}" srcId="{D095ED51-D7EE-492E-B722-A6D37CCE5521}" destId="{66D9CFAC-62C0-4409-858D-DE37053BB957}" srcOrd="2" destOrd="0" parTransId="{CA4CCA3F-2EF0-4CD6-B7C1-7A67C984CE58}" sibTransId="{4E978083-BC57-445F-A17B-591391D24682}"/>
    <dgm:cxn modelId="{0D4F933E-C0B1-448E-9D2C-63C214A3622E}" srcId="{D095ED51-D7EE-492E-B722-A6D37CCE5521}" destId="{0FCEF88A-14A1-4C68-851D-02CDFDC97E4F}" srcOrd="3" destOrd="0" parTransId="{73147D00-0242-494B-B4A6-E308424783E1}" sibTransId="{E07D2FDB-9D1A-42C4-9650-C7746ACB0F5D}"/>
    <dgm:cxn modelId="{05C29BD4-053D-4CB5-8E22-9464AFE1EFA3}" srcId="{D095ED51-D7EE-492E-B722-A6D37CCE5521}" destId="{139440BC-5DF5-42A3-B0E1-57169002AB07}" srcOrd="1" destOrd="0" parTransId="{53F8FB75-AE12-422C-B740-204344CD499A}" sibTransId="{03D2BDD6-DDC9-4E4F-94A7-5D06CF4EEEC3}"/>
    <dgm:cxn modelId="{A8A721DB-7F73-46A6-9F10-7993E7D0B505}" type="presOf" srcId="{66D9CFAC-62C0-4409-858D-DE37053BB957}" destId="{60D2614C-452D-4F75-8426-648183988264}" srcOrd="0" destOrd="0" presId="urn:microsoft.com/office/officeart/2005/8/layout/venn3"/>
    <dgm:cxn modelId="{87AA3979-CAD4-48FE-8F01-3A321F4FE240}" type="presOf" srcId="{139440BC-5DF5-42A3-B0E1-57169002AB07}" destId="{BE333584-0902-45B9-AD9F-2F967D6D65B0}" srcOrd="0" destOrd="0" presId="urn:microsoft.com/office/officeart/2005/8/layout/venn3"/>
    <dgm:cxn modelId="{5F5E8428-DB13-4DBF-AAC0-8E080B045A54}" type="presOf" srcId="{D095ED51-D7EE-492E-B722-A6D37CCE5521}" destId="{F3627133-0C09-48D0-B008-87F9254C469B}" srcOrd="0" destOrd="0" presId="urn:microsoft.com/office/officeart/2005/8/layout/venn3"/>
    <dgm:cxn modelId="{1D68E631-E1D7-4773-A8C8-8055D5BC2DAE}" type="presParOf" srcId="{F3627133-0C09-48D0-B008-87F9254C469B}" destId="{1FA0D2B6-0F71-4539-A5EA-9169506CAC25}" srcOrd="0" destOrd="0" presId="urn:microsoft.com/office/officeart/2005/8/layout/venn3"/>
    <dgm:cxn modelId="{15AE0B30-F3B2-4D08-BE30-9B7065F0AD71}" type="presParOf" srcId="{F3627133-0C09-48D0-B008-87F9254C469B}" destId="{23D5C1C7-80BD-402F-8802-49274056E243}" srcOrd="1" destOrd="0" presId="urn:microsoft.com/office/officeart/2005/8/layout/venn3"/>
    <dgm:cxn modelId="{618D908B-2E75-4449-9B63-C61A5C1E542A}" type="presParOf" srcId="{F3627133-0C09-48D0-B008-87F9254C469B}" destId="{BE333584-0902-45B9-AD9F-2F967D6D65B0}" srcOrd="2" destOrd="0" presId="urn:microsoft.com/office/officeart/2005/8/layout/venn3"/>
    <dgm:cxn modelId="{2A453089-5FF3-4D87-B661-7DAED76ACD14}" type="presParOf" srcId="{F3627133-0C09-48D0-B008-87F9254C469B}" destId="{563E6666-66DF-411C-92F6-D5B4094E2326}" srcOrd="3" destOrd="0" presId="urn:microsoft.com/office/officeart/2005/8/layout/venn3"/>
    <dgm:cxn modelId="{631F3A33-624C-4784-8117-CB1797E97445}" type="presParOf" srcId="{F3627133-0C09-48D0-B008-87F9254C469B}" destId="{60D2614C-452D-4F75-8426-648183988264}" srcOrd="4" destOrd="0" presId="urn:microsoft.com/office/officeart/2005/8/layout/venn3"/>
    <dgm:cxn modelId="{8FB57BEA-9729-490A-B75B-B34D6E9D2E5A}" type="presParOf" srcId="{F3627133-0C09-48D0-B008-87F9254C469B}" destId="{32177757-14F9-4C05-8F7B-C9A73BFE5BCB}" srcOrd="5" destOrd="0" presId="urn:microsoft.com/office/officeart/2005/8/layout/venn3"/>
    <dgm:cxn modelId="{54542BC6-CB2F-4991-ABA4-C53FE76D12A5}" type="presParOf" srcId="{F3627133-0C09-48D0-B008-87F9254C469B}" destId="{D40E8A9E-C41C-4E38-9F1D-4A93552C033A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0D2B6-0F71-4539-A5EA-9169506CAC25}">
      <dsp:nvSpPr>
        <dsp:cNvPr id="0" name=""/>
        <dsp:cNvSpPr/>
      </dsp:nvSpPr>
      <dsp:spPr>
        <a:xfrm>
          <a:off x="2611" y="578804"/>
          <a:ext cx="2620640" cy="2620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223" tIns="41910" rIns="144223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Coords</a:t>
          </a:r>
          <a:endParaRPr lang="en-US" sz="3300" kern="1200" dirty="0"/>
        </a:p>
      </dsp:txBody>
      <dsp:txXfrm>
        <a:off x="386395" y="962588"/>
        <a:ext cx="1853072" cy="1853072"/>
      </dsp:txXfrm>
    </dsp:sp>
    <dsp:sp modelId="{BE333584-0902-45B9-AD9F-2F967D6D65B0}">
      <dsp:nvSpPr>
        <dsp:cNvPr id="0" name=""/>
        <dsp:cNvSpPr/>
      </dsp:nvSpPr>
      <dsp:spPr>
        <a:xfrm>
          <a:off x="2099123" y="578804"/>
          <a:ext cx="2620640" cy="2620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223" tIns="41910" rIns="144223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lengths</a:t>
          </a:r>
          <a:endParaRPr lang="en-US" sz="3300" kern="1200" dirty="0"/>
        </a:p>
      </dsp:txBody>
      <dsp:txXfrm>
        <a:off x="2482907" y="962588"/>
        <a:ext cx="1853072" cy="1853072"/>
      </dsp:txXfrm>
    </dsp:sp>
    <dsp:sp modelId="{60D2614C-452D-4F75-8426-648183988264}">
      <dsp:nvSpPr>
        <dsp:cNvPr id="0" name=""/>
        <dsp:cNvSpPr/>
      </dsp:nvSpPr>
      <dsp:spPr>
        <a:xfrm>
          <a:off x="4195635" y="578804"/>
          <a:ext cx="2620640" cy="2620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223" tIns="41910" rIns="144223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areas</a:t>
          </a:r>
          <a:endParaRPr lang="en-US" sz="3300" kern="1200" dirty="0"/>
        </a:p>
      </dsp:txBody>
      <dsp:txXfrm>
        <a:off x="4579419" y="962588"/>
        <a:ext cx="1853072" cy="1853072"/>
      </dsp:txXfrm>
    </dsp:sp>
    <dsp:sp modelId="{D40E8A9E-C41C-4E38-9F1D-4A93552C033A}">
      <dsp:nvSpPr>
        <dsp:cNvPr id="0" name=""/>
        <dsp:cNvSpPr/>
      </dsp:nvSpPr>
      <dsp:spPr>
        <a:xfrm>
          <a:off x="6292148" y="578804"/>
          <a:ext cx="2620640" cy="2620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223" tIns="41910" rIns="144223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Rates’ relation </a:t>
          </a:r>
          <a:endParaRPr lang="en-US" sz="3300" kern="1200" dirty="0"/>
        </a:p>
      </dsp:txBody>
      <dsp:txXfrm>
        <a:off x="6675932" y="962588"/>
        <a:ext cx="1853072" cy="185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Optimising Developing Heart Growth Problem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Hashem Yousefi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281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Next Week Plans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5314950"/>
          </a:xfrm>
        </p:spPr>
        <p:txBody>
          <a:bodyPr>
            <a:noAutofit/>
          </a:bodyPr>
          <a:lstStyle/>
          <a:p>
            <a:r>
              <a:rPr lang="en-NZ" sz="2400" dirty="0" smtClean="0"/>
              <a:t>Trying to import a mesh </a:t>
            </a:r>
          </a:p>
          <a:p>
            <a:pPr marL="0" indent="0">
              <a:buNone/>
            </a:pPr>
            <a:r>
              <a:rPr lang="en-NZ" sz="2400" dirty="0" smtClean="0"/>
              <a:t>                      - 8*8 or 16*16</a:t>
            </a:r>
          </a:p>
          <a:p>
            <a:pPr marL="0" indent="0">
              <a:buNone/>
            </a:pPr>
            <a:r>
              <a:rPr lang="en-NZ" sz="2400" dirty="0" smtClean="0"/>
              <a:t>                      - </a:t>
            </a:r>
            <a:r>
              <a:rPr lang="en-NZ" sz="2400" dirty="0" err="1" smtClean="0"/>
              <a:t>Exregion</a:t>
            </a:r>
            <a:r>
              <a:rPr lang="en-NZ" sz="2400" dirty="0" smtClean="0"/>
              <a:t> or </a:t>
            </a:r>
            <a:r>
              <a:rPr lang="en-NZ" sz="2400" dirty="0" err="1" smtClean="0"/>
              <a:t>exnode</a:t>
            </a:r>
            <a:r>
              <a:rPr lang="en-NZ" sz="2400" dirty="0" smtClean="0"/>
              <a:t>/</a:t>
            </a:r>
            <a:r>
              <a:rPr lang="en-NZ" sz="2400" dirty="0" err="1" smtClean="0"/>
              <a:t>exelem</a:t>
            </a:r>
            <a:endParaRPr lang="en-NZ" sz="2400" dirty="0" smtClean="0"/>
          </a:p>
          <a:p>
            <a:pPr marL="0" indent="0">
              <a:buNone/>
            </a:pPr>
            <a:r>
              <a:rPr lang="en-NZ" sz="2400" dirty="0" smtClean="0"/>
              <a:t>+ Concluding on the optimization method</a:t>
            </a:r>
          </a:p>
          <a:p>
            <a:pPr marL="0" indent="0">
              <a:buNone/>
            </a:pPr>
            <a:r>
              <a:rPr lang="en-NZ" sz="2400" dirty="0"/>
              <a:t>	</a:t>
            </a:r>
            <a:r>
              <a:rPr lang="en-NZ" sz="2400" dirty="0" smtClean="0"/>
              <a:t>					- test some more methods on a small problem …  get a feel of them ,,, </a:t>
            </a:r>
          </a:p>
          <a:p>
            <a:pPr marL="0" indent="0">
              <a:buNone/>
            </a:pPr>
            <a:r>
              <a:rPr lang="en-NZ" sz="2400" dirty="0" smtClean="0"/>
              <a:t>+ send the plotted result of the 2D space today --- total objective … </a:t>
            </a:r>
          </a:p>
          <a:p>
            <a:pPr marL="0" indent="0">
              <a:buNone/>
            </a:pPr>
            <a:r>
              <a:rPr lang="en-NZ" sz="2400" dirty="0" smtClean="0"/>
              <a:t>+ Finding how to apply parallelisation</a:t>
            </a:r>
            <a:endParaRPr lang="en-NZ" sz="2400" dirty="0"/>
          </a:p>
          <a:p>
            <a:pPr marL="0" indent="0">
              <a:buNone/>
            </a:pPr>
            <a:r>
              <a:rPr lang="en-NZ" sz="2400" dirty="0" smtClean="0"/>
              <a:t>+ complete the report</a:t>
            </a:r>
          </a:p>
          <a:p>
            <a:pPr marL="0" indent="0">
              <a:buNone/>
            </a:pPr>
            <a:r>
              <a:rPr lang="en-NZ" sz="2400" dirty="0" smtClean="0"/>
              <a:t>+ submit the abstract (if it is not late)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8224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400" dirty="0" smtClean="0"/>
              <a:t>Outline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3777622"/>
          </a:xfrm>
        </p:spPr>
        <p:txBody>
          <a:bodyPr/>
          <a:lstStyle/>
          <a:p>
            <a:r>
              <a:rPr lang="en-US" sz="2800" dirty="0"/>
              <a:t>Update on work done in the previous </a:t>
            </a:r>
            <a:r>
              <a:rPr lang="en-US" sz="2800" dirty="0" smtClean="0"/>
              <a:t>week</a:t>
            </a:r>
          </a:p>
          <a:p>
            <a:r>
              <a:rPr lang="en-US" sz="2800" dirty="0" smtClean="0"/>
              <a:t>Issues which are not resolved</a:t>
            </a:r>
          </a:p>
          <a:p>
            <a:r>
              <a:rPr lang="en-US" sz="2800" dirty="0" smtClean="0"/>
              <a:t>Action items from the other aspects  </a:t>
            </a:r>
            <a:endParaRPr lang="en-US" sz="2800" dirty="0"/>
          </a:p>
          <a:p>
            <a:r>
              <a:rPr lang="en-US" sz="2800" dirty="0" smtClean="0"/>
              <a:t>Plans for the following week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101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Last Week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Bringing the comparison of the results in a power-point </a:t>
            </a:r>
          </a:p>
          <a:p>
            <a:r>
              <a:rPr lang="en-NZ" sz="2400" dirty="0" smtClean="0"/>
              <a:t>Checking other optimization methods in the </a:t>
            </a:r>
            <a:r>
              <a:rPr lang="en-NZ" sz="2400" dirty="0" err="1" smtClean="0"/>
              <a:t>pyOpt</a:t>
            </a:r>
            <a:r>
              <a:rPr lang="en-NZ" sz="2400" dirty="0" smtClean="0"/>
              <a:t> Module </a:t>
            </a:r>
            <a:endParaRPr lang="en-NZ" sz="2400" dirty="0"/>
          </a:p>
          <a:p>
            <a:r>
              <a:rPr lang="en-NZ" sz="2400" dirty="0" smtClean="0"/>
              <a:t>Testing with a bigger elements for 12D space to get enough independency</a:t>
            </a:r>
          </a:p>
          <a:p>
            <a:r>
              <a:rPr lang="en-NZ" sz="2400" dirty="0" smtClean="0"/>
              <a:t>Plotting the objective function for a simple 2-D case …</a:t>
            </a:r>
            <a:endParaRPr lang="en-NZ" sz="2400" dirty="0"/>
          </a:p>
          <a:p>
            <a:r>
              <a:rPr lang="en-NZ" sz="2400" dirty="0" smtClean="0"/>
              <a:t>Writing a report for the Mesh Painting sections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693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Problems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10" y="2133600"/>
            <a:ext cx="7792206" cy="3778250"/>
          </a:xfrm>
        </p:spPr>
      </p:pic>
    </p:spTree>
    <p:extLst>
      <p:ext uri="{BB962C8B-B14F-4D97-AF65-F5344CB8AC3E}">
        <p14:creationId xmlns:p14="http://schemas.microsoft.com/office/powerpoint/2010/main" val="8395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Forward Problem for 8 Elements to Test 12 Growth Rates 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11" y="2200275"/>
            <a:ext cx="8663789" cy="4533900"/>
          </a:xfrm>
        </p:spPr>
      </p:pic>
      <p:sp>
        <p:nvSpPr>
          <p:cNvPr id="5" name="TextBox 4"/>
          <p:cNvSpPr txBox="1"/>
          <p:nvPr/>
        </p:nvSpPr>
        <p:spPr>
          <a:xfrm>
            <a:off x="704851" y="2200275"/>
            <a:ext cx="28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of final </a:t>
            </a:r>
            <a:r>
              <a:rPr lang="en-US" b="1" dirty="0" smtClean="0"/>
              <a:t>answer</a:t>
            </a:r>
          </a:p>
          <a:p>
            <a:r>
              <a:rPr lang="en-US" b="1" dirty="0" err="1" smtClean="0"/>
              <a:t>Fibre</a:t>
            </a:r>
            <a:r>
              <a:rPr lang="en-US" b="1" dirty="0" smtClean="0"/>
              <a:t> , sheet, normal</a:t>
            </a:r>
            <a:endParaRPr lang="en-NZ" b="1" dirty="0"/>
          </a:p>
          <a:p>
            <a:r>
              <a:rPr lang="en-US" b="1" dirty="0" smtClean="0"/>
              <a:t>[</a:t>
            </a:r>
            <a:r>
              <a:rPr lang="en-US" b="1" dirty="0"/>
              <a:t>0.0065, 0.025, 0.0001, 0.0045, 0.015, 0.0001, 0.0025, 0.005, 0.0001, 0.0045, 0.015, 0.0001</a:t>
            </a:r>
            <a:r>
              <a:rPr lang="en-US" b="1" dirty="0" smtClean="0"/>
              <a:t>]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23659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Optimisers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740621"/>
              </p:ext>
            </p:extLst>
          </p:nvPr>
        </p:nvGraphicFramePr>
        <p:xfrm>
          <a:off x="1638298" y="2133600"/>
          <a:ext cx="9866315" cy="420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86">
                  <a:extLst>
                    <a:ext uri="{9D8B030D-6E8A-4147-A177-3AD203B41FA5}">
                      <a16:colId xmlns:a16="http://schemas.microsoft.com/office/drawing/2014/main" val="3810016537"/>
                    </a:ext>
                  </a:extLst>
                </a:gridCol>
                <a:gridCol w="1644386">
                  <a:extLst>
                    <a:ext uri="{9D8B030D-6E8A-4147-A177-3AD203B41FA5}">
                      <a16:colId xmlns:a16="http://schemas.microsoft.com/office/drawing/2014/main" val="362214495"/>
                    </a:ext>
                  </a:extLst>
                </a:gridCol>
                <a:gridCol w="1644386">
                  <a:extLst>
                    <a:ext uri="{9D8B030D-6E8A-4147-A177-3AD203B41FA5}">
                      <a16:colId xmlns:a16="http://schemas.microsoft.com/office/drawing/2014/main" val="2151928310"/>
                    </a:ext>
                  </a:extLst>
                </a:gridCol>
                <a:gridCol w="867569">
                  <a:extLst>
                    <a:ext uri="{9D8B030D-6E8A-4147-A177-3AD203B41FA5}">
                      <a16:colId xmlns:a16="http://schemas.microsoft.com/office/drawing/2014/main" val="3615157203"/>
                    </a:ext>
                  </a:extLst>
                </a:gridCol>
                <a:gridCol w="2421202">
                  <a:extLst>
                    <a:ext uri="{9D8B030D-6E8A-4147-A177-3AD203B41FA5}">
                      <a16:colId xmlns:a16="http://schemas.microsoft.com/office/drawing/2014/main" val="2638651754"/>
                    </a:ext>
                  </a:extLst>
                </a:gridCol>
                <a:gridCol w="1644386">
                  <a:extLst>
                    <a:ext uri="{9D8B030D-6E8A-4147-A177-3AD203B41FA5}">
                      <a16:colId xmlns:a16="http://schemas.microsoft.com/office/drawing/2014/main" val="2220951257"/>
                    </a:ext>
                  </a:extLst>
                </a:gridCol>
              </a:tblGrid>
              <a:tr h="1004888">
                <a:tc>
                  <a:txBody>
                    <a:bodyPr/>
                    <a:lstStyle/>
                    <a:p>
                      <a:r>
                        <a:rPr lang="en-NZ" dirty="0" smtClean="0"/>
                        <a:t>Algorithms</a:t>
                      </a:r>
                      <a:r>
                        <a:rPr lang="en-NZ" baseline="0" dirty="0" smtClean="0"/>
                        <a:t> in </a:t>
                      </a:r>
                      <a:r>
                        <a:rPr lang="en-NZ" baseline="0" dirty="0" err="1" smtClean="0"/>
                        <a:t>pyOpt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SLSQP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NSGA2 +</a:t>
                      </a:r>
                    </a:p>
                    <a:p>
                      <a:r>
                        <a:rPr lang="en-NZ" dirty="0" smtClean="0"/>
                        <a:t>SLSQP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NLPQLP +</a:t>
                      </a:r>
                    </a:p>
                    <a:p>
                      <a:r>
                        <a:rPr lang="en-NZ" dirty="0" smtClean="0"/>
                        <a:t>SLSQP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ALPSO+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MIDACO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74087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r>
                        <a:rPr lang="en-NZ" dirty="0" smtClean="0"/>
                        <a:t>Problem</a:t>
                      </a:r>
                      <a:r>
                        <a:rPr lang="en-NZ" baseline="0" dirty="0" smtClean="0"/>
                        <a:t>s Solved with them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 Elements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2 Elements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8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8 Elements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--------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 Elements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2 Elements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8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8 Elements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2981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Time taken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1-2 hours</a:t>
                      </a:r>
                    </a:p>
                    <a:p>
                      <a:r>
                        <a:rPr lang="en-NZ" dirty="0" smtClean="0"/>
                        <a:t>1-2 hours</a:t>
                      </a:r>
                    </a:p>
                    <a:p>
                      <a:r>
                        <a:rPr lang="en-NZ" dirty="0" smtClean="0"/>
                        <a:t>1-2 hours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--------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2hours</a:t>
                      </a:r>
                    </a:p>
                    <a:p>
                      <a:r>
                        <a:rPr lang="en-NZ" dirty="0" smtClean="0"/>
                        <a:t>1.2 hrs ,2.5-5 hrs</a:t>
                      </a:r>
                    </a:p>
                    <a:p>
                      <a:r>
                        <a:rPr lang="en-NZ" dirty="0" smtClean="0"/>
                        <a:t>10hrs,</a:t>
                      </a:r>
                      <a:r>
                        <a:rPr lang="en-NZ" baseline="0" dirty="0" smtClean="0"/>
                        <a:t> 6hrs, 20hrs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Still Running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30319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r>
                        <a:rPr lang="en-NZ" dirty="0" smtClean="0"/>
                        <a:t>Minimum</a:t>
                      </a:r>
                      <a:r>
                        <a:rPr lang="en-NZ" baseline="0" dirty="0" smtClean="0"/>
                        <a:t> objective values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0.000064</a:t>
                      </a:r>
                    </a:p>
                    <a:p>
                      <a:r>
                        <a:rPr lang="en-NZ" dirty="0" smtClean="0"/>
                        <a:t>0.17</a:t>
                      </a:r>
                    </a:p>
                    <a:p>
                      <a:r>
                        <a:rPr lang="en-NZ" dirty="0" smtClean="0"/>
                        <a:t>0.29- 0.38-1.0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--------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0.61 (size40)</a:t>
                      </a:r>
                    </a:p>
                    <a:p>
                      <a:r>
                        <a:rPr lang="en-NZ" dirty="0" smtClean="0"/>
                        <a:t>0.19 (5), 0.10(40)</a:t>
                      </a:r>
                    </a:p>
                    <a:p>
                      <a:r>
                        <a:rPr lang="en-NZ" dirty="0" smtClean="0"/>
                        <a:t>0.1 (15), 0.29(30),  (60)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3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73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shape of the objective function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02" y="2133600"/>
            <a:ext cx="7142822" cy="3778250"/>
          </a:xfrm>
        </p:spPr>
      </p:pic>
    </p:spTree>
    <p:extLst>
      <p:ext uri="{BB962C8B-B14F-4D97-AF65-F5344CB8AC3E}">
        <p14:creationId xmlns:p14="http://schemas.microsoft.com/office/powerpoint/2010/main" val="276769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Mesh Painting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There is no major issue with the coverages of the proper areas in the surface mesh</a:t>
            </a:r>
          </a:p>
          <a:p>
            <a:r>
              <a:rPr lang="en-NZ" dirty="0" smtClean="0"/>
              <a:t>Report is ongoing</a:t>
            </a:r>
          </a:p>
          <a:p>
            <a:r>
              <a:rPr lang="en-NZ" dirty="0" smtClean="0"/>
              <a:t>Is that a good idea to submit an abstract to EMACS2017?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269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to make the objective function better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01465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7272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1351</TotalTime>
  <Words>286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Optimising Developing Heart Growth Problem</vt:lpstr>
      <vt:lpstr>Outline</vt:lpstr>
      <vt:lpstr>Last Week</vt:lpstr>
      <vt:lpstr>Problems</vt:lpstr>
      <vt:lpstr>Forward Problem for 8 Elements to Test 12 Growth Rates </vt:lpstr>
      <vt:lpstr>Optimisers</vt:lpstr>
      <vt:lpstr>The shape of the objective function</vt:lpstr>
      <vt:lpstr>Mesh Painting</vt:lpstr>
      <vt:lpstr>How to make the objective function better</vt:lpstr>
      <vt:lpstr>Next Week Plans</vt:lpstr>
    </vt:vector>
  </TitlesOfParts>
  <Company>UoA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Developing Heart Growth Problem</dc:title>
  <dc:creator>Hashem Yousefi</dc:creator>
  <cp:lastModifiedBy>Hashem Yousefi</cp:lastModifiedBy>
  <cp:revision>23</cp:revision>
  <dcterms:created xsi:type="dcterms:W3CDTF">2017-09-27T04:24:22Z</dcterms:created>
  <dcterms:modified xsi:type="dcterms:W3CDTF">2017-09-28T02:55:54Z</dcterms:modified>
</cp:coreProperties>
</file>