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Optimising Developing Heart Growth Problem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Hashem Yousefi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281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400" dirty="0" smtClean="0"/>
              <a:t>Outline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en-US" sz="2800" dirty="0"/>
              <a:t>Update on work done in the previous </a:t>
            </a:r>
            <a:r>
              <a:rPr lang="en-US" sz="2800" dirty="0" smtClean="0"/>
              <a:t>week</a:t>
            </a:r>
          </a:p>
          <a:p>
            <a:r>
              <a:rPr lang="en-US" sz="2800" dirty="0" smtClean="0"/>
              <a:t>Issues which are not resolved</a:t>
            </a:r>
          </a:p>
          <a:p>
            <a:r>
              <a:rPr lang="en-US" sz="2800" dirty="0" smtClean="0"/>
              <a:t>Action items from the other aspects  </a:t>
            </a:r>
            <a:endParaRPr lang="en-US" sz="2800" dirty="0"/>
          </a:p>
          <a:p>
            <a:r>
              <a:rPr lang="en-US" sz="2800" dirty="0" smtClean="0"/>
              <a:t>Plans for the following week </a:t>
            </a:r>
            <a:endParaRPr lang="en-US" sz="2800" dirty="0" smtClean="0"/>
          </a:p>
          <a:p>
            <a:r>
              <a:rPr lang="en-US" sz="2800" dirty="0" smtClean="0"/>
              <a:t>Submitting to the EMAC proceeding</a:t>
            </a:r>
            <a:endParaRPr lang="en-US" sz="28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101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Last Week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Checking other optimization methods (SNOPT, ALHSO) in the </a:t>
            </a:r>
            <a:r>
              <a:rPr lang="en-NZ" sz="2400" dirty="0" err="1" smtClean="0"/>
              <a:t>pyOpt</a:t>
            </a:r>
            <a:r>
              <a:rPr lang="en-NZ" sz="2400" dirty="0" smtClean="0"/>
              <a:t> Module </a:t>
            </a:r>
          </a:p>
          <a:p>
            <a:r>
              <a:rPr lang="en-NZ" sz="2400" dirty="0" smtClean="0"/>
              <a:t>Plotting the objective function for a simple 2-D case …</a:t>
            </a:r>
          </a:p>
          <a:p>
            <a:r>
              <a:rPr lang="en-NZ" sz="2400" dirty="0" smtClean="0"/>
              <a:t>Reading the mesh </a:t>
            </a:r>
            <a:endParaRPr lang="en-NZ" sz="2400" dirty="0"/>
          </a:p>
          <a:p>
            <a:r>
              <a:rPr lang="en-NZ" sz="2400" dirty="0" smtClean="0"/>
              <a:t>Following up on a report for the Mesh Painting section</a:t>
            </a:r>
          </a:p>
          <a:p>
            <a:r>
              <a:rPr lang="en-NZ" sz="2400" dirty="0" smtClean="0"/>
              <a:t>Notification of acceptance received from</a:t>
            </a:r>
            <a:r>
              <a:rPr lang="en-NZ" sz="2400" dirty="0" smtClean="0"/>
              <a:t> </a:t>
            </a:r>
            <a:r>
              <a:rPr lang="en-NZ" sz="2400" dirty="0" smtClean="0"/>
              <a:t>EMAC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69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28644"/>
          </a:xfrm>
        </p:spPr>
        <p:txBody>
          <a:bodyPr/>
          <a:lstStyle/>
          <a:p>
            <a:r>
              <a:rPr lang="en-NZ" dirty="0" smtClean="0"/>
              <a:t>Problems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sz="2800" dirty="0" smtClean="0"/>
              <a:t>tried many times on B.Cs. but all failed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10" y="1524003"/>
            <a:ext cx="7792206" cy="3778250"/>
          </a:xfrm>
        </p:spPr>
      </p:pic>
    </p:spTree>
    <p:extLst>
      <p:ext uri="{BB962C8B-B14F-4D97-AF65-F5344CB8AC3E}">
        <p14:creationId xmlns:p14="http://schemas.microsoft.com/office/powerpoint/2010/main" val="8395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Forward Problem for 8 Elements to Test 12 Growth Rates with ALHSO 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11" y="2200275"/>
            <a:ext cx="8663789" cy="4533900"/>
          </a:xfrm>
        </p:spPr>
      </p:pic>
      <p:sp>
        <p:nvSpPr>
          <p:cNvPr id="5" name="TextBox 4"/>
          <p:cNvSpPr txBox="1"/>
          <p:nvPr/>
        </p:nvSpPr>
        <p:spPr>
          <a:xfrm>
            <a:off x="704851" y="2200275"/>
            <a:ext cx="28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of final </a:t>
            </a:r>
            <a:r>
              <a:rPr lang="en-US" b="1" dirty="0" smtClean="0"/>
              <a:t>answer</a:t>
            </a:r>
          </a:p>
          <a:p>
            <a:r>
              <a:rPr lang="en-US" b="1" dirty="0" err="1" smtClean="0"/>
              <a:t>Fibre</a:t>
            </a:r>
            <a:r>
              <a:rPr lang="en-US" b="1" dirty="0" smtClean="0"/>
              <a:t> , sheet, normal</a:t>
            </a:r>
            <a:endParaRPr lang="en-NZ" b="1" dirty="0"/>
          </a:p>
          <a:p>
            <a:r>
              <a:rPr lang="en-US" b="1" dirty="0" smtClean="0"/>
              <a:t>[</a:t>
            </a:r>
            <a:r>
              <a:rPr lang="en-US" b="1" dirty="0"/>
              <a:t>0.0065, 0.025, 0.0001, 0.0045, 0.015, 0.0001, 0.0025, 0.005, 0.0001, 0.0045, 0.015, 0.0001</a:t>
            </a:r>
            <a:r>
              <a:rPr lang="en-US" b="1" dirty="0" smtClean="0"/>
              <a:t>]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2365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Optimisers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580894"/>
              </p:ext>
            </p:extLst>
          </p:nvPr>
        </p:nvGraphicFramePr>
        <p:xfrm>
          <a:off x="243838" y="1410793"/>
          <a:ext cx="11808824" cy="457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67">
                  <a:extLst>
                    <a:ext uri="{9D8B030D-6E8A-4147-A177-3AD203B41FA5}">
                      <a16:colId xmlns:a16="http://schemas.microsoft.com/office/drawing/2014/main" val="3810016537"/>
                    </a:ext>
                  </a:extLst>
                </a:gridCol>
                <a:gridCol w="1466327">
                  <a:extLst>
                    <a:ext uri="{9D8B030D-6E8A-4147-A177-3AD203B41FA5}">
                      <a16:colId xmlns:a16="http://schemas.microsoft.com/office/drawing/2014/main" val="362214495"/>
                    </a:ext>
                  </a:extLst>
                </a:gridCol>
                <a:gridCol w="1756909">
                  <a:extLst>
                    <a:ext uri="{9D8B030D-6E8A-4147-A177-3AD203B41FA5}">
                      <a16:colId xmlns:a16="http://schemas.microsoft.com/office/drawing/2014/main" val="2151928310"/>
                    </a:ext>
                  </a:extLst>
                </a:gridCol>
                <a:gridCol w="1421458">
                  <a:extLst>
                    <a:ext uri="{9D8B030D-6E8A-4147-A177-3AD203B41FA5}">
                      <a16:colId xmlns:a16="http://schemas.microsoft.com/office/drawing/2014/main" val="3615157203"/>
                    </a:ext>
                  </a:extLst>
                </a:gridCol>
                <a:gridCol w="1055858">
                  <a:extLst>
                    <a:ext uri="{9D8B030D-6E8A-4147-A177-3AD203B41FA5}">
                      <a16:colId xmlns:a16="http://schemas.microsoft.com/office/drawing/2014/main" val="3161363815"/>
                    </a:ext>
                  </a:extLst>
                </a:gridCol>
                <a:gridCol w="1924594">
                  <a:extLst>
                    <a:ext uri="{9D8B030D-6E8A-4147-A177-3AD203B41FA5}">
                      <a16:colId xmlns:a16="http://schemas.microsoft.com/office/drawing/2014/main" val="2638651754"/>
                    </a:ext>
                  </a:extLst>
                </a:gridCol>
                <a:gridCol w="1783133">
                  <a:extLst>
                    <a:ext uri="{9D8B030D-6E8A-4147-A177-3AD203B41FA5}">
                      <a16:colId xmlns:a16="http://schemas.microsoft.com/office/drawing/2014/main" val="586540817"/>
                    </a:ext>
                  </a:extLst>
                </a:gridCol>
                <a:gridCol w="1378078">
                  <a:extLst>
                    <a:ext uri="{9D8B030D-6E8A-4147-A177-3AD203B41FA5}">
                      <a16:colId xmlns:a16="http://schemas.microsoft.com/office/drawing/2014/main" val="2220951257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NSGA2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NSGA2</a:t>
                      </a:r>
                    </a:p>
                    <a:p>
                      <a:pPr algn="ctr"/>
                      <a:r>
                        <a:rPr lang="en-NZ" dirty="0" smtClean="0"/>
                        <a:t>+</a:t>
                      </a:r>
                    </a:p>
                    <a:p>
                      <a:pPr algn="ctr"/>
                      <a:r>
                        <a:rPr lang="en-NZ" dirty="0" smtClean="0"/>
                        <a:t>SLSQP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NLPQLP &amp;</a:t>
                      </a:r>
                    </a:p>
                    <a:p>
                      <a:pPr algn="ctr"/>
                      <a:r>
                        <a:rPr lang="en-NZ" dirty="0" smtClean="0"/>
                        <a:t>SNOPT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ALPSO</a:t>
                      </a:r>
                      <a:r>
                        <a:rPr lang="en-NZ" baseline="0" dirty="0" smtClean="0"/>
                        <a:t>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ALHSO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MIDACO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74087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sz="1600" dirty="0" smtClean="0"/>
                        <a:t>Problem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2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8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600" dirty="0" smtClean="0"/>
                    </a:p>
                    <a:p>
                      <a:r>
                        <a:rPr lang="en-NZ" sz="1600" dirty="0" smtClean="0"/>
                        <a:t>8 Elements</a:t>
                      </a:r>
                      <a:r>
                        <a:rPr lang="en-NZ" sz="1400" dirty="0" smtClean="0"/>
                        <a:t>20x20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 smtClean="0"/>
                        <a:t>8 Elements</a:t>
                      </a:r>
                      <a:r>
                        <a:rPr lang="en-NZ" sz="1400" dirty="0" smtClean="0"/>
                        <a:t>20x40</a:t>
                      </a:r>
                      <a:endParaRPr lang="en-NZ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8 Elements</a:t>
                      </a:r>
                    </a:p>
                    <a:p>
                      <a:r>
                        <a:rPr lang="en-NZ" sz="1200" dirty="0" smtClean="0"/>
                        <a:t>(20Gen-20size)</a:t>
                      </a:r>
                    </a:p>
                    <a:p>
                      <a:r>
                        <a:rPr lang="en-NZ" sz="1200" dirty="0" smtClean="0"/>
                        <a:t>8 Elements</a:t>
                      </a:r>
                    </a:p>
                    <a:p>
                      <a:r>
                        <a:rPr lang="en-NZ" sz="1200" dirty="0" smtClean="0"/>
                        <a:t>(20Gen-40size)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2 Elements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8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  <a:p>
                      <a:pPr algn="ctr"/>
                      <a:r>
                        <a:rPr lang="en-NZ" sz="1600" dirty="0" smtClean="0"/>
                        <a:t>8 Elements-hms5</a:t>
                      </a:r>
                      <a:endParaRPr lang="en-NZ" sz="140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 smtClean="0"/>
                        <a:t>8 Elements</a:t>
                      </a:r>
                      <a:r>
                        <a:rPr lang="en-NZ" sz="1400" dirty="0" smtClean="0"/>
                        <a:t>-hms15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8 Elements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2981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Time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1-2 hours</a:t>
                      </a:r>
                    </a:p>
                    <a:p>
                      <a:r>
                        <a:rPr lang="en-NZ" dirty="0" smtClean="0"/>
                        <a:t>1-2 hours</a:t>
                      </a:r>
                    </a:p>
                    <a:p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1-2 hours</a:t>
                      </a:r>
                      <a:endParaRPr lang="en-N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5</a:t>
                      </a:r>
                      <a:r>
                        <a:rPr lang="en-NZ" baseline="0" dirty="0" smtClean="0"/>
                        <a:t> hours</a:t>
                      </a:r>
                    </a:p>
                    <a:p>
                      <a:pPr algn="ctr"/>
                      <a:r>
                        <a:rPr lang="en-NZ" baseline="0" dirty="0" smtClean="0"/>
                        <a:t>11 hours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dirty="0" smtClean="0"/>
                        <a:t>6</a:t>
                      </a:r>
                      <a:r>
                        <a:rPr lang="en-NZ" sz="1800" baseline="0" dirty="0" smtClean="0"/>
                        <a:t> hours</a:t>
                      </a:r>
                    </a:p>
                    <a:p>
                      <a:pPr algn="ctr"/>
                      <a:r>
                        <a:rPr lang="en-NZ" sz="1800" baseline="0" dirty="0" smtClean="0"/>
                        <a:t>17 hours</a:t>
                      </a:r>
                      <a:endParaRPr lang="en-NZ" sz="1800" dirty="0" smtClean="0"/>
                    </a:p>
                    <a:p>
                      <a:pPr algn="ctr"/>
                      <a:r>
                        <a:rPr lang="en-US" sz="1100" dirty="0" smtClean="0"/>
                        <a:t>With not a good initial condition</a:t>
                      </a:r>
                      <a:endParaRPr lang="en-NZ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2hours</a:t>
                      </a:r>
                    </a:p>
                    <a:p>
                      <a:r>
                        <a:rPr lang="en-NZ" dirty="0" smtClean="0"/>
                        <a:t>1.2 hrs ,2.5-5 hrs</a:t>
                      </a:r>
                    </a:p>
                    <a:p>
                      <a:r>
                        <a:rPr lang="en-NZ" sz="1400" dirty="0" smtClean="0"/>
                        <a:t>72hrs, 10hrs,</a:t>
                      </a:r>
                      <a:r>
                        <a:rPr lang="en-NZ" sz="1400" baseline="0" dirty="0" smtClean="0"/>
                        <a:t> 6hrs, 20hrs 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 smtClean="0"/>
                        <a:t>8 hours</a:t>
                      </a:r>
                    </a:p>
                    <a:p>
                      <a:pPr algn="ctr"/>
                      <a:r>
                        <a:rPr lang="en-NZ" sz="1600" dirty="0" smtClean="0"/>
                        <a:t>9 hours </a:t>
                      </a:r>
                    </a:p>
                    <a:p>
                      <a:pPr algn="ctr"/>
                      <a:r>
                        <a:rPr lang="en-NZ" sz="1600" dirty="0" smtClean="0"/>
                        <a:t>Both</a:t>
                      </a:r>
                      <a:r>
                        <a:rPr lang="en-NZ" sz="1600" baseline="0" dirty="0" smtClean="0"/>
                        <a:t> stopped </a:t>
                      </a:r>
                    </a:p>
                    <a:p>
                      <a:pPr algn="ctr"/>
                      <a:r>
                        <a:rPr lang="en-NZ" sz="1600" baseline="0" dirty="0" smtClean="0"/>
                        <a:t>before SLSQP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Stopped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0319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Min</a:t>
                      </a:r>
                      <a:r>
                        <a:rPr lang="en-NZ" baseline="0" dirty="0" smtClean="0"/>
                        <a:t> </a:t>
                      </a:r>
                    </a:p>
                    <a:p>
                      <a:pPr algn="ctr"/>
                      <a:r>
                        <a:rPr lang="en-NZ" baseline="0" dirty="0" err="1" smtClean="0"/>
                        <a:t>Obj</a:t>
                      </a:r>
                      <a:endParaRPr lang="en-NZ" baseline="0" dirty="0" smtClean="0"/>
                    </a:p>
                    <a:p>
                      <a:pPr algn="ctr"/>
                      <a:r>
                        <a:rPr lang="en-NZ" baseline="0" dirty="0" smtClean="0"/>
                        <a:t> 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0.000064</a:t>
                      </a:r>
                    </a:p>
                    <a:p>
                      <a:r>
                        <a:rPr lang="en-NZ" dirty="0" smtClean="0"/>
                        <a:t>0.17</a:t>
                      </a:r>
                    </a:p>
                    <a:p>
                      <a:r>
                        <a:rPr lang="en-NZ" dirty="0" smtClean="0"/>
                        <a:t>0.29- 0.38-1.0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0.22</a:t>
                      </a:r>
                    </a:p>
                    <a:p>
                      <a:pPr algn="ctr"/>
                      <a:r>
                        <a:rPr lang="en-NZ" dirty="0" smtClean="0"/>
                        <a:t>0.1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0.17</a:t>
                      </a:r>
                    </a:p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r>
                        <a:rPr lang="en-NZ" dirty="0" smtClean="0"/>
                        <a:t>--------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0.61 (size40)</a:t>
                      </a:r>
                    </a:p>
                    <a:p>
                      <a:r>
                        <a:rPr lang="en-NZ" dirty="0" smtClean="0"/>
                        <a:t>0.19 (5),0.10(40)</a:t>
                      </a:r>
                    </a:p>
                    <a:p>
                      <a:r>
                        <a:rPr lang="en-NZ" sz="1200" dirty="0" smtClean="0"/>
                        <a:t>0.85(10), </a:t>
                      </a:r>
                      <a:r>
                        <a:rPr lang="en-NZ" sz="1200" dirty="0" smtClean="0">
                          <a:solidFill>
                            <a:srgbClr val="FF0000"/>
                          </a:solidFill>
                        </a:rPr>
                        <a:t>0.1 (15), </a:t>
                      </a:r>
                      <a:r>
                        <a:rPr lang="en-NZ" sz="1200" dirty="0" smtClean="0"/>
                        <a:t>0.29(30), -(60)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200" dirty="0" smtClean="0"/>
                    </a:p>
                    <a:p>
                      <a:pPr algn="ctr"/>
                      <a:r>
                        <a:rPr lang="en-NZ" sz="1600" dirty="0" smtClean="0"/>
                        <a:t>0.36 (500 calls)</a:t>
                      </a:r>
                    </a:p>
                    <a:p>
                      <a:pPr algn="ctr"/>
                      <a:r>
                        <a:rPr lang="en-NZ" sz="1600" dirty="0" smtClean="0">
                          <a:solidFill>
                            <a:srgbClr val="FF0000"/>
                          </a:solidFill>
                        </a:rPr>
                        <a:t>0.17 </a:t>
                      </a:r>
                      <a:r>
                        <a:rPr lang="en-NZ" sz="1600" dirty="0" smtClean="0"/>
                        <a:t>(600 calls)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Answers</a:t>
                      </a:r>
                      <a:r>
                        <a:rPr lang="en-US" sz="1600" baseline="0" dirty="0" smtClean="0"/>
                        <a:t> are far away from what expected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Next Week Plans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53149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NZ" sz="2400" dirty="0" smtClean="0"/>
          </a:p>
          <a:p>
            <a:pPr marL="0" indent="0">
              <a:buNone/>
            </a:pPr>
            <a:r>
              <a:rPr lang="en-NZ" sz="2400" dirty="0" smtClean="0"/>
              <a:t>+ Reading the derivatives ,,, (checking if the mesh is fine)</a:t>
            </a:r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+Trying to import a mesh two meshes and provide the differences of them as the objective</a:t>
            </a:r>
          </a:p>
          <a:p>
            <a:pPr marL="0" indent="0">
              <a:buNone/>
            </a:pPr>
            <a:r>
              <a:rPr lang="en-NZ" sz="2400" dirty="0" smtClean="0"/>
              <a:t>+ </a:t>
            </a:r>
            <a:r>
              <a:rPr lang="en-NZ" sz="2400" dirty="0" smtClean="0"/>
              <a:t>Writing a report for the pros and cons of the optimizers</a:t>
            </a:r>
            <a:endParaRPr lang="en-NZ" sz="2400" dirty="0" smtClean="0"/>
          </a:p>
          <a:p>
            <a:pPr marL="0" indent="0">
              <a:buNone/>
            </a:pPr>
            <a:r>
              <a:rPr lang="en-NZ" sz="2400" dirty="0" smtClean="0"/>
              <a:t>+ Finding how to apply parallelisation</a:t>
            </a:r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+ complete the </a:t>
            </a:r>
            <a:r>
              <a:rPr lang="en-NZ" sz="2400" dirty="0" smtClean="0"/>
              <a:t>report by Monday</a:t>
            </a: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282246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7493</TotalTime>
  <Words>328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Optimising Developing Heart Growth Problem</vt:lpstr>
      <vt:lpstr>Outline</vt:lpstr>
      <vt:lpstr>Last Week</vt:lpstr>
      <vt:lpstr>Problems         tried many times on B.Cs. but all failed</vt:lpstr>
      <vt:lpstr>Forward Problem for 8 Elements to Test 12 Growth Rates with ALHSO </vt:lpstr>
      <vt:lpstr>                Optimisers</vt:lpstr>
      <vt:lpstr>Next Week Plans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Developing Heart Growth Problem</dc:title>
  <dc:creator>Hashem Yousefi</dc:creator>
  <cp:lastModifiedBy>Hashem Yousefi</cp:lastModifiedBy>
  <cp:revision>44</cp:revision>
  <dcterms:created xsi:type="dcterms:W3CDTF">2017-09-27T04:24:22Z</dcterms:created>
  <dcterms:modified xsi:type="dcterms:W3CDTF">2017-10-05T06:50:45Z</dcterms:modified>
</cp:coreProperties>
</file>