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EFFD"/>
    <a:srgbClr val="FD67FF"/>
    <a:srgbClr val="F640F6"/>
    <a:srgbClr val="F63CF6"/>
    <a:srgbClr val="89F1FF"/>
    <a:srgbClr val="8AE2EE"/>
    <a:srgbClr val="FA6826"/>
    <a:srgbClr val="FB8753"/>
    <a:srgbClr val="DE7870"/>
    <a:srgbClr val="77E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01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7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63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512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15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73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56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5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85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993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236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B3F8-56A7-4B32-A8AF-33404E6917E9}" type="datetimeFigureOut">
              <a:rPr lang="en-NZ" smtClean="0"/>
              <a:t>15/06/2017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BFF4-11B5-497B-BC82-6C054BDDF1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837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579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you267\Downloads\14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11" y="9093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 Pole (SVLP)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Right Pole (SVRP)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8658" y="1115452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6156176" y="5229200"/>
            <a:ext cx="7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6102674" y="3347700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8049581" y="111545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8024175" y="5400477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8193597" y="298766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SVLP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205155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MCC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5955685" y="425244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7262064" y="4565135"/>
            <a:ext cx="6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7884368" y="4139788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ALVR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7473517" y="33569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6865658" y="242088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4499992" y="15567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BVS1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4155485" y="46531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BVS2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5076056" y="4651339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8265605" y="183553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PEO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4305165" y="558924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3851920" y="35010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4283968" y="62068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3923928" y="11247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8" name="TextBox 97"/>
          <p:cNvSpPr txBox="1"/>
          <p:nvPr/>
        </p:nvSpPr>
        <p:spPr>
          <a:xfrm>
            <a:off x="3770040" y="53358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9" name="TextBox 98"/>
          <p:cNvSpPr txBox="1"/>
          <p:nvPr/>
        </p:nvSpPr>
        <p:spPr>
          <a:xfrm>
            <a:off x="3967687" y="4380469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BVS3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313167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8388424" y="4653136"/>
            <a:ext cx="5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950818" y="107605"/>
            <a:ext cx="16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Stage14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6484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8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you267\Downloads\10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36712"/>
            <a:ext cx="4876801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3384376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1-BVG      2-AVG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3-GC        4-MCC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5-SPL       6-OFT1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7-OFT2    8-BVS1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9-BVS2    10-BVS3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11-AVC1  12-AVC2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13-PEO    14-SVPL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15-SVPR  16-ALVR</a:t>
            </a:r>
          </a:p>
          <a:p>
            <a:pPr marL="0" indent="0">
              <a:buNone/>
            </a:pPr>
            <a:r>
              <a:rPr lang="en-NZ" dirty="0" smtClean="0">
                <a:solidFill>
                  <a:srgbClr val="0070C0"/>
                </a:solidFill>
              </a:rPr>
              <a:t>17-LSV     18-RSV</a:t>
            </a:r>
          </a:p>
          <a:p>
            <a:pPr marL="0" indent="0"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7700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you267\Downloads\10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71" y="836712"/>
            <a:ext cx="4876801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14-Sinous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Pole Left (SVPL)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Sinous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Pole Right (SVPR)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</p:spTree>
    <p:extLst>
      <p:ext uri="{BB962C8B-B14F-4D97-AF65-F5344CB8AC3E}">
        <p14:creationId xmlns:p14="http://schemas.microsoft.com/office/powerpoint/2010/main" val="90025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you267\Downloads\10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59" y="836712"/>
            <a:ext cx="4876801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14-Sinous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Pole Left (SVPL)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Sinous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Pole Right (SVPR)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Venosous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you267\Downloads\10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59" y="836712"/>
            <a:ext cx="4876801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 Pole (SVLP)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Right Pole (SVRP)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5675" y="989611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5729454" y="5139851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5729454" y="3215049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7843428" y="977643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7884368" y="52199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7884368" y="28436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SVLP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197954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MCC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5652120" y="428380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7081470" y="443711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7761549" y="4437112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ALVR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7164288" y="33569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6681429" y="377974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4355976" y="370774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4377173" y="47251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BVS2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5205" y="443711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7884368" y="197954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PEO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3945125" y="557994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3635896" y="35010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3923928" y="69269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3779912" y="10527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8" name="TextBox 97"/>
          <p:cNvSpPr txBox="1"/>
          <p:nvPr/>
        </p:nvSpPr>
        <p:spPr>
          <a:xfrm>
            <a:off x="3635896" y="514790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9" name="TextBox 98"/>
          <p:cNvSpPr txBox="1"/>
          <p:nvPr/>
        </p:nvSpPr>
        <p:spPr>
          <a:xfrm>
            <a:off x="3779911" y="4294711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BVS3</a:t>
            </a:r>
            <a:endParaRPr lang="en-NZ" dirty="0"/>
          </a:p>
        </p:txBody>
      </p:sp>
      <p:sp>
        <p:nvSpPr>
          <p:cNvPr id="100" name="TextBox 99"/>
          <p:cNvSpPr txBox="1"/>
          <p:nvPr/>
        </p:nvSpPr>
        <p:spPr>
          <a:xfrm>
            <a:off x="3950818" y="107605"/>
            <a:ext cx="16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Stage10</a:t>
            </a:r>
            <a:endParaRPr lang="en-NZ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100392" y="4787860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</a:t>
            </a:r>
            <a:endParaRPr lang="en-NZ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7904" y="291565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40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you267\Downloads\11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2846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 Pole (SVLP)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Right Pole (SVRP)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0626" y="977643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5742634" y="5291916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5598618" y="3275692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7843428" y="977643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7714946" y="533256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7884368" y="28436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SVLP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635967" y="1978865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MCC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5745325" y="436510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7026661" y="462177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7606207" y="4664043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ALVR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7164288" y="33569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6681429" y="377974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4536700" y="241178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BVS1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4521189" y="500388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BVS2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4377173" y="46438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7797552" y="1821085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PEO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3857555" y="56205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3635896" y="35010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3853159" y="675345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3779912" y="10527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8" name="TextBox 97"/>
          <p:cNvSpPr txBox="1"/>
          <p:nvPr/>
        </p:nvSpPr>
        <p:spPr>
          <a:xfrm>
            <a:off x="3554016" y="53358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9" name="TextBox 98"/>
          <p:cNvSpPr txBox="1"/>
          <p:nvPr/>
        </p:nvSpPr>
        <p:spPr>
          <a:xfrm>
            <a:off x="3491880" y="472514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BVS3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3746570" y="303965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8100392" y="4931876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950818" y="107605"/>
            <a:ext cx="16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Stage11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6162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you267\Downloads\12-AllRegions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88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 Pole (SVLP)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Right Pole (SVRP)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9855" y="977643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6102674" y="5445224"/>
            <a:ext cx="7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6102674" y="3347700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8152657" y="977643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8024175" y="550794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8193597" y="298766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SVLP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183553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MCC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6105365" y="458112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7164288" y="4787860"/>
            <a:ext cx="6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7524328" y="4931876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ALVR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7473517" y="33569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6876256" y="385175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4845929" y="241178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BVS1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4067944" y="494116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BVS2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5148064" y="436510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8388424" y="1821085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PEO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4166784" y="56205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3945125" y="35010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4162388" y="675345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4089141" y="10527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8" name="TextBox 97"/>
          <p:cNvSpPr txBox="1"/>
          <p:nvPr/>
        </p:nvSpPr>
        <p:spPr>
          <a:xfrm>
            <a:off x="3770040" y="53358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9" name="TextBox 98"/>
          <p:cNvSpPr txBox="1"/>
          <p:nvPr/>
        </p:nvSpPr>
        <p:spPr>
          <a:xfrm>
            <a:off x="3945125" y="46531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BVS3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055799" y="3039654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8450561" y="5013176"/>
            <a:ext cx="5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950818" y="107605"/>
            <a:ext cx="16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Stage12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7683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you267\Downloads\13-AllReg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39" y="10004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385192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1-Bulbo-Ventricular Groove (BVG)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2-Atrio-Ventricular Groove (AVG)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3-Groove Channel (GC)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4-Meso-Cardium Connection (MCC)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5-SPL forming connection (SPL)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6-OutFlow Tract cushions (OFT1)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OutFlow Tract poles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8-Bulbo-Ventricular Septum Ring (BVS1)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Region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Bulbo-Ventricular Septum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BVS3)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11-Atira-Ventricular Canal Ring (AVC1)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12-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Atira-Ventricular Canal Cushion (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13-Pro-Epicardial Organ (PEO)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14-Sinus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Left Pole (SVLP)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15-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Sinus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Right Pole (SVRP)</a:t>
            </a:r>
            <a:endParaRPr lang="en-NZ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16-Atria Left </a:t>
            </a:r>
            <a:r>
              <a:rPr lang="en-NZ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Venosus</a:t>
            </a: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Ring (ALVR)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17-Left Side of Ventricle (LSV)</a:t>
            </a:r>
          </a:p>
          <a:p>
            <a:pPr marL="0" indent="0">
              <a:buNone/>
            </a:pPr>
            <a:r>
              <a:rPr lang="en-NZ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18-Right Side of Ventricle (RSV)</a:t>
            </a:r>
          </a:p>
        </p:txBody>
      </p:sp>
      <p:sp>
        <p:nvSpPr>
          <p:cNvPr id="52" name="Octagon 51"/>
          <p:cNvSpPr/>
          <p:nvPr/>
        </p:nvSpPr>
        <p:spPr>
          <a:xfrm>
            <a:off x="2051720" y="6093296"/>
            <a:ext cx="513927" cy="504056"/>
          </a:xfrm>
          <a:prstGeom prst="oct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Octagon 60"/>
          <p:cNvSpPr/>
          <p:nvPr/>
        </p:nvSpPr>
        <p:spPr>
          <a:xfrm>
            <a:off x="2555776" y="6093296"/>
            <a:ext cx="513927" cy="504056"/>
          </a:xfrm>
          <a:prstGeom prst="octagon">
            <a:avLst/>
          </a:prstGeom>
          <a:solidFill>
            <a:srgbClr val="87E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Octagon 61"/>
          <p:cNvSpPr/>
          <p:nvPr/>
        </p:nvSpPr>
        <p:spPr>
          <a:xfrm>
            <a:off x="3059832" y="6093296"/>
            <a:ext cx="513927" cy="504056"/>
          </a:xfrm>
          <a:prstGeom prst="octagon">
            <a:avLst/>
          </a:prstGeom>
          <a:solidFill>
            <a:srgbClr val="4880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Octagon 62"/>
          <p:cNvSpPr/>
          <p:nvPr/>
        </p:nvSpPr>
        <p:spPr>
          <a:xfrm>
            <a:off x="4067944" y="6093296"/>
            <a:ext cx="513927" cy="504056"/>
          </a:xfrm>
          <a:prstGeom prst="octagon">
            <a:avLst/>
          </a:prstGeom>
          <a:solidFill>
            <a:srgbClr val="332E7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65" name="Octagon 64"/>
          <p:cNvSpPr/>
          <p:nvPr/>
        </p:nvSpPr>
        <p:spPr>
          <a:xfrm>
            <a:off x="539552" y="6093296"/>
            <a:ext cx="513927" cy="504056"/>
          </a:xfrm>
          <a:prstGeom prst="oc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Octagon 65"/>
          <p:cNvSpPr/>
          <p:nvPr/>
        </p:nvSpPr>
        <p:spPr>
          <a:xfrm>
            <a:off x="1043608" y="6093296"/>
            <a:ext cx="513927" cy="504056"/>
          </a:xfrm>
          <a:prstGeom prst="octagon">
            <a:avLst/>
          </a:prstGeom>
          <a:solidFill>
            <a:srgbClr val="8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Octagon 66"/>
          <p:cNvSpPr/>
          <p:nvPr/>
        </p:nvSpPr>
        <p:spPr>
          <a:xfrm>
            <a:off x="1547664" y="6093296"/>
            <a:ext cx="513927" cy="504056"/>
          </a:xfrm>
          <a:prstGeom prst="octagon">
            <a:avLst/>
          </a:prstGeom>
          <a:solidFill>
            <a:srgbClr val="28F8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Octagon 67"/>
          <p:cNvSpPr/>
          <p:nvPr/>
        </p:nvSpPr>
        <p:spPr>
          <a:xfrm>
            <a:off x="6084168" y="6093296"/>
            <a:ext cx="513927" cy="504056"/>
          </a:xfrm>
          <a:prstGeom prst="octagon">
            <a:avLst/>
          </a:prstGeom>
          <a:solidFill>
            <a:srgbClr val="77E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Octagon 68"/>
          <p:cNvSpPr/>
          <p:nvPr/>
        </p:nvSpPr>
        <p:spPr>
          <a:xfrm>
            <a:off x="7586465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Octagon 69"/>
          <p:cNvSpPr/>
          <p:nvPr/>
        </p:nvSpPr>
        <p:spPr>
          <a:xfrm>
            <a:off x="8100392" y="6093296"/>
            <a:ext cx="513927" cy="504056"/>
          </a:xfrm>
          <a:prstGeom prst="octagon">
            <a:avLst/>
          </a:prstGeom>
          <a:solidFill>
            <a:srgbClr val="89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Octagon 70"/>
          <p:cNvSpPr/>
          <p:nvPr/>
        </p:nvSpPr>
        <p:spPr>
          <a:xfrm>
            <a:off x="8604448" y="6093296"/>
            <a:ext cx="513927" cy="504056"/>
          </a:xfrm>
          <a:prstGeom prst="octagon">
            <a:avLst/>
          </a:prstGeom>
          <a:solidFill>
            <a:srgbClr val="F640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Octagon 71"/>
          <p:cNvSpPr/>
          <p:nvPr/>
        </p:nvSpPr>
        <p:spPr>
          <a:xfrm>
            <a:off x="3563888" y="6093296"/>
            <a:ext cx="513927" cy="504056"/>
          </a:xfrm>
          <a:prstGeom prst="octagon">
            <a:avLst/>
          </a:prstGeom>
          <a:solidFill>
            <a:srgbClr val="1A0F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Octagon 72"/>
          <p:cNvSpPr/>
          <p:nvPr/>
        </p:nvSpPr>
        <p:spPr>
          <a:xfrm>
            <a:off x="4572000" y="6093296"/>
            <a:ext cx="513927" cy="504056"/>
          </a:xfrm>
          <a:prstGeom prst="octagon">
            <a:avLst/>
          </a:prstGeom>
          <a:solidFill>
            <a:srgbClr val="FD6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Octagon 73"/>
          <p:cNvSpPr/>
          <p:nvPr/>
        </p:nvSpPr>
        <p:spPr>
          <a:xfrm>
            <a:off x="5076056" y="6093296"/>
            <a:ext cx="513927" cy="504056"/>
          </a:xfrm>
          <a:prstGeom prst="oct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75" name="Octagon 74"/>
          <p:cNvSpPr/>
          <p:nvPr/>
        </p:nvSpPr>
        <p:spPr>
          <a:xfrm>
            <a:off x="5580112" y="6093296"/>
            <a:ext cx="513927" cy="504056"/>
          </a:xfrm>
          <a:prstGeom prst="octagon">
            <a:avLst/>
          </a:prstGeom>
          <a:solidFill>
            <a:srgbClr val="6E65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Octagon 75"/>
          <p:cNvSpPr/>
          <p:nvPr/>
        </p:nvSpPr>
        <p:spPr>
          <a:xfrm>
            <a:off x="6588224" y="6093296"/>
            <a:ext cx="513927" cy="504056"/>
          </a:xfrm>
          <a:prstGeom prst="octagon">
            <a:avLst/>
          </a:prstGeom>
          <a:solidFill>
            <a:srgbClr val="DE7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Octagon 76"/>
          <p:cNvSpPr/>
          <p:nvPr/>
        </p:nvSpPr>
        <p:spPr>
          <a:xfrm>
            <a:off x="7092280" y="6093296"/>
            <a:ext cx="513927" cy="504056"/>
          </a:xfrm>
          <a:prstGeom prst="octagon">
            <a:avLst/>
          </a:prstGeom>
          <a:solidFill>
            <a:srgbClr val="FA68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NZ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Octagon 77"/>
          <p:cNvSpPr/>
          <p:nvPr/>
        </p:nvSpPr>
        <p:spPr>
          <a:xfrm>
            <a:off x="35496" y="6093296"/>
            <a:ext cx="513927" cy="504056"/>
          </a:xfrm>
          <a:prstGeom prst="octagon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smtClean="0">
                <a:solidFill>
                  <a:schemeClr val="bg1"/>
                </a:solidFill>
              </a:rPr>
              <a:t>1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8658" y="1115452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79" name="TextBox 78"/>
          <p:cNvSpPr txBox="1"/>
          <p:nvPr/>
        </p:nvSpPr>
        <p:spPr>
          <a:xfrm>
            <a:off x="6012160" y="5363924"/>
            <a:ext cx="7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RSV</a:t>
            </a:r>
            <a:endParaRPr lang="en-NZ" dirty="0"/>
          </a:p>
        </p:txBody>
      </p:sp>
      <p:sp>
        <p:nvSpPr>
          <p:cNvPr id="80" name="TextBox 79"/>
          <p:cNvSpPr txBox="1"/>
          <p:nvPr/>
        </p:nvSpPr>
        <p:spPr>
          <a:xfrm>
            <a:off x="6102674" y="3347700"/>
            <a:ext cx="84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en-NZ" dirty="0"/>
          </a:p>
        </p:txBody>
      </p:sp>
      <p:sp>
        <p:nvSpPr>
          <p:cNvPr id="81" name="TextBox 80"/>
          <p:cNvSpPr txBox="1"/>
          <p:nvPr/>
        </p:nvSpPr>
        <p:spPr>
          <a:xfrm>
            <a:off x="8152657" y="977643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2" name="TextBox 81"/>
          <p:cNvSpPr txBox="1"/>
          <p:nvPr/>
        </p:nvSpPr>
        <p:spPr>
          <a:xfrm>
            <a:off x="8024175" y="550794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SVRP</a:t>
            </a:r>
            <a:endParaRPr lang="en-NZ" dirty="0"/>
          </a:p>
        </p:txBody>
      </p:sp>
      <p:sp>
        <p:nvSpPr>
          <p:cNvPr id="83" name="TextBox 82"/>
          <p:cNvSpPr txBox="1"/>
          <p:nvPr/>
        </p:nvSpPr>
        <p:spPr>
          <a:xfrm>
            <a:off x="8193597" y="298766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SVLP</a:t>
            </a:r>
            <a:endParaRPr lang="en-NZ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205155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MCC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6105365" y="443711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GC</a:t>
            </a:r>
            <a:endParaRPr lang="en-NZ" dirty="0"/>
          </a:p>
        </p:txBody>
      </p:sp>
      <p:sp>
        <p:nvSpPr>
          <p:cNvPr id="86" name="TextBox 85"/>
          <p:cNvSpPr txBox="1"/>
          <p:nvPr/>
        </p:nvSpPr>
        <p:spPr>
          <a:xfrm>
            <a:off x="6948264" y="4293096"/>
            <a:ext cx="6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endParaRPr lang="en-NZ" dirty="0"/>
          </a:p>
        </p:txBody>
      </p:sp>
      <p:sp>
        <p:nvSpPr>
          <p:cNvPr id="87" name="TextBox 86"/>
          <p:cNvSpPr txBox="1"/>
          <p:nvPr/>
        </p:nvSpPr>
        <p:spPr>
          <a:xfrm>
            <a:off x="7884368" y="4139788"/>
            <a:ext cx="8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ALVR</a:t>
            </a:r>
            <a:endParaRPr lang="en-NZ" dirty="0"/>
          </a:p>
        </p:txBody>
      </p:sp>
      <p:sp>
        <p:nvSpPr>
          <p:cNvPr id="88" name="TextBox 87"/>
          <p:cNvSpPr txBox="1"/>
          <p:nvPr/>
        </p:nvSpPr>
        <p:spPr>
          <a:xfrm>
            <a:off x="7473517" y="33569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AVC2</a:t>
            </a:r>
            <a:endParaRPr lang="en-NZ" dirty="0"/>
          </a:p>
        </p:txBody>
      </p:sp>
      <p:sp>
        <p:nvSpPr>
          <p:cNvPr id="89" name="TextBox 88"/>
          <p:cNvSpPr txBox="1"/>
          <p:nvPr/>
        </p:nvSpPr>
        <p:spPr>
          <a:xfrm>
            <a:off x="7113477" y="385175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endParaRPr lang="en-NZ" dirty="0"/>
          </a:p>
        </p:txBody>
      </p:sp>
      <p:sp>
        <p:nvSpPr>
          <p:cNvPr id="90" name="TextBox 89"/>
          <p:cNvSpPr txBox="1"/>
          <p:nvPr/>
        </p:nvSpPr>
        <p:spPr>
          <a:xfrm>
            <a:off x="4716016" y="15567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BVS1</a:t>
            </a:r>
            <a:endParaRPr lang="en-NZ" dirty="0"/>
          </a:p>
        </p:txBody>
      </p:sp>
      <p:sp>
        <p:nvSpPr>
          <p:cNvPr id="91" name="TextBox 90"/>
          <p:cNvSpPr txBox="1"/>
          <p:nvPr/>
        </p:nvSpPr>
        <p:spPr>
          <a:xfrm>
            <a:off x="4067944" y="494116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BVS2</a:t>
            </a:r>
            <a:endParaRPr lang="en-NZ" dirty="0"/>
          </a:p>
        </p:txBody>
      </p:sp>
      <p:sp>
        <p:nvSpPr>
          <p:cNvPr id="92" name="TextBox 91"/>
          <p:cNvSpPr txBox="1"/>
          <p:nvPr/>
        </p:nvSpPr>
        <p:spPr>
          <a:xfrm>
            <a:off x="5076056" y="4651339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BV</a:t>
            </a:r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en-NZ" dirty="0"/>
          </a:p>
        </p:txBody>
      </p:sp>
      <p:sp>
        <p:nvSpPr>
          <p:cNvPr id="93" name="TextBox 92"/>
          <p:cNvSpPr txBox="1"/>
          <p:nvPr/>
        </p:nvSpPr>
        <p:spPr>
          <a:xfrm>
            <a:off x="8265605" y="183553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PEO</a:t>
            </a:r>
            <a:endParaRPr lang="en-NZ" dirty="0"/>
          </a:p>
        </p:txBody>
      </p:sp>
      <p:sp>
        <p:nvSpPr>
          <p:cNvPr id="94" name="TextBox 93"/>
          <p:cNvSpPr txBox="1"/>
          <p:nvPr/>
        </p:nvSpPr>
        <p:spPr>
          <a:xfrm>
            <a:off x="4305165" y="558924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5" name="TextBox 94"/>
          <p:cNvSpPr txBox="1"/>
          <p:nvPr/>
        </p:nvSpPr>
        <p:spPr>
          <a:xfrm>
            <a:off x="3945125" y="350100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6" name="TextBox 95"/>
          <p:cNvSpPr txBox="1"/>
          <p:nvPr/>
        </p:nvSpPr>
        <p:spPr>
          <a:xfrm>
            <a:off x="4305165" y="827420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97" name="TextBox 96"/>
          <p:cNvSpPr txBox="1"/>
          <p:nvPr/>
        </p:nvSpPr>
        <p:spPr>
          <a:xfrm>
            <a:off x="4067944" y="125946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8" name="TextBox 97"/>
          <p:cNvSpPr txBox="1"/>
          <p:nvPr/>
        </p:nvSpPr>
        <p:spPr>
          <a:xfrm>
            <a:off x="3770040" y="5335898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OFT2</a:t>
            </a:r>
            <a:endParaRPr lang="en-NZ" dirty="0"/>
          </a:p>
        </p:txBody>
      </p:sp>
      <p:sp>
        <p:nvSpPr>
          <p:cNvPr id="99" name="TextBox 98"/>
          <p:cNvSpPr txBox="1"/>
          <p:nvPr/>
        </p:nvSpPr>
        <p:spPr>
          <a:xfrm>
            <a:off x="3945125" y="4653136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latin typeface="Times New Roman" pitchFamily="18" charset="0"/>
                <a:cs typeface="Times New Roman" pitchFamily="18" charset="0"/>
              </a:rPr>
              <a:t>BVS3</a:t>
            </a:r>
            <a:endParaRPr lang="en-NZ" dirty="0"/>
          </a:p>
        </p:txBody>
      </p:sp>
      <p:sp>
        <p:nvSpPr>
          <p:cNvPr id="46" name="TextBox 45"/>
          <p:cNvSpPr txBox="1"/>
          <p:nvPr/>
        </p:nvSpPr>
        <p:spPr>
          <a:xfrm>
            <a:off x="4377173" y="3275692"/>
            <a:ext cx="77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OFT1</a:t>
            </a:r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8388424" y="4653136"/>
            <a:ext cx="5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</a:t>
            </a:r>
            <a:endParaRPr lang="en-NZ" dirty="0"/>
          </a:p>
        </p:txBody>
      </p:sp>
      <p:sp>
        <p:nvSpPr>
          <p:cNvPr id="48" name="TextBox 47"/>
          <p:cNvSpPr txBox="1"/>
          <p:nvPr/>
        </p:nvSpPr>
        <p:spPr>
          <a:xfrm>
            <a:off x="3950818" y="107605"/>
            <a:ext cx="16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Stage13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341766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1005</Words>
  <Application>Microsoft Office PowerPoint</Application>
  <PresentationFormat>On-screen Show (4:3)</PresentationFormat>
  <Paragraphs>368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ABI_IT</dc:creator>
  <cp:lastModifiedBy>ABI_IT</cp:lastModifiedBy>
  <cp:revision>40</cp:revision>
  <dcterms:created xsi:type="dcterms:W3CDTF">2017-06-15T02:02:38Z</dcterms:created>
  <dcterms:modified xsi:type="dcterms:W3CDTF">2017-06-15T05:14:43Z</dcterms:modified>
</cp:coreProperties>
</file>