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C5FD3-AF28-4BCE-BD0D-5175073B427A}">
  <a:tblStyle styleId="{0FAC5FD3-AF28-4BCE-BD0D-5175073B4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d9bad9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d9bad9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6cb3ce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6cb3cee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d9bad9d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d9bad9d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849" y="1897850"/>
            <a:ext cx="3968674" cy="26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405350"/>
            <a:ext cx="8520600" cy="12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Bubble Tea in Toronto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187375" y="2857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By: H. </a:t>
            </a:r>
            <a:r>
              <a:rPr lang="en" sz="1400" dirty="0" err="1"/>
              <a:t>Javed</a:t>
            </a:r>
            <a:r>
              <a:rPr lang="en" sz="1400" dirty="0"/>
              <a:t> </a:t>
            </a:r>
            <a:endParaRPr sz="1400" dirty="0"/>
          </a:p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Date: Feb 18, 2020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Best Bubble Tea In Toronto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07475" y="2153725"/>
            <a:ext cx="1970400" cy="1184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294967295"/>
          </p:nvPr>
        </p:nvSpPr>
        <p:spPr>
          <a:xfrm>
            <a:off x="207475" y="2289775"/>
            <a:ext cx="17850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 Documentation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4294967295"/>
          </p:nvPr>
        </p:nvSpPr>
        <p:spPr>
          <a:xfrm>
            <a:off x="3252745" y="2429018"/>
            <a:ext cx="16110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4294967295"/>
          </p:nvPr>
        </p:nvSpPr>
        <p:spPr>
          <a:xfrm>
            <a:off x="6254233" y="22897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459013" y="2143125"/>
            <a:ext cx="1970400" cy="1184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2630575" y="2279175"/>
            <a:ext cx="14418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 Requests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710575" y="2153725"/>
            <a:ext cx="1970400" cy="1184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962125" y="2153725"/>
            <a:ext cx="1970400" cy="1184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4796350" y="2289775"/>
            <a:ext cx="14418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Pandas DataFrame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7069625" y="2289775"/>
            <a:ext cx="14418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Bubble Tea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64025" y="1522675"/>
          <a:ext cx="3393600" cy="3319750"/>
        </p:xfrm>
        <a:graphic>
          <a:graphicData uri="http://schemas.openxmlformats.org/drawingml/2006/table">
            <a:tbl>
              <a:tblPr>
                <a:noFill/>
                <a:tableStyleId>{0FAC5FD3-AF28-4BCE-BD0D-5175073B427A}</a:tableStyleId>
              </a:tblPr>
              <a:tblGrid>
                <a:gridCol w="166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Review Count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User Ratings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The Alley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197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Tiger Sugar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Tika Tea House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Kung Fu Tea on Spadina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Baroness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Yi Fang Taiwan Fruit Tea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 Land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YGO Lab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The Krys Milktea Bar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Cuppa Tea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4572000" y="1553850"/>
          <a:ext cx="3086100" cy="3107481"/>
        </p:xfrm>
        <a:graphic>
          <a:graphicData uri="http://schemas.openxmlformats.org/drawingml/2006/table">
            <a:tbl>
              <a:tblPr>
                <a:noFill/>
                <a:tableStyleId>{0FAC5FD3-AF28-4BCE-BD0D-5175073B427A}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Review Count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User Ratings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Tsaa Tea Shop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7.3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Cuppa Tea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For the Win Cafe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8.4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Chatime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N/A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1825575" y="1070100"/>
            <a:ext cx="6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Yelp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79800" y="1153650"/>
            <a:ext cx="12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FourSquare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Sushi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696750" y="1887925"/>
          <a:ext cx="2695575" cy="1482173"/>
        </p:xfrm>
        <a:graphic>
          <a:graphicData uri="http://schemas.openxmlformats.org/drawingml/2006/table">
            <a:tbl>
              <a:tblPr>
                <a:noFill/>
                <a:tableStyleId>{0FAC5FD3-AF28-4BCE-BD0D-5175073B427A}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Review Count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User Ratings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Kasa Moto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233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Rolltation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215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Poke Eats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4791025" y="1517150"/>
          <a:ext cx="3076575" cy="2929977"/>
        </p:xfrm>
        <a:graphic>
          <a:graphicData uri="http://schemas.openxmlformats.org/drawingml/2006/table">
            <a:tbl>
              <a:tblPr>
                <a:noFill/>
                <a:tableStyleId>{0FAC5FD3-AF28-4BCE-BD0D-5175073B427A}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Name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Review Count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User Ratings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Millie Creperie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363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Touhenboku Ramen Restaurant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295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Kasa Moto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233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Film Cafe by Eative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143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Gushi Japanese Street Food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Uncle Tetsu's Japanese Cheesecake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53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3.5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1341100" y="1546200"/>
            <a:ext cx="14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 - “Sushi”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690350" y="1146000"/>
            <a:ext cx="16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 - “Japanese”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- Outstanding Winner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749425" y="1309550"/>
            <a:ext cx="4544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5000 free calls/ month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Significantly better quality data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Ease of use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Foursquare had better API documentation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Time: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creating database in SQLite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741150" y="13207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On-screen Show (16:9)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Best Bubble Tea in Toronto</vt:lpstr>
      <vt:lpstr>Problem Statement - Best Bubble Tea In Toronto</vt:lpstr>
      <vt:lpstr>Results - Bubble Tea</vt:lpstr>
      <vt:lpstr>Results - Sushi</vt:lpstr>
      <vt:lpstr>Yelp - Outstanding Winner</vt:lpstr>
      <vt:lpstr>More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Bubble Tea in Toronto</dc:title>
  <cp:lastModifiedBy>Hashim Javed</cp:lastModifiedBy>
  <cp:revision>1</cp:revision>
  <dcterms:modified xsi:type="dcterms:W3CDTF">2022-02-18T14:32:27Z</dcterms:modified>
</cp:coreProperties>
</file>