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41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8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2025-02-06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A93D5B0-962B-4E97-92CE-583EB0308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</a:t>
            </a:r>
            <a:r>
              <a:rPr dirty="0"/>
              <a:t>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F9951E4-195A-4F34-BF1D-3F8A50EC0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Hasher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0636C74-88CE-4DC7-BC5D-D1F396FF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12192000" cy="60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AirBnB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Hasher Huda</cp:lastModifiedBy>
  <cp:revision>1</cp:revision>
  <dcterms:created xsi:type="dcterms:W3CDTF">2025-02-07T00:22:18Z</dcterms:created>
  <dcterms:modified xsi:type="dcterms:W3CDTF">2025-02-07T00:23:22Z</dcterms:modified>
</cp:coreProperties>
</file>