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855" r:id="rId4"/>
  </p:sldMasterIdLst>
  <p:notesMasterIdLst>
    <p:notesMasterId r:id="rId21"/>
  </p:notesMasterIdLst>
  <p:handoutMasterIdLst>
    <p:handoutMasterId r:id="rId22"/>
  </p:handoutMasterIdLst>
  <p:sldIdLst>
    <p:sldId id="350" r:id="rId5"/>
    <p:sldId id="498" r:id="rId6"/>
    <p:sldId id="479" r:id="rId7"/>
    <p:sldId id="482" r:id="rId8"/>
    <p:sldId id="484" r:id="rId9"/>
    <p:sldId id="496" r:id="rId10"/>
    <p:sldId id="508" r:id="rId11"/>
    <p:sldId id="500" r:id="rId12"/>
    <p:sldId id="499" r:id="rId13"/>
    <p:sldId id="504" r:id="rId14"/>
    <p:sldId id="503" r:id="rId15"/>
    <p:sldId id="505" r:id="rId16"/>
    <p:sldId id="507" r:id="rId17"/>
    <p:sldId id="509" r:id="rId18"/>
    <p:sldId id="483" r:id="rId19"/>
    <p:sldId id="481" r:id="rId20"/>
  </p:sldIdLst>
  <p:sldSz cx="12188825" cy="6858000"/>
  <p:notesSz cx="6858000" cy="9144000"/>
  <p:defaultTextStyle>
    <a:defPPr>
      <a:defRPr lang="en-US"/>
    </a:defPPr>
    <a:lvl1pPr marL="0" algn="l" defTabSz="913395" rtl="0" eaLnBrk="1" latinLnBrk="0" hangingPunct="1">
      <a:defRPr sz="1798" kern="1200">
        <a:solidFill>
          <a:schemeClr val="tx1"/>
        </a:solidFill>
        <a:latin typeface="+mn-lt"/>
        <a:ea typeface="+mn-ea"/>
        <a:cs typeface="+mn-cs"/>
      </a:defRPr>
    </a:lvl1pPr>
    <a:lvl2pPr marL="456696" algn="l" defTabSz="913395" rtl="0" eaLnBrk="1" latinLnBrk="0" hangingPunct="1">
      <a:defRPr sz="1798" kern="1200">
        <a:solidFill>
          <a:schemeClr val="tx1"/>
        </a:solidFill>
        <a:latin typeface="+mn-lt"/>
        <a:ea typeface="+mn-ea"/>
        <a:cs typeface="+mn-cs"/>
      </a:defRPr>
    </a:lvl2pPr>
    <a:lvl3pPr marL="913395" algn="l" defTabSz="913395" rtl="0" eaLnBrk="1" latinLnBrk="0" hangingPunct="1">
      <a:defRPr sz="1798" kern="1200">
        <a:solidFill>
          <a:schemeClr val="tx1"/>
        </a:solidFill>
        <a:latin typeface="+mn-lt"/>
        <a:ea typeface="+mn-ea"/>
        <a:cs typeface="+mn-cs"/>
      </a:defRPr>
    </a:lvl3pPr>
    <a:lvl4pPr marL="1370091" algn="l" defTabSz="913395" rtl="0" eaLnBrk="1" latinLnBrk="0" hangingPunct="1">
      <a:defRPr sz="1798" kern="1200">
        <a:solidFill>
          <a:schemeClr val="tx1"/>
        </a:solidFill>
        <a:latin typeface="+mn-lt"/>
        <a:ea typeface="+mn-ea"/>
        <a:cs typeface="+mn-cs"/>
      </a:defRPr>
    </a:lvl4pPr>
    <a:lvl5pPr marL="1826787" algn="l" defTabSz="913395" rtl="0" eaLnBrk="1" latinLnBrk="0" hangingPunct="1">
      <a:defRPr sz="1798" kern="1200">
        <a:solidFill>
          <a:schemeClr val="tx1"/>
        </a:solidFill>
        <a:latin typeface="+mn-lt"/>
        <a:ea typeface="+mn-ea"/>
        <a:cs typeface="+mn-cs"/>
      </a:defRPr>
    </a:lvl5pPr>
    <a:lvl6pPr marL="2283486" algn="l" defTabSz="913395" rtl="0" eaLnBrk="1" latinLnBrk="0" hangingPunct="1">
      <a:defRPr sz="1798" kern="1200">
        <a:solidFill>
          <a:schemeClr val="tx1"/>
        </a:solidFill>
        <a:latin typeface="+mn-lt"/>
        <a:ea typeface="+mn-ea"/>
        <a:cs typeface="+mn-cs"/>
      </a:defRPr>
    </a:lvl6pPr>
    <a:lvl7pPr marL="2740183" algn="l" defTabSz="913395" rtl="0" eaLnBrk="1" latinLnBrk="0" hangingPunct="1">
      <a:defRPr sz="1798" kern="1200">
        <a:solidFill>
          <a:schemeClr val="tx1"/>
        </a:solidFill>
        <a:latin typeface="+mn-lt"/>
        <a:ea typeface="+mn-ea"/>
        <a:cs typeface="+mn-cs"/>
      </a:defRPr>
    </a:lvl7pPr>
    <a:lvl8pPr marL="3196881" algn="l" defTabSz="913395" rtl="0" eaLnBrk="1" latinLnBrk="0" hangingPunct="1">
      <a:defRPr sz="1798" kern="1200">
        <a:solidFill>
          <a:schemeClr val="tx1"/>
        </a:solidFill>
        <a:latin typeface="+mn-lt"/>
        <a:ea typeface="+mn-ea"/>
        <a:cs typeface="+mn-cs"/>
      </a:defRPr>
    </a:lvl8pPr>
    <a:lvl9pPr marL="3653578" algn="l" defTabSz="913395" rtl="0" eaLnBrk="1" latinLnBrk="0" hangingPunct="1">
      <a:defRPr sz="1798"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AB0196-8890-4D7F-8E87-AE6EA22C4925}">
          <p14:sldIdLst>
            <p14:sldId id="350"/>
            <p14:sldId id="498"/>
            <p14:sldId id="479"/>
            <p14:sldId id="482"/>
            <p14:sldId id="484"/>
            <p14:sldId id="496"/>
            <p14:sldId id="508"/>
            <p14:sldId id="500"/>
            <p14:sldId id="499"/>
            <p14:sldId id="504"/>
            <p14:sldId id="503"/>
            <p14:sldId id="505"/>
            <p14:sldId id="507"/>
            <p14:sldId id="509"/>
            <p14:sldId id="483"/>
            <p14:sldId id="4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5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5800"/>
    <a:srgbClr val="F68536"/>
    <a:srgbClr val="FF7D74"/>
    <a:srgbClr val="4AC1FF"/>
    <a:srgbClr val="3A6BC0"/>
    <a:srgbClr val="A6D8AA"/>
    <a:srgbClr val="B9FFBB"/>
    <a:srgbClr val="E7E5E8"/>
    <a:srgbClr val="333E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3BC324-D76D-F844-8231-4085AFEE5AEB}" v="17" dt="2020-08-18T00:05:52.004"/>
  </p1510:revLst>
</p1510:revInfo>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536" autoAdjust="0"/>
  </p:normalViewPr>
  <p:slideViewPr>
    <p:cSldViewPr snapToGrid="0">
      <p:cViewPr varScale="1">
        <p:scale>
          <a:sx n="88" d="100"/>
          <a:sy n="88" d="100"/>
        </p:scale>
        <p:origin x="1434" y="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61"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son Devereux" userId="1e8ae8d7-e1e4-41d7-b1aa-07c9c7bdc58a" providerId="ADAL" clId="{303BC324-D76D-F844-8231-4085AFEE5AEB}"/>
    <pc:docChg chg="modSld">
      <pc:chgData name="Season Devereux" userId="1e8ae8d7-e1e4-41d7-b1aa-07c9c7bdc58a" providerId="ADAL" clId="{303BC324-D76D-F844-8231-4085AFEE5AEB}" dt="2020-08-18T00:05:52.005" v="16" actId="20577"/>
      <pc:docMkLst>
        <pc:docMk/>
      </pc:docMkLst>
      <pc:sldChg chg="modNotesTx">
        <pc:chgData name="Season Devereux" userId="1e8ae8d7-e1e4-41d7-b1aa-07c9c7bdc58a" providerId="ADAL" clId="{303BC324-D76D-F844-8231-4085AFEE5AEB}" dt="2020-08-18T00:05:52.005" v="16" actId="20577"/>
        <pc:sldMkLst>
          <pc:docMk/>
          <pc:sldMk cId="3368124031" sldId="38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E0893DF8-D520-BB40-837C-91CE1787B0EB}" type="datetimeFigureOut">
              <a:rPr lang="en-US" smtClean="0"/>
              <a:t>6/22/2021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8FB97-EEE8-A641-B9BA-ACE8418557CD}" type="slidenum">
              <a:rPr lang="en-US" smtClean="0"/>
              <a:t>‹#›</a:t>
            </a:fld>
            <a:endParaRPr lang="en-US"/>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71EFA781-CA11-2141-A5F7-C7B0DDD8E00E}" type="datetimeFigureOut">
              <a:rPr lang="en-US" smtClean="0"/>
              <a:t>6/22/2021</a:t>
            </a:fld>
            <a:endParaRPr lang="en-US"/>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notesStyle>
    <a:lvl1pPr marL="0" algn="l" defTabSz="913395" rtl="0" eaLnBrk="1" latinLnBrk="0" hangingPunct="1">
      <a:defRPr sz="1200" kern="1200">
        <a:solidFill>
          <a:schemeClr val="tx1"/>
        </a:solidFill>
        <a:latin typeface="+mn-lt"/>
        <a:ea typeface="+mn-ea"/>
        <a:cs typeface="+mn-cs"/>
      </a:defRPr>
    </a:lvl1pPr>
    <a:lvl2pPr marL="456696" algn="l" defTabSz="913395" rtl="0" eaLnBrk="1" latinLnBrk="0" hangingPunct="1">
      <a:defRPr sz="1200" kern="1200">
        <a:solidFill>
          <a:schemeClr val="tx1"/>
        </a:solidFill>
        <a:latin typeface="+mn-lt"/>
        <a:ea typeface="+mn-ea"/>
        <a:cs typeface="+mn-cs"/>
      </a:defRPr>
    </a:lvl2pPr>
    <a:lvl3pPr marL="913395" algn="l" defTabSz="913395" rtl="0" eaLnBrk="1" latinLnBrk="0" hangingPunct="1">
      <a:defRPr sz="1200" kern="1200">
        <a:solidFill>
          <a:schemeClr val="tx1"/>
        </a:solidFill>
        <a:latin typeface="+mn-lt"/>
        <a:ea typeface="+mn-ea"/>
        <a:cs typeface="+mn-cs"/>
      </a:defRPr>
    </a:lvl3pPr>
    <a:lvl4pPr marL="1370091" algn="l" defTabSz="913395" rtl="0" eaLnBrk="1" latinLnBrk="0" hangingPunct="1">
      <a:defRPr sz="1200" kern="1200">
        <a:solidFill>
          <a:schemeClr val="tx1"/>
        </a:solidFill>
        <a:latin typeface="+mn-lt"/>
        <a:ea typeface="+mn-ea"/>
        <a:cs typeface="+mn-cs"/>
      </a:defRPr>
    </a:lvl4pPr>
    <a:lvl5pPr marL="1826787" algn="l" defTabSz="913395" rtl="0" eaLnBrk="1" latinLnBrk="0" hangingPunct="1">
      <a:defRPr sz="1200" kern="1200">
        <a:solidFill>
          <a:schemeClr val="tx1"/>
        </a:solidFill>
        <a:latin typeface="+mn-lt"/>
        <a:ea typeface="+mn-ea"/>
        <a:cs typeface="+mn-cs"/>
      </a:defRPr>
    </a:lvl5pPr>
    <a:lvl6pPr marL="2283486" algn="l" defTabSz="913395" rtl="0" eaLnBrk="1" latinLnBrk="0" hangingPunct="1">
      <a:defRPr sz="1200" kern="1200">
        <a:solidFill>
          <a:schemeClr val="tx1"/>
        </a:solidFill>
        <a:latin typeface="+mn-lt"/>
        <a:ea typeface="+mn-ea"/>
        <a:cs typeface="+mn-cs"/>
      </a:defRPr>
    </a:lvl6pPr>
    <a:lvl7pPr marL="2740183" algn="l" defTabSz="913395" rtl="0" eaLnBrk="1" latinLnBrk="0" hangingPunct="1">
      <a:defRPr sz="1200" kern="1200">
        <a:solidFill>
          <a:schemeClr val="tx1"/>
        </a:solidFill>
        <a:latin typeface="+mn-lt"/>
        <a:ea typeface="+mn-ea"/>
        <a:cs typeface="+mn-cs"/>
      </a:defRPr>
    </a:lvl7pPr>
    <a:lvl8pPr marL="3196881" algn="l" defTabSz="913395" rtl="0" eaLnBrk="1" latinLnBrk="0" hangingPunct="1">
      <a:defRPr sz="1200" kern="1200">
        <a:solidFill>
          <a:schemeClr val="tx1"/>
        </a:solidFill>
        <a:latin typeface="+mn-lt"/>
        <a:ea typeface="+mn-ea"/>
        <a:cs typeface="+mn-cs"/>
      </a:defRPr>
    </a:lvl8pPr>
    <a:lvl9pPr marL="3653578" algn="l" defTabSz="91339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panose="020F0502020204030204" pitchFamily="34" charset="0"/>
            </a:endParaRPr>
          </a:p>
        </p:txBody>
      </p:sp>
    </p:spTree>
    <p:extLst>
      <p:ext uri="{BB962C8B-B14F-4D97-AF65-F5344CB8AC3E}">
        <p14:creationId xmlns:p14="http://schemas.microsoft.com/office/powerpoint/2010/main" val="4064815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This:</a:t>
            </a:r>
            <a:endParaRPr lang="en-US" baseline="0" dirty="0" smtClean="0"/>
          </a:p>
          <a:p>
            <a:endParaRPr lang="en-US" baseline="0" dirty="0" smtClean="0"/>
          </a:p>
          <a:p>
            <a:r>
              <a:rPr lang="en-US" dirty="0" err="1" smtClean="0"/>
              <a:t>aws</a:t>
            </a:r>
            <a:r>
              <a:rPr lang="en-US" dirty="0" smtClean="0"/>
              <a:t> </a:t>
            </a:r>
            <a:r>
              <a:rPr lang="en-US" dirty="0" err="1" smtClean="0"/>
              <a:t>cloudformation</a:t>
            </a:r>
            <a:r>
              <a:rPr lang="en-US" dirty="0" smtClean="0"/>
              <a:t> deploy --template-file C:\Users\hasherwi\Downloads\Sherwin_TIPS_Demo\Sherwin_Demos.yaml --stack-name tips-demo --capabilities CAPABILITY_NAMED_IAM --region us-east-1 --parameter-overrides </a:t>
            </a:r>
            <a:r>
              <a:rPr lang="en-US" dirty="0" err="1" smtClean="0"/>
              <a:t>NumberOfAZs</a:t>
            </a:r>
            <a:r>
              <a:rPr lang="en-US" dirty="0" smtClean="0"/>
              <a:t>=2 </a:t>
            </a:r>
            <a:r>
              <a:rPr lang="en-US" dirty="0" err="1" smtClean="0"/>
              <a:t>NumberOfNATs</a:t>
            </a:r>
            <a:r>
              <a:rPr lang="en-US" dirty="0" smtClean="0"/>
              <a:t>=2 </a:t>
            </a:r>
            <a:r>
              <a:rPr lang="en-US" dirty="0" err="1" smtClean="0"/>
              <a:t>OwnedDomainName</a:t>
            </a:r>
            <a:r>
              <a:rPr lang="en-US" dirty="0" smtClean="0"/>
              <a:t>="hsherwin.com" </a:t>
            </a:r>
            <a:r>
              <a:rPr lang="en-US" dirty="0" err="1" smtClean="0"/>
              <a:t>OwnedHostedZoneId</a:t>
            </a:r>
            <a:r>
              <a:rPr lang="en-US" dirty="0" smtClean="0"/>
              <a:t>="Z0687820MAF0GNYEQVR8" </a:t>
            </a:r>
            <a:r>
              <a:rPr lang="en-US" dirty="0" err="1" smtClean="0"/>
              <a:t>InitialWebServerCapacity</a:t>
            </a:r>
            <a:r>
              <a:rPr lang="en-US" dirty="0" smtClean="0"/>
              <a:t>=4</a:t>
            </a:r>
            <a:endParaRPr lang="en-US" dirty="0"/>
          </a:p>
        </p:txBody>
      </p:sp>
    </p:spTree>
    <p:extLst>
      <p:ext uri="{BB962C8B-B14F-4D97-AF65-F5344CB8AC3E}">
        <p14:creationId xmlns:p14="http://schemas.microsoft.com/office/powerpoint/2010/main" val="2588160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Upload the files to the stack bucket.</a:t>
            </a:r>
            <a:endParaRPr lang="en-US" dirty="0"/>
          </a:p>
        </p:txBody>
      </p:sp>
    </p:spTree>
    <p:extLst>
      <p:ext uri="{BB962C8B-B14F-4D97-AF65-F5344CB8AC3E}">
        <p14:creationId xmlns:p14="http://schemas.microsoft.com/office/powerpoint/2010/main" val="3543096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D2F37-7CDD-994A-90F6-DC311907F511}" type="slidenum">
              <a:rPr lang="en-US" smtClean="0"/>
              <a:pPr/>
              <a:t>‹#›</a:t>
            </a:fld>
            <a:endParaRPr lang="en-US"/>
          </a:p>
        </p:txBody>
      </p:sp>
    </p:spTree>
    <p:extLst>
      <p:ext uri="{BB962C8B-B14F-4D97-AF65-F5344CB8AC3E}">
        <p14:creationId xmlns:p14="http://schemas.microsoft.com/office/powerpoint/2010/main" val="824538103"/>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4E3476-397E-624A-B458-5B1C64DADFC8}"/>
              </a:ext>
            </a:extLst>
          </p:cNvPr>
          <p:cNvPicPr>
            <a:picLocks noChangeAspect="1"/>
          </p:cNvPicPr>
          <p:nvPr userDrawn="1"/>
        </p:nvPicPr>
        <p:blipFill>
          <a:blip r:embed="rId2"/>
          <a:stretch>
            <a:fillRect/>
          </a:stretch>
        </p:blipFill>
        <p:spPr>
          <a:xfrm>
            <a:off x="880" y="0"/>
            <a:ext cx="12187065" cy="6858000"/>
          </a:xfrm>
          <a:prstGeom prst="rect">
            <a:avLst/>
          </a:prstGeom>
        </p:spPr>
      </p:pic>
      <p:sp>
        <p:nvSpPr>
          <p:cNvPr id="3" name="Title 1">
            <a:extLst>
              <a:ext uri="{FF2B5EF4-FFF2-40B4-BE49-F238E27FC236}">
                <a16:creationId xmlns:a16="http://schemas.microsoft.com/office/drawing/2014/main" id="{9304F276-C0B8-FF45-ACF7-F1815F42AF04}"/>
              </a:ext>
            </a:extLst>
          </p:cNvPr>
          <p:cNvSpPr>
            <a:spLocks noGrp="1"/>
          </p:cNvSpPr>
          <p:nvPr>
            <p:ph type="ctrTitle"/>
          </p:nvPr>
        </p:nvSpPr>
        <p:spPr>
          <a:xfrm>
            <a:off x="921674" y="2688719"/>
            <a:ext cx="6607772" cy="834496"/>
          </a:xfrm>
        </p:spPr>
        <p:txBody>
          <a:bodyPr anchor="b">
            <a:noAutofit/>
          </a:bodyPr>
          <a:lstStyle>
            <a:lvl1pPr algn="l">
              <a:defRPr sz="3999" b="0" i="0">
                <a:solidFill>
                  <a:schemeClr val="bg1"/>
                </a:solidFill>
                <a:latin typeface="Amazon Ember Light" charset="0"/>
                <a:ea typeface="Amazon Ember Light" charset="0"/>
                <a:cs typeface="Amazon Ember Light" charset="0"/>
              </a:defRPr>
            </a:lvl1pPr>
          </a:lstStyle>
          <a:p>
            <a:r>
              <a:rPr lang="en-US"/>
              <a:t>Click to edit Master title style</a:t>
            </a:r>
          </a:p>
        </p:txBody>
      </p:sp>
      <p:sp>
        <p:nvSpPr>
          <p:cNvPr id="4" name="Subtitle 2">
            <a:extLst>
              <a:ext uri="{FF2B5EF4-FFF2-40B4-BE49-F238E27FC236}">
                <a16:creationId xmlns:a16="http://schemas.microsoft.com/office/drawing/2014/main" id="{A77C0C6E-7E06-8049-9CC9-26EAA81B8174}"/>
              </a:ext>
            </a:extLst>
          </p:cNvPr>
          <p:cNvSpPr>
            <a:spLocks noGrp="1"/>
          </p:cNvSpPr>
          <p:nvPr>
            <p:ph type="subTitle" idx="1" hasCustomPrompt="1"/>
          </p:nvPr>
        </p:nvSpPr>
        <p:spPr>
          <a:xfrm>
            <a:off x="921677" y="3523215"/>
            <a:ext cx="6607771" cy="418570"/>
          </a:xfrm>
        </p:spPr>
        <p:txBody>
          <a:bodyPr>
            <a:noAutofit/>
          </a:bodyPr>
          <a:lstStyle>
            <a:lvl1pPr marL="0" indent="0" algn="l">
              <a:buNone/>
              <a:defRPr sz="2000" b="1" i="0" spc="300">
                <a:solidFill>
                  <a:schemeClr val="bg1"/>
                </a:solidFill>
                <a:latin typeface="Amazon Ember Light" charset="0"/>
                <a:ea typeface="Amazon Ember Light" charset="0"/>
                <a:cs typeface="Amazon Ember Light" charset="0"/>
              </a:defRPr>
            </a:lvl1pPr>
            <a:lvl2pPr marL="457127" indent="0" algn="ctr">
              <a:buNone/>
              <a:defRPr sz="2000"/>
            </a:lvl2pPr>
            <a:lvl3pPr marL="914254" indent="0" algn="ctr">
              <a:buNone/>
              <a:defRPr sz="1800"/>
            </a:lvl3pPr>
            <a:lvl4pPr marL="1371381" indent="0" algn="ctr">
              <a:buNone/>
              <a:defRPr sz="1600"/>
            </a:lvl4pPr>
            <a:lvl5pPr marL="1828507" indent="0" algn="ctr">
              <a:buNone/>
              <a:defRPr sz="1600"/>
            </a:lvl5pPr>
            <a:lvl6pPr marL="2285634" indent="0" algn="ctr">
              <a:buNone/>
              <a:defRPr sz="1600"/>
            </a:lvl6pPr>
            <a:lvl7pPr marL="2742760" indent="0" algn="ctr">
              <a:buNone/>
              <a:defRPr sz="1600"/>
            </a:lvl7pPr>
            <a:lvl8pPr marL="3199888" indent="0" algn="ctr">
              <a:buNone/>
              <a:defRPr sz="1600"/>
            </a:lvl8pPr>
            <a:lvl9pPr marL="3657015" indent="0" algn="ctr">
              <a:buNone/>
              <a:defRPr sz="1600"/>
            </a:lvl9pPr>
          </a:lstStyle>
          <a:p>
            <a:r>
              <a:rPr lang="en-US"/>
              <a:t>CLICK TO EDIT MASTER SUBTITLE STYLE</a:t>
            </a:r>
          </a:p>
        </p:txBody>
      </p:sp>
    </p:spTree>
    <p:extLst>
      <p:ext uri="{BB962C8B-B14F-4D97-AF65-F5344CB8AC3E}">
        <p14:creationId xmlns:p14="http://schemas.microsoft.com/office/powerpoint/2010/main" val="3376038335"/>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p15:clr>
            <a:srgbClr val="FBAE40"/>
          </p15:clr>
        </p15:guide>
        <p15:guide id="2" pos="3839">
          <p15:clr>
            <a:srgbClr val="FBAE40"/>
          </p15:clr>
        </p15:guide>
        <p15:guide id="3" pos="7414">
          <p15:clr>
            <a:srgbClr val="FBAE40"/>
          </p15:clr>
        </p15:guide>
        <p15:guide id="4" pos="2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4E9DE3-85AE-154A-AE06-268FDFDB63C8}"/>
              </a:ext>
            </a:extLst>
          </p:cNvPr>
          <p:cNvPicPr>
            <a:picLocks noChangeAspect="1"/>
          </p:cNvPicPr>
          <p:nvPr userDrawn="1"/>
        </p:nvPicPr>
        <p:blipFill>
          <a:blip r:embed="rId2"/>
          <a:stretch>
            <a:fillRect/>
          </a:stretch>
        </p:blipFill>
        <p:spPr>
          <a:xfrm>
            <a:off x="2470" y="894"/>
            <a:ext cx="12183891" cy="6856213"/>
          </a:xfrm>
          <a:prstGeom prst="rect">
            <a:avLst/>
          </a:prstGeom>
        </p:spPr>
      </p:pic>
      <p:sp>
        <p:nvSpPr>
          <p:cNvPr id="2" name="Title 1"/>
          <p:cNvSpPr>
            <a:spLocks noGrp="1"/>
          </p:cNvSpPr>
          <p:nvPr>
            <p:ph type="title"/>
          </p:nvPr>
        </p:nvSpPr>
        <p:spPr>
          <a:xfrm>
            <a:off x="914162" y="2770247"/>
            <a:ext cx="11355811" cy="779463"/>
          </a:xfrm>
        </p:spPr>
        <p:txBody>
          <a:bodyPr>
            <a:noAutofit/>
          </a:bodyPr>
          <a:lstStyle>
            <a:lvl1pPr>
              <a:defRPr sz="3999" b="0" i="0">
                <a:solidFill>
                  <a:schemeClr val="bg1"/>
                </a:solidFill>
                <a:latin typeface="Amazon Ember Light" charset="0"/>
                <a:ea typeface="Amazon Ember Light" charset="0"/>
                <a:cs typeface="Amazon Ember Light" charset="0"/>
              </a:defRPr>
            </a:lvl1pPr>
          </a:lstStyle>
          <a:p>
            <a:r>
              <a:rPr lang="en-US"/>
              <a:t>Click to edit Master title style</a:t>
            </a:r>
          </a:p>
        </p:txBody>
      </p:sp>
      <p:sp>
        <p:nvSpPr>
          <p:cNvPr id="6" name="Slide Number Placeholder 5"/>
          <p:cNvSpPr>
            <a:spLocks noGrp="1"/>
          </p:cNvSpPr>
          <p:nvPr>
            <p:ph type="sldNum" sz="quarter" idx="12"/>
          </p:nvPr>
        </p:nvSpPr>
        <p:spPr>
          <a:xfrm>
            <a:off x="9032316" y="6415343"/>
            <a:ext cx="2742486" cy="365125"/>
          </a:xfrm>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54DB922D-C4FE-3A46-8063-4E29DB332607}" type="slidenum">
              <a:rPr lang="en-US" smtClean="0"/>
              <a:pPr/>
              <a:t>‹#›</a:t>
            </a:fld>
            <a:endParaRPr lang="en-US"/>
          </a:p>
        </p:txBody>
      </p:sp>
      <p:sp>
        <p:nvSpPr>
          <p:cNvPr id="5" name="TextBox 4">
            <a:extLst>
              <a:ext uri="{FF2B5EF4-FFF2-40B4-BE49-F238E27FC236}">
                <a16:creationId xmlns:a16="http://schemas.microsoft.com/office/drawing/2014/main" id="{9ABBDC7B-FB40-384B-8E30-B1408FF5C90E}"/>
              </a:ext>
            </a:extLst>
          </p:cNvPr>
          <p:cNvSpPr txBox="1"/>
          <p:nvPr userDrawn="1"/>
        </p:nvSpPr>
        <p:spPr>
          <a:xfrm>
            <a:off x="418991" y="6480313"/>
            <a:ext cx="4107104" cy="230832"/>
          </a:xfrm>
          <a:prstGeom prst="rect">
            <a:avLst/>
          </a:prstGeom>
          <a:noFill/>
        </p:spPr>
        <p:txBody>
          <a:bodyPr wrap="square" rtlCol="0">
            <a:spAutoFit/>
          </a:bodyPr>
          <a:lstStyle/>
          <a:p>
            <a:r>
              <a:rPr lang="en-US" sz="900" b="0" i="0" dirty="0">
                <a:solidFill>
                  <a:schemeClr val="bg1"/>
                </a:solidFill>
                <a:latin typeface="Amazon Ember Light" charset="0"/>
                <a:ea typeface="Amazon Ember Light" charset="0"/>
                <a:cs typeface="Amazon Ember Light" charset="0"/>
              </a:rPr>
              <a:t>© </a:t>
            </a:r>
            <a:r>
              <a:rPr lang="en-US" sz="900" dirty="0" smtClean="0">
                <a:solidFill>
                  <a:schemeClr val="bg1"/>
                </a:solidFill>
                <a:latin typeface="Amazon Ember Light" charset="0"/>
                <a:ea typeface="Amazon Ember Light" charset="0"/>
                <a:cs typeface="Amazon Ember Light" charset="0"/>
              </a:rPr>
              <a:t>2021</a:t>
            </a:r>
            <a:r>
              <a:rPr lang="en-US" sz="900" b="0" i="0" dirty="0" smtClean="0">
                <a:solidFill>
                  <a:schemeClr val="bg1"/>
                </a:solidFill>
                <a:latin typeface="Amazon Ember Light" charset="0"/>
                <a:ea typeface="Amazon Ember Light" charset="0"/>
                <a:cs typeface="Amazon Ember Light" charset="0"/>
              </a:rPr>
              <a:t>, </a:t>
            </a:r>
            <a:r>
              <a:rPr lang="en-US" sz="900" b="0" i="0" dirty="0">
                <a:solidFill>
                  <a:schemeClr val="bg1"/>
                </a:solidFill>
                <a:latin typeface="Amazon Ember Light" charset="0"/>
                <a:ea typeface="Amazon Ember Light" charset="0"/>
                <a:cs typeface="Amazon Ember Light" charset="0"/>
              </a:rPr>
              <a:t>Amazon Web Services, Inc. or its Affiliates. All rights reserved.</a:t>
            </a:r>
          </a:p>
        </p:txBody>
      </p:sp>
    </p:spTree>
    <p:extLst>
      <p:ext uri="{BB962C8B-B14F-4D97-AF65-F5344CB8AC3E}">
        <p14:creationId xmlns:p14="http://schemas.microsoft.com/office/powerpoint/2010/main" val="6326461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76">
          <p15:clr>
            <a:srgbClr val="FBAE40"/>
          </p15:clr>
        </p15:guide>
        <p15:guide id="2" pos="7414">
          <p15:clr>
            <a:srgbClr val="FBAE40"/>
          </p15:clr>
        </p15:guide>
        <p15:guide id="3" orient="horz" pos="417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85D7E4-B6B6-1943-8262-63D8CB9E7680}"/>
              </a:ext>
            </a:extLst>
          </p:cNvPr>
          <p:cNvPicPr>
            <a:picLocks noChangeAspect="1"/>
          </p:cNvPicPr>
          <p:nvPr userDrawn="1"/>
        </p:nvPicPr>
        <p:blipFill>
          <a:blip r:embed="rId2"/>
          <a:stretch>
            <a:fillRect/>
          </a:stretch>
        </p:blipFill>
        <p:spPr>
          <a:xfrm>
            <a:off x="2470" y="894"/>
            <a:ext cx="12183891" cy="6856213"/>
          </a:xfrm>
          <a:prstGeom prst="rect">
            <a:avLst/>
          </a:prstGeom>
        </p:spPr>
      </p:pic>
      <p:sp>
        <p:nvSpPr>
          <p:cNvPr id="2" name="Title 1"/>
          <p:cNvSpPr>
            <a:spLocks noGrp="1"/>
          </p:cNvSpPr>
          <p:nvPr userDrawn="1">
            <p:ph type="title"/>
          </p:nvPr>
        </p:nvSpPr>
        <p:spPr>
          <a:xfrm>
            <a:off x="418991" y="263531"/>
            <a:ext cx="9090394"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a:t>Click to edit Master title style</a:t>
            </a:r>
          </a:p>
        </p:txBody>
      </p:sp>
      <p:sp>
        <p:nvSpPr>
          <p:cNvPr id="3" name="Content Placeholder 2"/>
          <p:cNvSpPr>
            <a:spLocks noGrp="1" noChangeAspect="1"/>
          </p:cNvSpPr>
          <p:nvPr userDrawn="1">
            <p:ph idx="1" hasCustomPrompt="1"/>
          </p:nvPr>
        </p:nvSpPr>
        <p:spPr>
          <a:xfrm>
            <a:off x="418991" y="1440305"/>
            <a:ext cx="11350578" cy="4779520"/>
          </a:xfrm>
        </p:spPr>
        <p:txBody>
          <a:bodyPr/>
          <a:lstStyle>
            <a:lvl1pPr marL="228562"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1pPr>
            <a:lvl2pPr marL="685690"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2pPr>
            <a:lvl3pPr marL="1142817"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3pPr>
            <a:lvl4pPr marL="1599944" indent="-228562">
              <a:buFontTx/>
              <a:buBlip>
                <a:blip r:embed="rId3"/>
              </a:buBlip>
              <a:defRPr b="0" i="0">
                <a:solidFill>
                  <a:schemeClr val="tx1"/>
                </a:solidFill>
                <a:latin typeface="Amazon Ember Light" charset="0"/>
                <a:ea typeface="Amazon Ember Light" charset="0"/>
                <a:cs typeface="Amazon Ember Light" charset="0"/>
              </a:defRPr>
            </a:lvl4pPr>
            <a:lvl5pPr marL="2057072" indent="-228562">
              <a:buFontTx/>
              <a:buBlip>
                <a:blip r:embed="rId3"/>
              </a:buBlip>
              <a:defRPr b="0" i="0">
                <a:solidFill>
                  <a:schemeClr val="tx1"/>
                </a:solidFill>
                <a:latin typeface="Amazon Ember Light" charset="0"/>
                <a:ea typeface="Amazon Ember Light" charset="0"/>
                <a:cs typeface="Amazon Ember Light" charset="0"/>
              </a:defRPr>
            </a:lvl5pPr>
          </a:lstStyle>
          <a:p>
            <a:pPr lvl="0"/>
            <a:r>
              <a:rPr lang="en-US"/>
              <a:t>Click to edit Master text styles</a:t>
            </a:r>
          </a:p>
          <a:p>
            <a:pPr lvl="1"/>
            <a:r>
              <a:rPr lang="en-US"/>
              <a:t>Second level</a:t>
            </a:r>
          </a:p>
          <a:p>
            <a:pPr lvl="2"/>
            <a:r>
              <a:rPr lang="en-US"/>
              <a:t>Third level</a:t>
            </a:r>
          </a:p>
        </p:txBody>
      </p:sp>
      <p:sp>
        <p:nvSpPr>
          <p:cNvPr id="12" name="TextBox 11"/>
          <p:cNvSpPr txBox="1"/>
          <p:nvPr userDrawn="1"/>
        </p:nvSpPr>
        <p:spPr>
          <a:xfrm>
            <a:off x="418991" y="6480313"/>
            <a:ext cx="410710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a:t>
            </a:r>
            <a:r>
              <a:rPr lang="en-US" sz="900" b="0" i="0" dirty="0" smtClean="0">
                <a:solidFill>
                  <a:schemeClr val="tx1">
                    <a:lumMod val="85000"/>
                    <a:lumOff val="15000"/>
                  </a:schemeClr>
                </a:solidFill>
                <a:latin typeface="Amazon Ember Light" charset="0"/>
                <a:ea typeface="Amazon Ember Light" charset="0"/>
                <a:cs typeface="Amazon Ember Light" charset="0"/>
              </a:rPr>
              <a:t>2021, </a:t>
            </a:r>
            <a:r>
              <a:rPr lang="en-US" sz="900" b="0" i="0" dirty="0">
                <a:solidFill>
                  <a:schemeClr val="tx1">
                    <a:lumMod val="85000"/>
                    <a:lumOff val="15000"/>
                  </a:schemeClr>
                </a:solidFill>
                <a:latin typeface="Amazon Ember Light" charset="0"/>
                <a:ea typeface="Amazon Ember Light" charset="0"/>
                <a:cs typeface="Amazon Ember Light" charset="0"/>
              </a:rPr>
              <a:t>Amazon Web Services, Inc. or its Affiliates. All rights reserved.</a:t>
            </a:r>
          </a:p>
        </p:txBody>
      </p:sp>
      <p:sp>
        <p:nvSpPr>
          <p:cNvPr id="11" name="Slide Number Placeholder 5">
            <a:extLst>
              <a:ext uri="{FF2B5EF4-FFF2-40B4-BE49-F238E27FC236}">
                <a16:creationId xmlns:a16="http://schemas.microsoft.com/office/drawing/2014/main" id="{621D42AA-576A-CF49-8722-A41914DE957D}"/>
              </a:ext>
            </a:extLst>
          </p:cNvPr>
          <p:cNvSpPr>
            <a:spLocks noGrp="1"/>
          </p:cNvSpPr>
          <p:nvPr>
            <p:ph type="sldNum" sz="quarter" idx="4"/>
          </p:nvPr>
        </p:nvSpPr>
        <p:spPr>
          <a:xfrm>
            <a:off x="9005019" y="6415343"/>
            <a:ext cx="274248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3D2F37-7CDD-994A-90F6-DC311907F511}" type="slidenum">
              <a:rPr lang="en-US" smtClean="0"/>
              <a:pPr/>
              <a:t>‹#›</a:t>
            </a:fld>
            <a:endParaRPr lang="en-US"/>
          </a:p>
        </p:txBody>
      </p:sp>
    </p:spTree>
    <p:extLst>
      <p:ext uri="{BB962C8B-B14F-4D97-AF65-F5344CB8AC3E}">
        <p14:creationId xmlns:p14="http://schemas.microsoft.com/office/powerpoint/2010/main" val="248013649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64">
          <p15:clr>
            <a:srgbClr val="FBAE40"/>
          </p15:clr>
        </p15:guide>
        <p15:guide id="2" pos="7414">
          <p15:clr>
            <a:srgbClr val="FBAE40"/>
          </p15:clr>
        </p15:guide>
        <p15:guide id="3" orient="horz" pos="417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F80413-7930-7741-B00C-D03C048F29CC}"/>
              </a:ext>
            </a:extLst>
          </p:cNvPr>
          <p:cNvPicPr>
            <a:picLocks noChangeAspect="1"/>
          </p:cNvPicPr>
          <p:nvPr userDrawn="1"/>
        </p:nvPicPr>
        <p:blipFill>
          <a:blip r:embed="rId2"/>
          <a:stretch>
            <a:fillRect/>
          </a:stretch>
        </p:blipFill>
        <p:spPr>
          <a:xfrm>
            <a:off x="879" y="0"/>
            <a:ext cx="12187066" cy="6858000"/>
          </a:xfrm>
          <a:prstGeom prst="rect">
            <a:avLst/>
          </a:prstGeom>
        </p:spPr>
      </p:pic>
      <p:sp>
        <p:nvSpPr>
          <p:cNvPr id="2" name="Title 1"/>
          <p:cNvSpPr>
            <a:spLocks noGrp="1"/>
          </p:cNvSpPr>
          <p:nvPr userDrawn="1">
            <p:ph type="title"/>
          </p:nvPr>
        </p:nvSpPr>
        <p:spPr>
          <a:xfrm>
            <a:off x="418991" y="263531"/>
            <a:ext cx="9090394"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a:t>Click to edit Master title style</a:t>
            </a:r>
          </a:p>
        </p:txBody>
      </p:sp>
      <p:sp>
        <p:nvSpPr>
          <p:cNvPr id="3" name="Content Placeholder 2"/>
          <p:cNvSpPr>
            <a:spLocks noGrp="1"/>
          </p:cNvSpPr>
          <p:nvPr userDrawn="1">
            <p:ph idx="1" hasCustomPrompt="1"/>
          </p:nvPr>
        </p:nvSpPr>
        <p:spPr>
          <a:xfrm>
            <a:off x="418991" y="1440305"/>
            <a:ext cx="3594916" cy="4779520"/>
          </a:xfrm>
        </p:spPr>
        <p:txBody>
          <a:bodyPr/>
          <a:lstStyle>
            <a:lvl1pPr marL="228562"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1pPr>
            <a:lvl2pPr marL="685690"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2pPr>
            <a:lvl3pPr marL="1142817"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3pPr>
            <a:lvl4pPr marL="1599944" indent="-228562">
              <a:buFontTx/>
              <a:buBlip>
                <a:blip r:embed="rId3"/>
              </a:buBlip>
              <a:defRPr b="0" i="0">
                <a:solidFill>
                  <a:schemeClr val="tx1"/>
                </a:solidFill>
                <a:latin typeface="Amazon Ember Light" charset="0"/>
                <a:ea typeface="Amazon Ember Light" charset="0"/>
                <a:cs typeface="Amazon Ember Light" charset="0"/>
              </a:defRPr>
            </a:lvl4pPr>
            <a:lvl5pPr marL="2057072" indent="-228562">
              <a:buFontTx/>
              <a:buBlip>
                <a:blip r:embed="rId3"/>
              </a:buBlip>
              <a:defRPr b="0" i="0">
                <a:solidFill>
                  <a:schemeClr val="tx1"/>
                </a:solidFill>
                <a:latin typeface="Amazon Ember Light" charset="0"/>
                <a:ea typeface="Amazon Ember Light" charset="0"/>
                <a:cs typeface="Amazon Ember Light" charset="0"/>
              </a:defRPr>
            </a:lvl5pPr>
          </a:lstStyle>
          <a:p>
            <a:pPr lvl="0"/>
            <a:r>
              <a:rPr lang="en-US"/>
              <a:t>Click to edit Master text styles</a:t>
            </a:r>
          </a:p>
          <a:p>
            <a:pPr lvl="1"/>
            <a:r>
              <a:rPr lang="en-US"/>
              <a:t>Second level</a:t>
            </a:r>
          </a:p>
          <a:p>
            <a:pPr lvl="2"/>
            <a:r>
              <a:rPr lang="en-US"/>
              <a:t>Third level</a:t>
            </a:r>
          </a:p>
        </p:txBody>
      </p:sp>
      <p:sp>
        <p:nvSpPr>
          <p:cNvPr id="12" name="TextBox 11"/>
          <p:cNvSpPr txBox="1"/>
          <p:nvPr userDrawn="1"/>
        </p:nvSpPr>
        <p:spPr>
          <a:xfrm>
            <a:off x="418991" y="6480313"/>
            <a:ext cx="410710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a:t>
            </a:r>
            <a:r>
              <a:rPr lang="en-US" sz="900" b="0" i="0" dirty="0" smtClean="0">
                <a:solidFill>
                  <a:schemeClr val="tx1">
                    <a:lumMod val="85000"/>
                    <a:lumOff val="15000"/>
                  </a:schemeClr>
                </a:solidFill>
                <a:latin typeface="Amazon Ember Light" charset="0"/>
                <a:ea typeface="Amazon Ember Light" charset="0"/>
                <a:cs typeface="Amazon Ember Light" charset="0"/>
              </a:rPr>
              <a:t>2021, </a:t>
            </a:r>
            <a:r>
              <a:rPr lang="en-US" sz="900" b="0" i="0" dirty="0">
                <a:solidFill>
                  <a:schemeClr val="tx1">
                    <a:lumMod val="85000"/>
                    <a:lumOff val="15000"/>
                  </a:schemeClr>
                </a:solidFill>
                <a:latin typeface="Amazon Ember Light" charset="0"/>
                <a:ea typeface="Amazon Ember Light" charset="0"/>
                <a:cs typeface="Amazon Ember Light" charset="0"/>
              </a:rPr>
              <a:t>Amazon Web Services, Inc. or its Affiliates. All rights reserved.</a:t>
            </a:r>
          </a:p>
        </p:txBody>
      </p:sp>
      <p:sp>
        <p:nvSpPr>
          <p:cNvPr id="15" name="Content Placeholder 2">
            <a:extLst>
              <a:ext uri="{FF2B5EF4-FFF2-40B4-BE49-F238E27FC236}">
                <a16:creationId xmlns:a16="http://schemas.microsoft.com/office/drawing/2014/main" id="{F368BCE3-B485-3C45-924E-36E71CEA90C5}"/>
              </a:ext>
            </a:extLst>
          </p:cNvPr>
          <p:cNvSpPr>
            <a:spLocks noGrp="1"/>
          </p:cNvSpPr>
          <p:nvPr>
            <p:ph idx="10" hasCustomPrompt="1"/>
          </p:nvPr>
        </p:nvSpPr>
        <p:spPr>
          <a:xfrm>
            <a:off x="8173606" y="1440305"/>
            <a:ext cx="3594916" cy="4779520"/>
          </a:xfrm>
        </p:spPr>
        <p:txBody>
          <a:bodyPr/>
          <a:lstStyle>
            <a:lvl1pPr marL="228562"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1pPr>
            <a:lvl2pPr marL="685690"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2pPr>
            <a:lvl3pPr marL="1142817"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3pPr>
            <a:lvl4pPr marL="1599944" indent="-228562">
              <a:buFontTx/>
              <a:buBlip>
                <a:blip r:embed="rId3"/>
              </a:buBlip>
              <a:defRPr b="0" i="0">
                <a:solidFill>
                  <a:schemeClr val="tx1"/>
                </a:solidFill>
                <a:latin typeface="Amazon Ember Light" charset="0"/>
                <a:ea typeface="Amazon Ember Light" charset="0"/>
                <a:cs typeface="Amazon Ember Light" charset="0"/>
              </a:defRPr>
            </a:lvl4pPr>
            <a:lvl5pPr marL="2057072" indent="-228562">
              <a:buFontTx/>
              <a:buBlip>
                <a:blip r:embed="rId3"/>
              </a:buBlip>
              <a:defRPr b="0" i="0">
                <a:solidFill>
                  <a:schemeClr val="tx1"/>
                </a:solidFill>
                <a:latin typeface="Amazon Ember Light" charset="0"/>
                <a:ea typeface="Amazon Ember Light" charset="0"/>
                <a:cs typeface="Amazon Ember Light" charset="0"/>
              </a:defRPr>
            </a:lvl5pPr>
          </a:lstStyle>
          <a:p>
            <a:pPr lvl="0"/>
            <a:r>
              <a:rPr lang="en-US"/>
              <a:t>Click to edit Master text styles</a:t>
            </a:r>
          </a:p>
          <a:p>
            <a:pPr lvl="1"/>
            <a:r>
              <a:rPr lang="en-US"/>
              <a:t>Second level</a:t>
            </a:r>
          </a:p>
          <a:p>
            <a:pPr lvl="2"/>
            <a:r>
              <a:rPr lang="en-US"/>
              <a:t>Third level</a:t>
            </a:r>
          </a:p>
        </p:txBody>
      </p:sp>
      <p:sp>
        <p:nvSpPr>
          <p:cNvPr id="16" name="Content Placeholder 2">
            <a:extLst>
              <a:ext uri="{FF2B5EF4-FFF2-40B4-BE49-F238E27FC236}">
                <a16:creationId xmlns:a16="http://schemas.microsoft.com/office/drawing/2014/main" id="{C6141B5D-7BD9-A047-8497-729C66548A46}"/>
              </a:ext>
            </a:extLst>
          </p:cNvPr>
          <p:cNvSpPr>
            <a:spLocks noGrp="1"/>
          </p:cNvSpPr>
          <p:nvPr>
            <p:ph idx="11" hasCustomPrompt="1"/>
          </p:nvPr>
        </p:nvSpPr>
        <p:spPr>
          <a:xfrm>
            <a:off x="4317315" y="1440305"/>
            <a:ext cx="3594916" cy="4779520"/>
          </a:xfrm>
        </p:spPr>
        <p:txBody>
          <a:bodyPr/>
          <a:lstStyle>
            <a:lvl1pPr marL="228562"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1pPr>
            <a:lvl2pPr marL="685690"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2pPr>
            <a:lvl3pPr marL="1142817"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3pPr>
            <a:lvl4pPr marL="1599944" indent="-228562">
              <a:buFontTx/>
              <a:buBlip>
                <a:blip r:embed="rId3"/>
              </a:buBlip>
              <a:defRPr b="0" i="0">
                <a:solidFill>
                  <a:schemeClr val="tx1"/>
                </a:solidFill>
                <a:latin typeface="Amazon Ember Light" charset="0"/>
                <a:ea typeface="Amazon Ember Light" charset="0"/>
                <a:cs typeface="Amazon Ember Light" charset="0"/>
              </a:defRPr>
            </a:lvl4pPr>
            <a:lvl5pPr marL="2057072" indent="-228562">
              <a:buFontTx/>
              <a:buBlip>
                <a:blip r:embed="rId3"/>
              </a:buBlip>
              <a:defRPr b="0" i="0">
                <a:solidFill>
                  <a:schemeClr val="tx1"/>
                </a:solidFill>
                <a:latin typeface="Amazon Ember Light" charset="0"/>
                <a:ea typeface="Amazon Ember Light" charset="0"/>
                <a:cs typeface="Amazon Ember Light" charset="0"/>
              </a:defRPr>
            </a:lvl5pPr>
          </a:lstStyle>
          <a:p>
            <a:pPr lvl="0"/>
            <a:r>
              <a:rPr lang="en-US"/>
              <a:t>Click to edit Master text styles</a:t>
            </a:r>
          </a:p>
          <a:p>
            <a:pPr lvl="1"/>
            <a:r>
              <a:rPr lang="en-US"/>
              <a:t>Second level</a:t>
            </a:r>
          </a:p>
          <a:p>
            <a:pPr lvl="2"/>
            <a:r>
              <a:rPr lang="en-US"/>
              <a:t>Third level</a:t>
            </a:r>
          </a:p>
        </p:txBody>
      </p:sp>
      <p:sp>
        <p:nvSpPr>
          <p:cNvPr id="11" name="Slide Number Placeholder 5">
            <a:extLst>
              <a:ext uri="{FF2B5EF4-FFF2-40B4-BE49-F238E27FC236}">
                <a16:creationId xmlns:a16="http://schemas.microsoft.com/office/drawing/2014/main" id="{0D3ABD7E-D050-AF44-9B7F-B956530EAF64}"/>
              </a:ext>
            </a:extLst>
          </p:cNvPr>
          <p:cNvSpPr>
            <a:spLocks noGrp="1"/>
          </p:cNvSpPr>
          <p:nvPr>
            <p:ph type="sldNum" sz="quarter" idx="4"/>
          </p:nvPr>
        </p:nvSpPr>
        <p:spPr>
          <a:xfrm>
            <a:off x="9005019" y="6415343"/>
            <a:ext cx="274248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3D2F37-7CDD-994A-90F6-DC311907F511}" type="slidenum">
              <a:rPr lang="en-US" smtClean="0"/>
              <a:pPr/>
              <a:t>‹#›</a:t>
            </a:fld>
            <a:endParaRPr lang="en-US"/>
          </a:p>
        </p:txBody>
      </p:sp>
    </p:spTree>
    <p:extLst>
      <p:ext uri="{BB962C8B-B14F-4D97-AF65-F5344CB8AC3E}">
        <p14:creationId xmlns:p14="http://schemas.microsoft.com/office/powerpoint/2010/main" val="24376129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64" userDrawn="1">
          <p15:clr>
            <a:srgbClr val="FBAE40"/>
          </p15:clr>
        </p15:guide>
        <p15:guide id="2" pos="741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hank You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B419C8C-A013-7440-B7D3-2A7CE6316ECE}"/>
              </a:ext>
            </a:extLst>
          </p:cNvPr>
          <p:cNvPicPr>
            <a:picLocks noChangeAspect="1"/>
          </p:cNvPicPr>
          <p:nvPr userDrawn="1"/>
        </p:nvPicPr>
        <p:blipFill>
          <a:blip r:embed="rId2"/>
          <a:stretch>
            <a:fillRect/>
          </a:stretch>
        </p:blipFill>
        <p:spPr>
          <a:xfrm>
            <a:off x="880" y="0"/>
            <a:ext cx="12187065" cy="6858000"/>
          </a:xfrm>
          <a:prstGeom prst="rect">
            <a:avLst/>
          </a:prstGeom>
        </p:spPr>
      </p:pic>
      <p:sp>
        <p:nvSpPr>
          <p:cNvPr id="5" name="TextBox 4">
            <a:extLst>
              <a:ext uri="{FF2B5EF4-FFF2-40B4-BE49-F238E27FC236}">
                <a16:creationId xmlns:a16="http://schemas.microsoft.com/office/drawing/2014/main" id="{5BA964E9-A14E-CF49-9636-1249BDF047DA}"/>
              </a:ext>
            </a:extLst>
          </p:cNvPr>
          <p:cNvSpPr txBox="1"/>
          <p:nvPr userDrawn="1"/>
        </p:nvSpPr>
        <p:spPr>
          <a:xfrm>
            <a:off x="934604" y="5903956"/>
            <a:ext cx="8351919" cy="553998"/>
          </a:xfrm>
          <a:prstGeom prst="rect">
            <a:avLst/>
          </a:prstGeom>
          <a:noFill/>
        </p:spPr>
        <p:txBody>
          <a:bodyPr wrap="square" rtlCol="0">
            <a:spAutoFit/>
          </a:bodyPr>
          <a:lstStyle/>
          <a:p>
            <a:pPr algn="just"/>
            <a:r>
              <a:rPr lang="en-US" sz="1000" dirty="0" smtClean="0">
                <a:solidFill>
                  <a:schemeClr val="bg1"/>
                </a:solidFill>
                <a:latin typeface="Amazon Ember Light" charset="0"/>
                <a:ea typeface="Amazon Ember Light" charset="0"/>
                <a:cs typeface="Amazon Ember Light" charset="0"/>
              </a:rPr>
              <a:t>© 2021 Amazon Web Services, Inc. or its affiliates. All rights reserved. This work may not be reproduced or redistributed, in whole or in part, without prior written permission from Amazon Web Services, Inc. Commercial copying, lending, or selling is prohibited. Corrections, feedback, or other questions? Contact us at </a:t>
            </a:r>
            <a:r>
              <a:rPr lang="en-US" sz="1000" u="sng" dirty="0" smtClean="0">
                <a:solidFill>
                  <a:schemeClr val="bg1"/>
                </a:solidFill>
                <a:latin typeface="Amazon Ember Light" charset="0"/>
                <a:ea typeface="Amazon Ember Light" charset="0"/>
                <a:cs typeface="Amazon Ember Light" charset="0"/>
              </a:rPr>
              <a:t>https://support.aws.amazon.com/#/contacts/aws-training</a:t>
            </a:r>
            <a:r>
              <a:rPr lang="en-US" sz="1000" dirty="0" smtClean="0">
                <a:solidFill>
                  <a:schemeClr val="bg1"/>
                </a:solidFill>
                <a:latin typeface="Amazon Ember Light" charset="0"/>
                <a:ea typeface="Amazon Ember Light" charset="0"/>
                <a:cs typeface="Amazon Ember Light" charset="0"/>
              </a:rPr>
              <a:t>. All trademarks are the property of their owners.</a:t>
            </a:r>
            <a:endParaRPr lang="en-US" sz="1000" dirty="0"/>
          </a:p>
        </p:txBody>
      </p:sp>
      <p:sp>
        <p:nvSpPr>
          <p:cNvPr id="7" name="Title 1">
            <a:extLst>
              <a:ext uri="{FF2B5EF4-FFF2-40B4-BE49-F238E27FC236}">
                <a16:creationId xmlns:a16="http://schemas.microsoft.com/office/drawing/2014/main" id="{14998C28-E327-E344-81F1-B8A3E863820C}"/>
              </a:ext>
            </a:extLst>
          </p:cNvPr>
          <p:cNvSpPr>
            <a:spLocks noGrp="1"/>
          </p:cNvSpPr>
          <p:nvPr>
            <p:ph type="ctrTitle"/>
          </p:nvPr>
        </p:nvSpPr>
        <p:spPr>
          <a:xfrm>
            <a:off x="921725" y="2688719"/>
            <a:ext cx="6607772" cy="834496"/>
          </a:xfrm>
        </p:spPr>
        <p:txBody>
          <a:bodyPr anchor="b">
            <a:noAutofit/>
          </a:bodyPr>
          <a:lstStyle>
            <a:lvl1pPr algn="l">
              <a:defRPr sz="3999" b="0" i="0">
                <a:solidFill>
                  <a:schemeClr val="bg1"/>
                </a:solidFill>
                <a:latin typeface="Amazon Ember Light" charset="0"/>
                <a:ea typeface="Amazon Ember Light" charset="0"/>
                <a:cs typeface="Amazon Ember Light" charset="0"/>
              </a:defRPr>
            </a:lvl1pPr>
          </a:lstStyle>
          <a:p>
            <a:r>
              <a:rPr lang="en-US"/>
              <a:t>Click to edit Master title style</a:t>
            </a:r>
          </a:p>
        </p:txBody>
      </p:sp>
      <p:sp>
        <p:nvSpPr>
          <p:cNvPr id="8" name="Subtitle 2">
            <a:extLst>
              <a:ext uri="{FF2B5EF4-FFF2-40B4-BE49-F238E27FC236}">
                <a16:creationId xmlns:a16="http://schemas.microsoft.com/office/drawing/2014/main" id="{AC7A01D6-41FD-0845-95DC-F56C211D50DA}"/>
              </a:ext>
            </a:extLst>
          </p:cNvPr>
          <p:cNvSpPr>
            <a:spLocks noGrp="1"/>
          </p:cNvSpPr>
          <p:nvPr>
            <p:ph type="subTitle" idx="1" hasCustomPrompt="1"/>
          </p:nvPr>
        </p:nvSpPr>
        <p:spPr>
          <a:xfrm>
            <a:off x="921728" y="3523215"/>
            <a:ext cx="6607771" cy="418570"/>
          </a:xfrm>
        </p:spPr>
        <p:txBody>
          <a:bodyPr>
            <a:noAutofit/>
          </a:bodyPr>
          <a:lstStyle>
            <a:lvl1pPr marL="0" indent="0" algn="l">
              <a:buNone/>
              <a:defRPr sz="2000" b="1" i="0" spc="300">
                <a:solidFill>
                  <a:schemeClr val="bg1"/>
                </a:solidFill>
                <a:latin typeface="Amazon Ember Light" charset="0"/>
                <a:ea typeface="Amazon Ember Light" charset="0"/>
                <a:cs typeface="Amazon Ember Light" charset="0"/>
              </a:defRPr>
            </a:lvl1pPr>
            <a:lvl2pPr marL="457127" indent="0" algn="ctr">
              <a:buNone/>
              <a:defRPr sz="2000"/>
            </a:lvl2pPr>
            <a:lvl3pPr marL="914254" indent="0" algn="ctr">
              <a:buNone/>
              <a:defRPr sz="1800"/>
            </a:lvl3pPr>
            <a:lvl4pPr marL="1371381" indent="0" algn="ctr">
              <a:buNone/>
              <a:defRPr sz="1600"/>
            </a:lvl4pPr>
            <a:lvl5pPr marL="1828507" indent="0" algn="ctr">
              <a:buNone/>
              <a:defRPr sz="1600"/>
            </a:lvl5pPr>
            <a:lvl6pPr marL="2285634" indent="0" algn="ctr">
              <a:buNone/>
              <a:defRPr sz="1600"/>
            </a:lvl6pPr>
            <a:lvl7pPr marL="2742760" indent="0" algn="ctr">
              <a:buNone/>
              <a:defRPr sz="1600"/>
            </a:lvl7pPr>
            <a:lvl8pPr marL="3199888" indent="0" algn="ctr">
              <a:buNone/>
              <a:defRPr sz="1600"/>
            </a:lvl8pPr>
            <a:lvl9pPr marL="3657015" indent="0" algn="ctr">
              <a:buNone/>
              <a:defRPr sz="1600"/>
            </a:lvl9pPr>
          </a:lstStyle>
          <a:p>
            <a:r>
              <a:rPr lang="en-US"/>
              <a:t>CLICK TO EDIT MASTER SUBTITLE STYLE</a:t>
            </a:r>
          </a:p>
        </p:txBody>
      </p:sp>
    </p:spTree>
    <p:extLst>
      <p:ext uri="{BB962C8B-B14F-4D97-AF65-F5344CB8AC3E}">
        <p14:creationId xmlns:p14="http://schemas.microsoft.com/office/powerpoint/2010/main" val="21621231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808">
          <p15:clr>
            <a:srgbClr val="FBAE40"/>
          </p15:clr>
        </p15:guide>
        <p15:guide id="2" pos="3839">
          <p15:clr>
            <a:srgbClr val="FBAE40"/>
          </p15:clr>
        </p15:guide>
        <p15:guide id="3" pos="7414">
          <p15:clr>
            <a:srgbClr val="FBAE40"/>
          </p15:clr>
        </p15:guide>
        <p15:guide id="4" pos="57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7"/>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7982" y="6356352"/>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6/22/2021</a:t>
            </a:fld>
            <a:endParaRPr lang="en-US"/>
          </a:p>
        </p:txBody>
      </p:sp>
      <p:sp>
        <p:nvSpPr>
          <p:cNvPr id="5" name="Footer Placeholder 4"/>
          <p:cNvSpPr>
            <a:spLocks noGrp="1"/>
          </p:cNvSpPr>
          <p:nvPr>
            <p:ph type="ftr" sz="quarter" idx="3"/>
          </p:nvPr>
        </p:nvSpPr>
        <p:spPr>
          <a:xfrm>
            <a:off x="4037549" y="6356352"/>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2"/>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D2F37-7CDD-994A-90F6-DC311907F511}" type="slidenum">
              <a:rPr lang="en-US" smtClean="0"/>
              <a:pPr/>
              <a:t>‹#›</a:t>
            </a:fld>
            <a:endParaRPr lang="en-US"/>
          </a:p>
        </p:txBody>
      </p:sp>
    </p:spTree>
    <p:extLst>
      <p:ext uri="{BB962C8B-B14F-4D97-AF65-F5344CB8AC3E}">
        <p14:creationId xmlns:p14="http://schemas.microsoft.com/office/powerpoint/2010/main" val="2063466796"/>
      </p:ext>
    </p:extLst>
  </p:cSld>
  <p:clrMap bg1="lt1" tx1="dk1" bg2="lt2" tx2="dk2" accent1="accent1" accent2="accent2" accent3="accent3" accent4="accent4" accent5="accent5" accent6="accent6" hlink="hlink" folHlink="folHlink"/>
  <p:sldLayoutIdLst>
    <p:sldLayoutId id="2147483857" r:id="rId1"/>
    <p:sldLayoutId id="2147483867" r:id="rId2"/>
    <p:sldLayoutId id="2147483868" r:id="rId3"/>
    <p:sldLayoutId id="2147483870" r:id="rId4"/>
    <p:sldLayoutId id="2147483677" r:id="rId5"/>
    <p:sldLayoutId id="2147483877" r:id="rId6"/>
  </p:sldLayoutIdLst>
  <p:hf hdr="0" ftr="0" dt="0"/>
  <p:txStyles>
    <p:titleStyle>
      <a:lvl1pPr algn="l" defTabSz="914199" rtl="0" eaLnBrk="1" latinLnBrk="0" hangingPunct="1">
        <a:lnSpc>
          <a:spcPct val="90000"/>
        </a:lnSpc>
        <a:spcBef>
          <a:spcPct val="0"/>
        </a:spcBef>
        <a:buNone/>
        <a:defRPr sz="4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549" indent="-228549" algn="l" defTabSz="914199" rtl="0" eaLnBrk="1" latinLnBrk="0" hangingPunct="1">
        <a:lnSpc>
          <a:spcPct val="90000"/>
        </a:lnSpc>
        <a:spcBef>
          <a:spcPts val="1000"/>
        </a:spcBef>
        <a:buFont typeface="Arial" panose="020B0604020202020204" pitchFamily="34" charset="0"/>
        <a:buChar char="•"/>
        <a:defRPr sz="2799"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649" indent="-228549" algn="l" defTabSz="914199" rtl="0" eaLnBrk="1" latinLnBrk="0" hangingPunct="1">
        <a:lnSpc>
          <a:spcPct val="90000"/>
        </a:lnSpc>
        <a:spcBef>
          <a:spcPts val="500"/>
        </a:spcBef>
        <a:buFont typeface="Arial" panose="020B0604020202020204" pitchFamily="34" charset="0"/>
        <a:buChar char="•"/>
        <a:defRPr sz="2399"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2748" indent="-228549" algn="l" defTabSz="914199" rtl="0" eaLnBrk="1" latinLnBrk="0" hangingPunct="1">
        <a:lnSpc>
          <a:spcPct val="90000"/>
        </a:lnSpc>
        <a:spcBef>
          <a:spcPts val="500"/>
        </a:spcBef>
        <a:buFont typeface="Arial" panose="020B0604020202020204" pitchFamily="34" charset="0"/>
        <a:buChar char="•"/>
        <a:defRPr sz="1999"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599848" indent="-228549" algn="l" defTabSz="914199" rtl="0" eaLnBrk="1" latinLnBrk="0" hangingPunct="1">
        <a:lnSpc>
          <a:spcPct val="90000"/>
        </a:lnSpc>
        <a:spcBef>
          <a:spcPts val="500"/>
        </a:spcBef>
        <a:buFont typeface="Arial" panose="020B0604020202020204" pitchFamily="34" charset="0"/>
        <a:buChar char="•"/>
        <a:defRPr sz="1799"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6947" indent="-228549" algn="l" defTabSz="914199" rtl="0" eaLnBrk="1" latinLnBrk="0" hangingPunct="1">
        <a:lnSpc>
          <a:spcPct val="90000"/>
        </a:lnSpc>
        <a:spcBef>
          <a:spcPts val="500"/>
        </a:spcBef>
        <a:buFont typeface="Arial" panose="020B0604020202020204" pitchFamily="34" charset="0"/>
        <a:buChar char="•"/>
        <a:defRPr sz="1799"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047" indent="-228549" algn="l" defTabSz="914199"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146" indent="-228549" algn="l" defTabSz="914199"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245" indent="-228549" algn="l" defTabSz="914199"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345" indent="-228549" algn="l" defTabSz="914199"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99" rtl="0" eaLnBrk="1" latinLnBrk="0" hangingPunct="1">
        <a:defRPr sz="1799" kern="1200">
          <a:solidFill>
            <a:schemeClr val="tx1"/>
          </a:solidFill>
          <a:latin typeface="+mn-lt"/>
          <a:ea typeface="+mn-ea"/>
          <a:cs typeface="+mn-cs"/>
        </a:defRPr>
      </a:lvl1pPr>
      <a:lvl2pPr marL="457099" algn="l" defTabSz="914199" rtl="0" eaLnBrk="1" latinLnBrk="0" hangingPunct="1">
        <a:defRPr sz="1799" kern="1200">
          <a:solidFill>
            <a:schemeClr val="tx1"/>
          </a:solidFill>
          <a:latin typeface="+mn-lt"/>
          <a:ea typeface="+mn-ea"/>
          <a:cs typeface="+mn-cs"/>
        </a:defRPr>
      </a:lvl2pPr>
      <a:lvl3pPr marL="914199" algn="l" defTabSz="914199" rtl="0" eaLnBrk="1" latinLnBrk="0" hangingPunct="1">
        <a:defRPr sz="1799" kern="1200">
          <a:solidFill>
            <a:schemeClr val="tx1"/>
          </a:solidFill>
          <a:latin typeface="+mn-lt"/>
          <a:ea typeface="+mn-ea"/>
          <a:cs typeface="+mn-cs"/>
        </a:defRPr>
      </a:lvl3pPr>
      <a:lvl4pPr marL="1371299" algn="l" defTabSz="914199" rtl="0" eaLnBrk="1" latinLnBrk="0" hangingPunct="1">
        <a:defRPr sz="1799" kern="1200">
          <a:solidFill>
            <a:schemeClr val="tx1"/>
          </a:solidFill>
          <a:latin typeface="+mn-lt"/>
          <a:ea typeface="+mn-ea"/>
          <a:cs typeface="+mn-cs"/>
        </a:defRPr>
      </a:lvl4pPr>
      <a:lvl5pPr marL="1828397" algn="l" defTabSz="914199" rtl="0" eaLnBrk="1" latinLnBrk="0" hangingPunct="1">
        <a:defRPr sz="1799" kern="1200">
          <a:solidFill>
            <a:schemeClr val="tx1"/>
          </a:solidFill>
          <a:latin typeface="+mn-lt"/>
          <a:ea typeface="+mn-ea"/>
          <a:cs typeface="+mn-cs"/>
        </a:defRPr>
      </a:lvl5pPr>
      <a:lvl6pPr marL="2285497" algn="l" defTabSz="914199" rtl="0" eaLnBrk="1" latinLnBrk="0" hangingPunct="1">
        <a:defRPr sz="1799" kern="1200">
          <a:solidFill>
            <a:schemeClr val="tx1"/>
          </a:solidFill>
          <a:latin typeface="+mn-lt"/>
          <a:ea typeface="+mn-ea"/>
          <a:cs typeface="+mn-cs"/>
        </a:defRPr>
      </a:lvl6pPr>
      <a:lvl7pPr marL="2742596" algn="l" defTabSz="914199" rtl="0" eaLnBrk="1" latinLnBrk="0" hangingPunct="1">
        <a:defRPr sz="1799" kern="1200">
          <a:solidFill>
            <a:schemeClr val="tx1"/>
          </a:solidFill>
          <a:latin typeface="+mn-lt"/>
          <a:ea typeface="+mn-ea"/>
          <a:cs typeface="+mn-cs"/>
        </a:defRPr>
      </a:lvl7pPr>
      <a:lvl8pPr marL="3199696" algn="l" defTabSz="914199" rtl="0" eaLnBrk="1" latinLnBrk="0" hangingPunct="1">
        <a:defRPr sz="1799" kern="1200">
          <a:solidFill>
            <a:schemeClr val="tx1"/>
          </a:solidFill>
          <a:latin typeface="+mn-lt"/>
          <a:ea typeface="+mn-ea"/>
          <a:cs typeface="+mn-cs"/>
        </a:defRPr>
      </a:lvl8pPr>
      <a:lvl9pPr marL="3656795" algn="l" defTabSz="91419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mailto:hasherwi@amazon.com"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859A4E-4743-E04D-A3D3-FD9B8E3B4065}"/>
              </a:ext>
            </a:extLst>
          </p:cNvPr>
          <p:cNvSpPr>
            <a:spLocks noGrp="1"/>
          </p:cNvSpPr>
          <p:nvPr>
            <p:ph type="ctrTitle"/>
          </p:nvPr>
        </p:nvSpPr>
        <p:spPr>
          <a:xfrm>
            <a:off x="921676" y="2688719"/>
            <a:ext cx="6607772" cy="834496"/>
          </a:xfrm>
        </p:spPr>
        <p:txBody>
          <a:bodyPr/>
          <a:lstStyle/>
          <a:p>
            <a:r>
              <a:rPr lang="en-US" dirty="0" smtClean="0"/>
              <a:t>Multi-Module </a:t>
            </a:r>
            <a:r>
              <a:rPr lang="en-US" dirty="0"/>
              <a:t>D</a:t>
            </a:r>
            <a:r>
              <a:rPr lang="en-US" dirty="0" smtClean="0"/>
              <a:t>emo Scaffold </a:t>
            </a:r>
            <a:r>
              <a:rPr lang="en-US" dirty="0"/>
              <a:t>for Architecting on </a:t>
            </a:r>
            <a:r>
              <a:rPr lang="en-US" dirty="0" smtClean="0"/>
              <a:t>AWS</a:t>
            </a:r>
            <a:endParaRPr lang="en-US" dirty="0"/>
          </a:p>
        </p:txBody>
      </p:sp>
      <p:sp>
        <p:nvSpPr>
          <p:cNvPr id="3" name="Subtitle 2">
            <a:extLst>
              <a:ext uri="{FF2B5EF4-FFF2-40B4-BE49-F238E27FC236}">
                <a16:creationId xmlns:a16="http://schemas.microsoft.com/office/drawing/2014/main" id="{A5FC99F1-C650-C941-BC62-4D2C75E4EBA3}"/>
              </a:ext>
            </a:extLst>
          </p:cNvPr>
          <p:cNvSpPr>
            <a:spLocks noGrp="1"/>
          </p:cNvSpPr>
          <p:nvPr>
            <p:ph type="subTitle" idx="1"/>
          </p:nvPr>
        </p:nvSpPr>
        <p:spPr>
          <a:xfrm>
            <a:off x="921677" y="3523215"/>
            <a:ext cx="6607771" cy="418570"/>
          </a:xfrm>
        </p:spPr>
        <p:txBody>
          <a:bodyPr/>
          <a:lstStyle/>
          <a:p>
            <a:r>
              <a:rPr lang="en-US" b="0" dirty="0" smtClean="0"/>
              <a:t>Harrison Sherwin</a:t>
            </a:r>
          </a:p>
          <a:p>
            <a:r>
              <a:rPr lang="en-US" b="0" dirty="0" smtClean="0"/>
              <a:t>Technical Trainer at AWS</a:t>
            </a:r>
            <a:endParaRPr lang="en-US" b="0" dirty="0"/>
          </a:p>
        </p:txBody>
      </p:sp>
    </p:spTree>
    <p:extLst>
      <p:ext uri="{BB962C8B-B14F-4D97-AF65-F5344CB8AC3E}">
        <p14:creationId xmlns:p14="http://schemas.microsoft.com/office/powerpoint/2010/main" val="1372816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a:t>
            </a:r>
            <a:endParaRPr lang="en-US" dirty="0"/>
          </a:p>
        </p:txBody>
      </p:sp>
      <p:sp>
        <p:nvSpPr>
          <p:cNvPr id="3" name="Content Placeholder 2"/>
          <p:cNvSpPr>
            <a:spLocks noGrp="1"/>
          </p:cNvSpPr>
          <p:nvPr>
            <p:ph idx="1"/>
          </p:nvPr>
        </p:nvSpPr>
        <p:spPr/>
        <p:txBody>
          <a:bodyPr/>
          <a:lstStyle/>
          <a:p>
            <a:r>
              <a:rPr lang="en-US" dirty="0" smtClean="0"/>
              <a:t>The template builds:</a:t>
            </a:r>
          </a:p>
          <a:p>
            <a:pPr lvl="1"/>
            <a:r>
              <a:rPr lang="en-US" dirty="0" smtClean="0"/>
              <a:t>An S3 Bucket (with a very specific policy to VPC Endpoint and CloudFront)</a:t>
            </a:r>
          </a:p>
          <a:p>
            <a:pPr lvl="1"/>
            <a:endParaRPr lang="en-US" dirty="0"/>
          </a:p>
          <a:p>
            <a:r>
              <a:rPr lang="en-US" dirty="0" smtClean="0"/>
              <a:t>Then go put some objects in it for a static website.</a:t>
            </a:r>
          </a:p>
          <a:p>
            <a:pPr lvl="1"/>
            <a:r>
              <a:rPr lang="en-US" dirty="0" smtClean="0"/>
              <a:t>I provide some sample stuff that you’ll want to modify that is modified from some lab materials.</a:t>
            </a:r>
          </a:p>
          <a:p>
            <a:pPr lvl="1"/>
            <a:endParaRPr lang="en-US" dirty="0"/>
          </a:p>
        </p:txBody>
      </p:sp>
      <p:sp>
        <p:nvSpPr>
          <p:cNvPr id="4" name="Slide Number Placeholder 3"/>
          <p:cNvSpPr>
            <a:spLocks noGrp="1"/>
          </p:cNvSpPr>
          <p:nvPr>
            <p:ph type="sldNum" sz="quarter" idx="4"/>
          </p:nvPr>
        </p:nvSpPr>
        <p:spPr/>
        <p:txBody>
          <a:bodyPr/>
          <a:lstStyle/>
          <a:p>
            <a:fld id="{DA3D2F37-7CDD-994A-90F6-DC311907F511}" type="slidenum">
              <a:rPr lang="en-US" smtClean="0"/>
              <a:pPr/>
              <a:t>9</a:t>
            </a:fld>
            <a:endParaRPr lang="en-US"/>
          </a:p>
        </p:txBody>
      </p:sp>
    </p:spTree>
    <p:extLst>
      <p:ext uri="{BB962C8B-B14F-4D97-AF65-F5344CB8AC3E}">
        <p14:creationId xmlns:p14="http://schemas.microsoft.com/office/powerpoint/2010/main" val="2045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Exterior Networking</a:t>
            </a:r>
            <a:endParaRPr lang="en-US" dirty="0"/>
          </a:p>
        </p:txBody>
      </p:sp>
      <p:sp>
        <p:nvSpPr>
          <p:cNvPr id="3" name="Content Placeholder 2"/>
          <p:cNvSpPr>
            <a:spLocks noGrp="1"/>
          </p:cNvSpPr>
          <p:nvPr>
            <p:ph idx="1"/>
          </p:nvPr>
        </p:nvSpPr>
        <p:spPr/>
        <p:txBody>
          <a:bodyPr/>
          <a:lstStyle/>
          <a:p>
            <a:r>
              <a:rPr lang="en-US" dirty="0" smtClean="0"/>
              <a:t>The template builds:</a:t>
            </a:r>
          </a:p>
          <a:p>
            <a:pPr lvl="1"/>
            <a:r>
              <a:rPr lang="en-US" dirty="0" smtClean="0"/>
              <a:t>A CloudFront distribution in front of the S3 bucket</a:t>
            </a:r>
          </a:p>
          <a:p>
            <a:pPr lvl="1"/>
            <a:r>
              <a:rPr lang="en-US" dirty="0" smtClean="0"/>
              <a:t>A CloudFront distribution in front of the ALB (if deployed)</a:t>
            </a:r>
          </a:p>
          <a:p>
            <a:endParaRPr lang="en-US" dirty="0" smtClean="0"/>
          </a:p>
          <a:p>
            <a:r>
              <a:rPr lang="en-US" dirty="0" smtClean="0"/>
              <a:t>If you </a:t>
            </a:r>
            <a:r>
              <a:rPr lang="en-US" dirty="0"/>
              <a:t>provide a domain name and its Route 53 Public Hosted Zone </a:t>
            </a:r>
            <a:r>
              <a:rPr lang="en-US" dirty="0" smtClean="0"/>
              <a:t>ID, the </a:t>
            </a:r>
            <a:r>
              <a:rPr lang="en-US" dirty="0"/>
              <a:t>template builds:</a:t>
            </a:r>
          </a:p>
          <a:p>
            <a:pPr lvl="1"/>
            <a:r>
              <a:rPr lang="en-US" dirty="0"/>
              <a:t>SSL Certificates for use with CloudFront (requires us-east-1).</a:t>
            </a:r>
          </a:p>
          <a:p>
            <a:pPr lvl="1"/>
            <a:r>
              <a:rPr lang="en-US" dirty="0"/>
              <a:t>Three subdomains records:</a:t>
            </a:r>
          </a:p>
          <a:p>
            <a:pPr lvl="2"/>
            <a:r>
              <a:rPr lang="en-US" dirty="0" err="1" smtClean="0"/>
              <a:t>lb.</a:t>
            </a:r>
            <a:r>
              <a:rPr lang="en-US" i="1" dirty="0" err="1" smtClean="0"/>
              <a:t>domain.tld</a:t>
            </a:r>
            <a:r>
              <a:rPr lang="en-US" dirty="0" smtClean="0"/>
              <a:t> </a:t>
            </a:r>
            <a:r>
              <a:rPr lang="en-US" dirty="0"/>
              <a:t>: ALB</a:t>
            </a:r>
          </a:p>
          <a:p>
            <a:pPr lvl="2"/>
            <a:r>
              <a:rPr lang="en-US" dirty="0" err="1" smtClean="0"/>
              <a:t>static.</a:t>
            </a:r>
            <a:r>
              <a:rPr lang="en-US" i="1" dirty="0" err="1" smtClean="0"/>
              <a:t>domain.tld</a:t>
            </a:r>
            <a:r>
              <a:rPr lang="en-US" dirty="0" smtClean="0"/>
              <a:t> </a:t>
            </a:r>
            <a:r>
              <a:rPr lang="en-US" dirty="0"/>
              <a:t>: S3 CloudFront Distribution</a:t>
            </a:r>
          </a:p>
          <a:p>
            <a:pPr lvl="2"/>
            <a:r>
              <a:rPr lang="en-US" dirty="0" err="1" smtClean="0"/>
              <a:t>lb-cache.</a:t>
            </a:r>
            <a:r>
              <a:rPr lang="en-US" i="1" dirty="0" err="1" smtClean="0"/>
              <a:t>domain.tld</a:t>
            </a:r>
            <a:r>
              <a:rPr lang="en-US" dirty="0" smtClean="0"/>
              <a:t> </a:t>
            </a:r>
            <a:r>
              <a:rPr lang="en-US" dirty="0"/>
              <a:t>: ALB CloudFront </a:t>
            </a:r>
            <a:r>
              <a:rPr lang="en-US" dirty="0" smtClean="0"/>
              <a:t>Distribution</a:t>
            </a:r>
            <a:endParaRPr lang="en-US" dirty="0"/>
          </a:p>
        </p:txBody>
      </p:sp>
      <p:sp>
        <p:nvSpPr>
          <p:cNvPr id="4" name="Slide Number Placeholder 3"/>
          <p:cNvSpPr>
            <a:spLocks noGrp="1"/>
          </p:cNvSpPr>
          <p:nvPr>
            <p:ph type="sldNum" sz="quarter" idx="4"/>
          </p:nvPr>
        </p:nvSpPr>
        <p:spPr/>
        <p:txBody>
          <a:bodyPr/>
          <a:lstStyle/>
          <a:p>
            <a:fld id="{DA3D2F37-7CDD-994A-90F6-DC311907F511}" type="slidenum">
              <a:rPr lang="en-US" smtClean="0"/>
              <a:pPr/>
              <a:t>10</a:t>
            </a:fld>
            <a:endParaRPr lang="en-US"/>
          </a:p>
        </p:txBody>
      </p:sp>
    </p:spTree>
    <p:extLst>
      <p:ext uri="{BB962C8B-B14F-4D97-AF65-F5344CB8AC3E}">
        <p14:creationId xmlns:p14="http://schemas.microsoft.com/office/powerpoint/2010/main" val="3390693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Management Console Deployment &amp; Changes</a:t>
            </a:r>
            <a:endParaRPr lang="en-US" dirty="0"/>
          </a:p>
        </p:txBody>
      </p:sp>
      <p:sp>
        <p:nvSpPr>
          <p:cNvPr id="4" name="Slide Number Placeholder 3"/>
          <p:cNvSpPr>
            <a:spLocks noGrp="1"/>
          </p:cNvSpPr>
          <p:nvPr>
            <p:ph type="sldNum" sz="quarter" idx="4294967295"/>
          </p:nvPr>
        </p:nvSpPr>
        <p:spPr>
          <a:xfrm>
            <a:off x="9445625" y="6415088"/>
            <a:ext cx="2743200" cy="365125"/>
          </a:xfrm>
        </p:spPr>
        <p:txBody>
          <a:bodyPr/>
          <a:lstStyle/>
          <a:p>
            <a:fld id="{DA3D2F37-7CDD-994A-90F6-DC311907F511}" type="slidenum">
              <a:rPr lang="en-US" smtClean="0"/>
              <a:pPr/>
              <a:t>11</a:t>
            </a:fld>
            <a:endParaRPr lang="en-US"/>
          </a:p>
        </p:txBody>
      </p:sp>
    </p:spTree>
    <p:extLst>
      <p:ext uri="{BB962C8B-B14F-4D97-AF65-F5344CB8AC3E}">
        <p14:creationId xmlns:p14="http://schemas.microsoft.com/office/powerpoint/2010/main" val="153798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Considerations</a:t>
            </a:r>
            <a:endParaRPr lang="en-US" dirty="0"/>
          </a:p>
        </p:txBody>
      </p:sp>
      <p:sp>
        <p:nvSpPr>
          <p:cNvPr id="3" name="Content Placeholder 2"/>
          <p:cNvSpPr>
            <a:spLocks noGrp="1"/>
          </p:cNvSpPr>
          <p:nvPr>
            <p:ph idx="1"/>
          </p:nvPr>
        </p:nvSpPr>
        <p:spPr/>
        <p:txBody>
          <a:bodyPr/>
          <a:lstStyle/>
          <a:p>
            <a:r>
              <a:rPr lang="en-US" dirty="0" smtClean="0"/>
              <a:t>S3 Bucket Created by Stack</a:t>
            </a:r>
          </a:p>
          <a:p>
            <a:r>
              <a:rPr lang="en-US" dirty="0" smtClean="0"/>
              <a:t>Template Storage in S3 by CloudFormation</a:t>
            </a:r>
          </a:p>
          <a:p>
            <a:r>
              <a:rPr lang="en-US" dirty="0" smtClean="0"/>
              <a:t>DNS Record for SSL Cert Validation</a:t>
            </a:r>
            <a:endParaRPr lang="en-US" dirty="0"/>
          </a:p>
        </p:txBody>
      </p:sp>
      <p:sp>
        <p:nvSpPr>
          <p:cNvPr id="4" name="Slide Number Placeholder 3"/>
          <p:cNvSpPr>
            <a:spLocks noGrp="1"/>
          </p:cNvSpPr>
          <p:nvPr>
            <p:ph type="sldNum" sz="quarter" idx="4"/>
          </p:nvPr>
        </p:nvSpPr>
        <p:spPr/>
        <p:txBody>
          <a:bodyPr/>
          <a:lstStyle/>
          <a:p>
            <a:fld id="{DA3D2F37-7CDD-994A-90F6-DC311907F511}" type="slidenum">
              <a:rPr lang="en-US" smtClean="0"/>
              <a:pPr/>
              <a:t>12</a:t>
            </a:fld>
            <a:endParaRPr lang="en-US"/>
          </a:p>
        </p:txBody>
      </p:sp>
    </p:spTree>
    <p:extLst>
      <p:ext uri="{BB962C8B-B14F-4D97-AF65-F5344CB8AC3E}">
        <p14:creationId xmlns:p14="http://schemas.microsoft.com/office/powerpoint/2010/main" val="2579583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But the possibilities!</a:t>
            </a:r>
            <a:endParaRPr lang="en-US" dirty="0"/>
          </a:p>
        </p:txBody>
      </p:sp>
      <p:sp>
        <p:nvSpPr>
          <p:cNvPr id="4" name="Slide Number Placeholder 3"/>
          <p:cNvSpPr>
            <a:spLocks noGrp="1"/>
          </p:cNvSpPr>
          <p:nvPr>
            <p:ph type="sldNum" sz="quarter" idx="4294967295"/>
          </p:nvPr>
        </p:nvSpPr>
        <p:spPr>
          <a:xfrm>
            <a:off x="9445625" y="6415088"/>
            <a:ext cx="2743200" cy="365125"/>
          </a:xfrm>
        </p:spPr>
        <p:txBody>
          <a:bodyPr/>
          <a:lstStyle/>
          <a:p>
            <a:fld id="{DA3D2F37-7CDD-994A-90F6-DC311907F511}" type="slidenum">
              <a:rPr lang="en-US" smtClean="0"/>
              <a:pPr/>
              <a:t>13</a:t>
            </a:fld>
            <a:endParaRPr lang="en-US"/>
          </a:p>
        </p:txBody>
      </p:sp>
    </p:spTree>
    <p:extLst>
      <p:ext uri="{BB962C8B-B14F-4D97-AF65-F5344CB8AC3E}">
        <p14:creationId xmlns:p14="http://schemas.microsoft.com/office/powerpoint/2010/main" val="1334201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Resources</a:t>
            </a:r>
            <a:endParaRPr lang="en-US" dirty="0"/>
          </a:p>
        </p:txBody>
      </p:sp>
      <p:sp>
        <p:nvSpPr>
          <p:cNvPr id="5" name="Content Placeholder 4"/>
          <p:cNvSpPr>
            <a:spLocks noGrp="1"/>
          </p:cNvSpPr>
          <p:nvPr>
            <p:ph idx="1"/>
          </p:nvPr>
        </p:nvSpPr>
        <p:spPr/>
        <p:txBody>
          <a:bodyPr/>
          <a:lstStyle/>
          <a:p>
            <a:r>
              <a:rPr lang="en-US" dirty="0"/>
              <a:t>https://</a:t>
            </a:r>
            <a:r>
              <a:rPr lang="en-US" dirty="0" smtClean="0"/>
              <a:t>hsherwin-demos.s3.us-west-2.amazonaws.com/Sherwin_TIPS_Demo.zip</a:t>
            </a:r>
          </a:p>
          <a:p>
            <a:pPr lvl="1"/>
            <a:r>
              <a:rPr lang="en-US" dirty="0"/>
              <a:t>The YAML </a:t>
            </a:r>
            <a:r>
              <a:rPr lang="en-US" dirty="0" smtClean="0"/>
              <a:t>Template</a:t>
            </a:r>
          </a:p>
          <a:p>
            <a:pPr lvl="1"/>
            <a:r>
              <a:rPr lang="en-US" dirty="0" smtClean="0"/>
              <a:t>Sample S3 Static Website Assets</a:t>
            </a:r>
          </a:p>
          <a:p>
            <a:pPr lvl="1"/>
            <a:r>
              <a:rPr lang="en-US" dirty="0" smtClean="0"/>
              <a:t>A README file</a:t>
            </a:r>
          </a:p>
          <a:p>
            <a:pPr lvl="1"/>
            <a:r>
              <a:rPr lang="en-US" dirty="0" smtClean="0"/>
              <a:t>This Deck</a:t>
            </a:r>
          </a:p>
          <a:p>
            <a:pPr lvl="1"/>
            <a:endParaRPr lang="en-US" dirty="0"/>
          </a:p>
          <a:p>
            <a:r>
              <a:rPr lang="en-US" dirty="0" smtClean="0"/>
              <a:t>Report Bugs/Feedback to </a:t>
            </a:r>
            <a:r>
              <a:rPr lang="en-US" dirty="0" smtClean="0">
                <a:hlinkClick r:id="rId2"/>
              </a:rPr>
              <a:t>hasherwi@amazon.com</a:t>
            </a:r>
            <a:endParaRPr lang="en-US" dirty="0" smtClean="0"/>
          </a:p>
          <a:p>
            <a:endParaRPr lang="en-US" dirty="0"/>
          </a:p>
        </p:txBody>
      </p:sp>
      <p:sp>
        <p:nvSpPr>
          <p:cNvPr id="3" name="Slide Number Placeholder 2"/>
          <p:cNvSpPr>
            <a:spLocks noGrp="1"/>
          </p:cNvSpPr>
          <p:nvPr>
            <p:ph type="sldNum" sz="quarter" idx="4294967295"/>
          </p:nvPr>
        </p:nvSpPr>
        <p:spPr>
          <a:xfrm>
            <a:off x="9447213" y="6415088"/>
            <a:ext cx="2741612" cy="365125"/>
          </a:xfrm>
        </p:spPr>
        <p:txBody>
          <a:bodyPr/>
          <a:lstStyle/>
          <a:p>
            <a:fld id="{54DB922D-C4FE-3A46-8063-4E29DB332607}" type="slidenum">
              <a:rPr lang="en-US" smtClean="0"/>
              <a:pPr/>
              <a:t>14</a:t>
            </a:fld>
            <a:endParaRPr lang="en-US"/>
          </a:p>
        </p:txBody>
      </p:sp>
    </p:spTree>
    <p:extLst>
      <p:ext uri="{BB962C8B-B14F-4D97-AF65-F5344CB8AC3E}">
        <p14:creationId xmlns:p14="http://schemas.microsoft.com/office/powerpoint/2010/main" val="893888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294967295"/>
          </p:nvPr>
        </p:nvSpPr>
        <p:spPr>
          <a:xfrm>
            <a:off x="9445625" y="6415088"/>
            <a:ext cx="2743200" cy="365125"/>
          </a:xfrm>
        </p:spPr>
        <p:txBody>
          <a:bodyPr/>
          <a:lstStyle/>
          <a:p>
            <a:fld id="{DA3D2F37-7CDD-994A-90F6-DC311907F511}" type="slidenum">
              <a:rPr lang="en-US" smtClean="0"/>
              <a:pPr/>
              <a:t>15</a:t>
            </a:fld>
            <a:endParaRPr lang="en-US"/>
          </a:p>
        </p:txBody>
      </p:sp>
    </p:spTree>
    <p:extLst>
      <p:ext uri="{BB962C8B-B14F-4D97-AF65-F5344CB8AC3E}">
        <p14:creationId xmlns:p14="http://schemas.microsoft.com/office/powerpoint/2010/main" val="953270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Problems</a:t>
            </a:r>
            <a:endParaRPr lang="en-US" dirty="0"/>
          </a:p>
        </p:txBody>
      </p:sp>
      <p:sp>
        <p:nvSpPr>
          <p:cNvPr id="5" name="Content Placeholder 4"/>
          <p:cNvSpPr>
            <a:spLocks noGrp="1"/>
          </p:cNvSpPr>
          <p:nvPr>
            <p:ph idx="1"/>
          </p:nvPr>
        </p:nvSpPr>
        <p:spPr/>
        <p:txBody>
          <a:bodyPr/>
          <a:lstStyle/>
          <a:p>
            <a:r>
              <a:rPr lang="en-US" dirty="0" smtClean="0"/>
              <a:t>Complex demos </a:t>
            </a:r>
            <a:r>
              <a:rPr lang="en-US" dirty="0" smtClean="0"/>
              <a:t>can be </a:t>
            </a:r>
            <a:r>
              <a:rPr lang="en-US" dirty="0" smtClean="0"/>
              <a:t>a hassle to maintain.</a:t>
            </a:r>
          </a:p>
          <a:p>
            <a:r>
              <a:rPr lang="en-US" dirty="0" smtClean="0"/>
              <a:t>They have a high barrier to entry.</a:t>
            </a:r>
          </a:p>
          <a:p>
            <a:r>
              <a:rPr lang="en-US" dirty="0" smtClean="0"/>
              <a:t>But simple and quick demos can actually contradict our Well-Architected best practices.</a:t>
            </a:r>
          </a:p>
          <a:p>
            <a:endParaRPr lang="en-US" dirty="0"/>
          </a:p>
          <a:p>
            <a:r>
              <a:rPr lang="en-US" dirty="0" smtClean="0"/>
              <a:t>Architecting on AWS is the aligned course, but…</a:t>
            </a:r>
            <a:endParaRPr lang="en-US" dirty="0"/>
          </a:p>
        </p:txBody>
      </p:sp>
      <p:sp>
        <p:nvSpPr>
          <p:cNvPr id="3" name="Slide Number Placeholder 2"/>
          <p:cNvSpPr>
            <a:spLocks noGrp="1"/>
          </p:cNvSpPr>
          <p:nvPr>
            <p:ph type="sldNum" sz="quarter" idx="4294967295"/>
          </p:nvPr>
        </p:nvSpPr>
        <p:spPr>
          <a:xfrm>
            <a:off x="9447213" y="6415088"/>
            <a:ext cx="2741612" cy="365125"/>
          </a:xfrm>
        </p:spPr>
        <p:txBody>
          <a:bodyPr/>
          <a:lstStyle/>
          <a:p>
            <a:fld id="{54DB922D-C4FE-3A46-8063-4E29DB332607}" type="slidenum">
              <a:rPr lang="en-US" smtClean="0"/>
              <a:pPr/>
              <a:t>1</a:t>
            </a:fld>
            <a:endParaRPr lang="en-US"/>
          </a:p>
        </p:txBody>
      </p:sp>
    </p:spTree>
    <p:extLst>
      <p:ext uri="{BB962C8B-B14F-4D97-AF65-F5344CB8AC3E}">
        <p14:creationId xmlns:p14="http://schemas.microsoft.com/office/powerpoint/2010/main" val="2797678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End Result</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A CloudFormation Stack containing resources to demo…</a:t>
            </a:r>
          </a:p>
          <a:p>
            <a:pPr lvl="1"/>
            <a:r>
              <a:rPr lang="en-US" dirty="0" smtClean="0"/>
              <a:t>Module 2: S3 Static Websites</a:t>
            </a:r>
          </a:p>
          <a:p>
            <a:pPr lvl="1"/>
            <a:r>
              <a:rPr lang="en-US" dirty="0" smtClean="0"/>
              <a:t>Module 2: S3 Versioning and the AWS CLI</a:t>
            </a:r>
          </a:p>
          <a:p>
            <a:pPr lvl="1"/>
            <a:r>
              <a:rPr lang="en-US" dirty="0" smtClean="0"/>
              <a:t>Module 3: EC2 Web Servers</a:t>
            </a:r>
          </a:p>
          <a:p>
            <a:pPr lvl="1"/>
            <a:r>
              <a:rPr lang="en-US" dirty="0" smtClean="0"/>
              <a:t>Module 3: EC2 Instance Metadata Service</a:t>
            </a:r>
          </a:p>
          <a:p>
            <a:pPr lvl="1"/>
            <a:r>
              <a:rPr lang="en-US" b="1" dirty="0" smtClean="0"/>
              <a:t>Module 5: All Of It</a:t>
            </a:r>
          </a:p>
        </p:txBody>
      </p:sp>
      <p:sp>
        <p:nvSpPr>
          <p:cNvPr id="6" name="Content Placeholder 5"/>
          <p:cNvSpPr>
            <a:spLocks noGrp="1"/>
          </p:cNvSpPr>
          <p:nvPr>
            <p:ph idx="10"/>
          </p:nvPr>
        </p:nvSpPr>
        <p:spPr/>
        <p:txBody>
          <a:bodyPr>
            <a:normAutofit/>
          </a:bodyPr>
          <a:lstStyle/>
          <a:p>
            <a:pPr lvl="1"/>
            <a:r>
              <a:rPr lang="en-US" dirty="0"/>
              <a:t>Module 8: Demo Auto Scaling Groups</a:t>
            </a:r>
          </a:p>
          <a:p>
            <a:pPr lvl="1"/>
            <a:r>
              <a:rPr lang="en-US" dirty="0"/>
              <a:t>Module 9: Demo Lots of CloudFormation</a:t>
            </a:r>
          </a:p>
          <a:p>
            <a:pPr lvl="1"/>
            <a:r>
              <a:rPr lang="en-US" dirty="0"/>
              <a:t>Module 9: Demo Session </a:t>
            </a:r>
            <a:r>
              <a:rPr lang="en-US" dirty="0" smtClean="0"/>
              <a:t>Manager</a:t>
            </a:r>
          </a:p>
          <a:p>
            <a:pPr lvl="1"/>
            <a:r>
              <a:rPr lang="en-US" dirty="0" smtClean="0"/>
              <a:t>Module </a:t>
            </a:r>
            <a:r>
              <a:rPr lang="en-US" dirty="0"/>
              <a:t>10: Demo CloudFront for S3 and an </a:t>
            </a:r>
            <a:r>
              <a:rPr lang="en-US" dirty="0" smtClean="0"/>
              <a:t>ALB</a:t>
            </a:r>
            <a:endParaRPr lang="en-US" dirty="0"/>
          </a:p>
        </p:txBody>
      </p:sp>
      <p:sp>
        <p:nvSpPr>
          <p:cNvPr id="7" name="Content Placeholder 6"/>
          <p:cNvSpPr>
            <a:spLocks noGrp="1"/>
          </p:cNvSpPr>
          <p:nvPr>
            <p:ph idx="11"/>
          </p:nvPr>
        </p:nvSpPr>
        <p:spPr/>
        <p:txBody>
          <a:bodyPr>
            <a:normAutofit/>
          </a:bodyPr>
          <a:lstStyle/>
          <a:p>
            <a:pPr lvl="1"/>
            <a:r>
              <a:rPr lang="en-US" dirty="0" smtClean="0"/>
              <a:t>Module </a:t>
            </a:r>
            <a:r>
              <a:rPr lang="en-US" dirty="0"/>
              <a:t>6: VPC </a:t>
            </a:r>
            <a:r>
              <a:rPr lang="en-US" dirty="0" smtClean="0"/>
              <a:t>Endpoints</a:t>
            </a:r>
          </a:p>
          <a:p>
            <a:pPr lvl="1"/>
            <a:r>
              <a:rPr lang="en-US" dirty="0" smtClean="0"/>
              <a:t>Module </a:t>
            </a:r>
            <a:r>
              <a:rPr lang="en-US" dirty="0"/>
              <a:t>6: An ALB </a:t>
            </a:r>
            <a:r>
              <a:rPr lang="en-US" dirty="0" smtClean="0"/>
              <a:t>Module </a:t>
            </a:r>
            <a:r>
              <a:rPr lang="en-US" dirty="0"/>
              <a:t>6: A Route 53 Zone and Records </a:t>
            </a:r>
          </a:p>
          <a:p>
            <a:pPr lvl="1"/>
            <a:r>
              <a:rPr lang="en-US" dirty="0"/>
              <a:t>Module 7: Demo IAM Roles with EC2 Instance Profiles</a:t>
            </a:r>
          </a:p>
          <a:p>
            <a:pPr lvl="1"/>
            <a:r>
              <a:rPr lang="en-US" dirty="0"/>
              <a:t>Module 7: Demo S3 Bucket </a:t>
            </a:r>
            <a:r>
              <a:rPr lang="en-US" dirty="0" smtClean="0"/>
              <a:t>Policies</a:t>
            </a:r>
            <a:endParaRPr lang="en-US" dirty="0"/>
          </a:p>
        </p:txBody>
      </p:sp>
    </p:spTree>
    <p:extLst>
      <p:ext uri="{BB962C8B-B14F-4D97-AF65-F5344CB8AC3E}">
        <p14:creationId xmlns:p14="http://schemas.microsoft.com/office/powerpoint/2010/main" val="301061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does it work?</a:t>
            </a:r>
            <a:endParaRPr lang="en-US" dirty="0"/>
          </a:p>
        </p:txBody>
      </p:sp>
      <p:sp>
        <p:nvSpPr>
          <p:cNvPr id="4" name="Slide Number Placeholder 3"/>
          <p:cNvSpPr>
            <a:spLocks noGrp="1"/>
          </p:cNvSpPr>
          <p:nvPr>
            <p:ph type="sldNum" sz="quarter" idx="4294967295"/>
          </p:nvPr>
        </p:nvSpPr>
        <p:spPr>
          <a:xfrm>
            <a:off x="9445625" y="6415088"/>
            <a:ext cx="2743200" cy="365125"/>
          </a:xfrm>
        </p:spPr>
        <p:txBody>
          <a:bodyPr/>
          <a:lstStyle/>
          <a:p>
            <a:fld id="{DA3D2F37-7CDD-994A-90F6-DC311907F511}" type="slidenum">
              <a:rPr lang="en-US" smtClean="0"/>
              <a:pPr/>
              <a:t>3</a:t>
            </a:fld>
            <a:endParaRPr lang="en-US"/>
          </a:p>
        </p:txBody>
      </p:sp>
    </p:spTree>
    <p:extLst>
      <p:ext uri="{BB962C8B-B14F-4D97-AF65-F5344CB8AC3E}">
        <p14:creationId xmlns:p14="http://schemas.microsoft.com/office/powerpoint/2010/main" val="2516576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does it work?</a:t>
            </a:r>
          </a:p>
        </p:txBody>
      </p:sp>
      <p:sp>
        <p:nvSpPr>
          <p:cNvPr id="5" name="Content Placeholder 4"/>
          <p:cNvSpPr>
            <a:spLocks noGrp="1"/>
          </p:cNvSpPr>
          <p:nvPr>
            <p:ph idx="1"/>
          </p:nvPr>
        </p:nvSpPr>
        <p:spPr/>
        <p:txBody>
          <a:bodyPr/>
          <a:lstStyle/>
          <a:p>
            <a:r>
              <a:rPr lang="en-US" dirty="0"/>
              <a:t>CloudFormation YAML </a:t>
            </a:r>
            <a:r>
              <a:rPr lang="en-US" dirty="0" smtClean="0"/>
              <a:t>Template</a:t>
            </a:r>
          </a:p>
          <a:p>
            <a:pPr lvl="1"/>
            <a:r>
              <a:rPr lang="en-US" dirty="0" smtClean="0"/>
              <a:t>1,015 Lines with Some Input Validation and Documentation</a:t>
            </a:r>
            <a:endParaRPr lang="en-US" dirty="0"/>
          </a:p>
          <a:p>
            <a:r>
              <a:rPr lang="en-US" dirty="0"/>
              <a:t>S3 Static Website </a:t>
            </a:r>
            <a:r>
              <a:rPr lang="en-US" dirty="0" smtClean="0"/>
              <a:t>Assets</a:t>
            </a:r>
          </a:p>
          <a:p>
            <a:r>
              <a:rPr lang="en-US" dirty="0" smtClean="0"/>
              <a:t>Optional: A Domain Name &amp; It’s Route 53 Public Hosted Zone</a:t>
            </a:r>
            <a:endParaRPr lang="en-US" dirty="0"/>
          </a:p>
        </p:txBody>
      </p:sp>
      <p:sp>
        <p:nvSpPr>
          <p:cNvPr id="3" name="Slide Number Placeholder 2"/>
          <p:cNvSpPr>
            <a:spLocks noGrp="1"/>
          </p:cNvSpPr>
          <p:nvPr>
            <p:ph type="sldNum" sz="quarter" idx="4294967295"/>
          </p:nvPr>
        </p:nvSpPr>
        <p:spPr>
          <a:xfrm>
            <a:off x="9447213" y="6415088"/>
            <a:ext cx="2741612" cy="365125"/>
          </a:xfrm>
        </p:spPr>
        <p:txBody>
          <a:bodyPr/>
          <a:lstStyle/>
          <a:p>
            <a:fld id="{54DB922D-C4FE-3A46-8063-4E29DB332607}" type="slidenum">
              <a:rPr lang="en-US" smtClean="0"/>
              <a:pPr/>
              <a:t>4</a:t>
            </a:fld>
            <a:endParaRPr lang="en-US"/>
          </a:p>
        </p:txBody>
      </p:sp>
    </p:spTree>
    <p:extLst>
      <p:ext uri="{BB962C8B-B14F-4D97-AF65-F5344CB8AC3E}">
        <p14:creationId xmlns:p14="http://schemas.microsoft.com/office/powerpoint/2010/main" val="459159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Stack Deployment</a:t>
            </a:r>
            <a:endParaRPr lang="en-US" dirty="0"/>
          </a:p>
        </p:txBody>
      </p:sp>
      <p:sp>
        <p:nvSpPr>
          <p:cNvPr id="5" name="Content Placeholder 4"/>
          <p:cNvSpPr>
            <a:spLocks noGrp="1"/>
          </p:cNvSpPr>
          <p:nvPr>
            <p:ph idx="1"/>
          </p:nvPr>
        </p:nvSpPr>
        <p:spPr/>
        <p:txBody>
          <a:bodyPr/>
          <a:lstStyle/>
          <a:p>
            <a:r>
              <a:rPr lang="en-US" dirty="0" smtClean="0"/>
              <a:t>AWS Management Console (I’ll Show This Later)</a:t>
            </a:r>
          </a:p>
          <a:p>
            <a:r>
              <a:rPr lang="en-US" dirty="0" smtClean="0"/>
              <a:t>AWS CLI</a:t>
            </a:r>
          </a:p>
          <a:p>
            <a:pPr lvl="1"/>
            <a:r>
              <a:rPr lang="en-US" dirty="0" err="1" smtClean="0"/>
              <a:t>aws</a:t>
            </a:r>
            <a:r>
              <a:rPr lang="en-US" dirty="0" smtClean="0"/>
              <a:t> </a:t>
            </a:r>
            <a:r>
              <a:rPr lang="en-US" dirty="0" err="1"/>
              <a:t>cloudformation</a:t>
            </a:r>
            <a:r>
              <a:rPr lang="en-US" dirty="0"/>
              <a:t> deploy --template-file C:\Users\hasherwi\Downloads\Sherwin_TIPS_Demo\Sherwin_Demos.yaml --stack-name tips-demo --capabilities CAPABILITY_NAMED_IAM --region us-east-1 --parameter-overrides </a:t>
            </a:r>
            <a:r>
              <a:rPr lang="en-US" dirty="0" err="1"/>
              <a:t>NumberOfAZs</a:t>
            </a:r>
            <a:r>
              <a:rPr lang="en-US" dirty="0"/>
              <a:t>=2 </a:t>
            </a:r>
            <a:r>
              <a:rPr lang="en-US" dirty="0" err="1"/>
              <a:t>NumberOfNATs</a:t>
            </a:r>
            <a:r>
              <a:rPr lang="en-US" dirty="0"/>
              <a:t>=2 </a:t>
            </a:r>
            <a:r>
              <a:rPr lang="en-US" dirty="0" err="1"/>
              <a:t>OwnedDomainName</a:t>
            </a:r>
            <a:r>
              <a:rPr lang="en-US" dirty="0"/>
              <a:t>="hsherwin.com" </a:t>
            </a:r>
            <a:r>
              <a:rPr lang="en-US" dirty="0" err="1"/>
              <a:t>OwnedHostedZoneId</a:t>
            </a:r>
            <a:r>
              <a:rPr lang="en-US" dirty="0"/>
              <a:t>="Z0687820MAF0GNYEQVR8" </a:t>
            </a:r>
            <a:r>
              <a:rPr lang="en-US" dirty="0" err="1" smtClean="0"/>
              <a:t>InitialWebServerCapacity</a:t>
            </a:r>
            <a:r>
              <a:rPr lang="en-US" dirty="0" smtClean="0"/>
              <a:t>=4</a:t>
            </a:r>
          </a:p>
          <a:p>
            <a:pPr lvl="1"/>
            <a:r>
              <a:rPr lang="en-US" i="1" dirty="0" smtClean="0"/>
              <a:t>This command is in the README file.</a:t>
            </a:r>
            <a:endParaRPr lang="en-US" i="1" dirty="0"/>
          </a:p>
        </p:txBody>
      </p:sp>
    </p:spTree>
    <p:extLst>
      <p:ext uri="{BB962C8B-B14F-4D97-AF65-F5344CB8AC3E}">
        <p14:creationId xmlns:p14="http://schemas.microsoft.com/office/powerpoint/2010/main" val="516355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it make for me?</a:t>
            </a:r>
            <a:endParaRPr lang="en-US" dirty="0"/>
          </a:p>
        </p:txBody>
      </p:sp>
      <p:sp>
        <p:nvSpPr>
          <p:cNvPr id="4" name="Slide Number Placeholder 3"/>
          <p:cNvSpPr>
            <a:spLocks noGrp="1"/>
          </p:cNvSpPr>
          <p:nvPr>
            <p:ph type="sldNum" sz="quarter" idx="4294967295"/>
          </p:nvPr>
        </p:nvSpPr>
        <p:spPr>
          <a:xfrm>
            <a:off x="9445625" y="6415088"/>
            <a:ext cx="2743200" cy="365125"/>
          </a:xfrm>
        </p:spPr>
        <p:txBody>
          <a:bodyPr/>
          <a:lstStyle/>
          <a:p>
            <a:fld id="{DA3D2F37-7CDD-994A-90F6-DC311907F511}" type="slidenum">
              <a:rPr lang="en-US" smtClean="0"/>
              <a:pPr/>
              <a:t>6</a:t>
            </a:fld>
            <a:endParaRPr lang="en-US"/>
          </a:p>
        </p:txBody>
      </p:sp>
    </p:spTree>
    <p:extLst>
      <p:ext uri="{BB962C8B-B14F-4D97-AF65-F5344CB8AC3E}">
        <p14:creationId xmlns:p14="http://schemas.microsoft.com/office/powerpoint/2010/main" val="189794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lstStyle/>
          <a:p>
            <a:r>
              <a:rPr lang="en-US" dirty="0" smtClean="0"/>
              <a:t>You select the desired capacity of Web Servers and the root AMI parameter to use.</a:t>
            </a:r>
          </a:p>
          <a:p>
            <a:pPr lvl="1"/>
            <a:r>
              <a:rPr lang="en-US" dirty="0"/>
              <a:t>T</a:t>
            </a:r>
            <a:r>
              <a:rPr lang="en-US" dirty="0" smtClean="0"/>
              <a:t>he </a:t>
            </a:r>
            <a:r>
              <a:rPr lang="en-US" dirty="0" err="1" smtClean="0"/>
              <a:t>UserData</a:t>
            </a:r>
            <a:r>
              <a:rPr lang="en-US" dirty="0" smtClean="0"/>
              <a:t> assumes Linux of some form.</a:t>
            </a:r>
          </a:p>
          <a:p>
            <a:r>
              <a:rPr lang="en-US" dirty="0" smtClean="0"/>
              <a:t>The template builds:</a:t>
            </a:r>
          </a:p>
          <a:p>
            <a:pPr lvl="1"/>
            <a:r>
              <a:rPr lang="en-US" dirty="0" smtClean="0"/>
              <a:t>A Launch Template with </a:t>
            </a:r>
            <a:r>
              <a:rPr lang="en-US" dirty="0" err="1" smtClean="0"/>
              <a:t>UserData</a:t>
            </a:r>
            <a:r>
              <a:rPr lang="en-US" dirty="0" smtClean="0"/>
              <a:t> to launch a simple HTTP server with Metadata</a:t>
            </a:r>
          </a:p>
          <a:p>
            <a:pPr lvl="1"/>
            <a:r>
              <a:rPr lang="en-US" dirty="0" smtClean="0"/>
              <a:t>An Auto Scaling Group</a:t>
            </a:r>
          </a:p>
          <a:p>
            <a:pPr lvl="1"/>
            <a:r>
              <a:rPr lang="en-US" dirty="0" smtClean="0"/>
              <a:t>A Target Group and an Application Load Balancer</a:t>
            </a:r>
          </a:p>
          <a:p>
            <a:pPr lvl="2"/>
            <a:r>
              <a:rPr lang="en-US" dirty="0" smtClean="0"/>
              <a:t>Assuming more than one AZ used</a:t>
            </a:r>
          </a:p>
          <a:p>
            <a:pPr lvl="1"/>
            <a:r>
              <a:rPr lang="en-US" dirty="0"/>
              <a:t>An Instance Profile to allow access with Systems Manager and </a:t>
            </a:r>
            <a:r>
              <a:rPr lang="en-US" dirty="0" smtClean="0"/>
              <a:t>S3</a:t>
            </a:r>
            <a:endParaRPr lang="en-US" dirty="0"/>
          </a:p>
        </p:txBody>
      </p:sp>
      <p:sp>
        <p:nvSpPr>
          <p:cNvPr id="4" name="Slide Number Placeholder 3"/>
          <p:cNvSpPr>
            <a:spLocks noGrp="1"/>
          </p:cNvSpPr>
          <p:nvPr>
            <p:ph type="sldNum" sz="quarter" idx="4"/>
          </p:nvPr>
        </p:nvSpPr>
        <p:spPr/>
        <p:txBody>
          <a:bodyPr/>
          <a:lstStyle/>
          <a:p>
            <a:fld id="{DA3D2F37-7CDD-994A-90F6-DC311907F511}" type="slidenum">
              <a:rPr lang="en-US" smtClean="0"/>
              <a:pPr/>
              <a:t>7</a:t>
            </a:fld>
            <a:endParaRPr lang="en-US"/>
          </a:p>
        </p:txBody>
      </p:sp>
    </p:spTree>
    <p:extLst>
      <p:ext uri="{BB962C8B-B14F-4D97-AF65-F5344CB8AC3E}">
        <p14:creationId xmlns:p14="http://schemas.microsoft.com/office/powerpoint/2010/main" val="206357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Interior Networking </a:t>
            </a:r>
            <a:endParaRPr lang="en-US" dirty="0"/>
          </a:p>
        </p:txBody>
      </p:sp>
      <p:sp>
        <p:nvSpPr>
          <p:cNvPr id="3" name="Content Placeholder 2"/>
          <p:cNvSpPr>
            <a:spLocks noGrp="1"/>
          </p:cNvSpPr>
          <p:nvPr>
            <p:ph idx="1"/>
          </p:nvPr>
        </p:nvSpPr>
        <p:spPr/>
        <p:txBody>
          <a:bodyPr>
            <a:normAutofit lnSpcReduction="10000"/>
          </a:bodyPr>
          <a:lstStyle/>
          <a:p>
            <a:r>
              <a:rPr lang="en-US" dirty="0" smtClean="0"/>
              <a:t>You select how many AZs and NAT Gateways you want to deploy and a CIDR block.</a:t>
            </a:r>
          </a:p>
          <a:p>
            <a:r>
              <a:rPr lang="en-US" dirty="0" smtClean="0"/>
              <a:t>The template builds:</a:t>
            </a:r>
          </a:p>
          <a:p>
            <a:pPr lvl="1"/>
            <a:r>
              <a:rPr lang="en-US" dirty="0" smtClean="0"/>
              <a:t>VPC</a:t>
            </a:r>
          </a:p>
          <a:p>
            <a:pPr lvl="1"/>
            <a:r>
              <a:rPr lang="en-US" dirty="0" smtClean="0"/>
              <a:t>IGW</a:t>
            </a:r>
          </a:p>
          <a:p>
            <a:pPr lvl="1"/>
            <a:r>
              <a:rPr lang="en-US" dirty="0" smtClean="0"/>
              <a:t>Public and Private Subnets</a:t>
            </a:r>
          </a:p>
          <a:p>
            <a:pPr lvl="1"/>
            <a:r>
              <a:rPr lang="en-US" dirty="0" smtClean="0"/>
              <a:t>Route Tables and their Routes</a:t>
            </a:r>
          </a:p>
          <a:p>
            <a:pPr lvl="1"/>
            <a:r>
              <a:rPr lang="en-US" dirty="0" smtClean="0"/>
              <a:t>NAT Gateways and their EIPs</a:t>
            </a:r>
          </a:p>
          <a:p>
            <a:pPr lvl="1"/>
            <a:r>
              <a:rPr lang="en-US" dirty="0" smtClean="0"/>
              <a:t>An S3 Interface Endpoint</a:t>
            </a:r>
          </a:p>
          <a:p>
            <a:pPr lvl="1"/>
            <a:r>
              <a:rPr lang="en-US" dirty="0"/>
              <a:t>Security Group chaining between the Application Load </a:t>
            </a:r>
            <a:r>
              <a:rPr lang="en-US" dirty="0" smtClean="0"/>
              <a:t>Balancer </a:t>
            </a:r>
            <a:r>
              <a:rPr lang="en-US" dirty="0"/>
              <a:t>and EC2 </a:t>
            </a:r>
            <a:r>
              <a:rPr lang="en-US" dirty="0" smtClean="0"/>
              <a:t>instances</a:t>
            </a:r>
          </a:p>
          <a:p>
            <a:pPr lvl="2"/>
            <a:r>
              <a:rPr lang="en-US" dirty="0"/>
              <a:t>Assuming more than one AZ </a:t>
            </a:r>
            <a:r>
              <a:rPr lang="en-US" dirty="0" smtClean="0"/>
              <a:t>used</a:t>
            </a:r>
            <a:endParaRPr lang="en-US" dirty="0"/>
          </a:p>
        </p:txBody>
      </p:sp>
      <p:sp>
        <p:nvSpPr>
          <p:cNvPr id="4" name="Slide Number Placeholder 3"/>
          <p:cNvSpPr>
            <a:spLocks noGrp="1"/>
          </p:cNvSpPr>
          <p:nvPr>
            <p:ph type="sldNum" sz="quarter" idx="4"/>
          </p:nvPr>
        </p:nvSpPr>
        <p:spPr/>
        <p:txBody>
          <a:bodyPr/>
          <a:lstStyle/>
          <a:p>
            <a:fld id="{DA3D2F37-7CDD-994A-90F6-DC311907F511}" type="slidenum">
              <a:rPr lang="en-US" smtClean="0"/>
              <a:pPr/>
              <a:t>8</a:t>
            </a:fld>
            <a:endParaRPr lang="en-US"/>
          </a:p>
        </p:txBody>
      </p:sp>
    </p:spTree>
    <p:extLst>
      <p:ext uri="{BB962C8B-B14F-4D97-AF65-F5344CB8AC3E}">
        <p14:creationId xmlns:p14="http://schemas.microsoft.com/office/powerpoint/2010/main" val="31469897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EC3CBD49A9D74AB59EB8F208DED5D9" ma:contentTypeVersion="4" ma:contentTypeDescription="Create a new document." ma:contentTypeScope="" ma:versionID="7daf4a3c1576a459487efcb13ac74181">
  <xsd:schema xmlns:xsd="http://www.w3.org/2001/XMLSchema" xmlns:xs="http://www.w3.org/2001/XMLSchema" xmlns:p="http://schemas.microsoft.com/office/2006/metadata/properties" xmlns:ns2="61d7a295-102b-4ba7-8142-2982d133915a" targetNamespace="http://schemas.microsoft.com/office/2006/metadata/properties" ma:root="true" ma:fieldsID="589ccf5a2417981e7e5052ae0f1735bc" ns2:_="">
    <xsd:import namespace="61d7a295-102b-4ba7-8142-2982d13391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7a295-102b-4ba7-8142-2982d13391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C49F3B-546B-4935-BDF4-A512924DECB0}">
  <ds:schemaRefs>
    <ds:schemaRef ds:uri="61d7a295-102b-4ba7-8142-2982d13391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C7383B8-7B6A-44DA-A94C-1A8D7974F922}">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61d7a295-102b-4ba7-8142-2982d133915a"/>
    <ds:schemaRef ds:uri="http://www.w3.org/XML/1998/namespace"/>
    <ds:schemaRef ds:uri="http://purl.org/dc/dcmitype/"/>
  </ds:schemaRefs>
</ds:datastoreItem>
</file>

<file path=customXml/itemProps3.xml><?xml version="1.0" encoding="utf-8"?>
<ds:datastoreItem xmlns:ds="http://schemas.openxmlformats.org/officeDocument/2006/customXml" ds:itemID="{ACE18ED9-8FDC-43A7-B906-062D2D6E29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378</TotalTime>
  <Words>620</Words>
  <Application>Microsoft Office PowerPoint</Application>
  <PresentationFormat>Custom</PresentationFormat>
  <Paragraphs>105</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Amazon Ember Light</vt:lpstr>
      <vt:lpstr>Arial</vt:lpstr>
      <vt:lpstr>Calibri</vt:lpstr>
      <vt:lpstr>Helvetica Neue LT Std 65 Medium</vt:lpstr>
      <vt:lpstr>Office Theme</vt:lpstr>
      <vt:lpstr>Multi-Module Demo Scaffold for Architecting on AWS</vt:lpstr>
      <vt:lpstr>The Problems</vt:lpstr>
      <vt:lpstr>The End Result</vt:lpstr>
      <vt:lpstr>How does it work?</vt:lpstr>
      <vt:lpstr>How does it work?</vt:lpstr>
      <vt:lpstr>Stack Deployment</vt:lpstr>
      <vt:lpstr>What’s it make for me?</vt:lpstr>
      <vt:lpstr>EC2</vt:lpstr>
      <vt:lpstr>Interior Networking </vt:lpstr>
      <vt:lpstr>S3</vt:lpstr>
      <vt:lpstr>Exterior Networking</vt:lpstr>
      <vt:lpstr>Management Console Deployment &amp; Changes</vt:lpstr>
      <vt:lpstr>Deletion Considerations</vt:lpstr>
      <vt:lpstr>But the possibilities!</vt:lpstr>
      <vt:lpstr>Resources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Sherwin, Harrison</cp:lastModifiedBy>
  <cp:revision>30</cp:revision>
  <cp:lastPrinted>2018-09-27T17:58:15Z</cp:lastPrinted>
  <dcterms:created xsi:type="dcterms:W3CDTF">2017-05-11T23:06:57Z</dcterms:created>
  <dcterms:modified xsi:type="dcterms:W3CDTF">2021-06-22T20:24:42Z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0x010100D4EC3CBD49A9D74AB59EB8F208DED5D9</vt:lpwstr>
  </property>
</Properties>
</file>