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5" r:id="rId9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10"/>
    </p:embeddedFont>
    <p:embeddedFont>
      <p:font typeface="배달의민족 한나체 Air" panose="020B0600000101010101" pitchFamily="50" charset="-127"/>
      <p:regular r:id="rId11"/>
    </p:embeddedFont>
    <p:embeddedFont>
      <p:font typeface="배달의민족 한나체 Pro" panose="020B060000010101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8C45A-A8CF-420A-9951-C5B510A74327}" v="68" dt="2023-03-09T11:57:4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F0158-17CF-597C-89FE-7F08BBB66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37D594-3040-314A-BE96-AE324E9D7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5CC04-9C88-D01D-B639-065B9959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CC738-89F5-0038-FBEB-1FCC007D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FA6B3-1BB2-16C2-3468-731E698C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4EC1-DA07-1E3F-BDAB-56CC7F12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3DD8D-E30E-D27A-A9B8-8FECB1EA5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70264-300E-242D-116D-35F0CE52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7A580-4B3F-A281-072D-1E81DAB5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1FDE2-573D-72BA-B6E6-13434790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4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F31F0F-0671-1664-78B3-AA8EF76D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33771-0DEC-D9CF-C72A-3127BBC0F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93CB8-7BAF-9695-0BB2-96030FFF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25AA6-E94D-AA72-BA1D-EA7AE99F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F5804-4727-AFFB-8824-886D90AD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5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9630C-D71D-DAF1-FD62-D9317FFA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9B609-FFD1-CC83-8ED6-90153B34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64A2D-B371-97D0-DBD9-4A229779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CA122-1B24-B9F0-FA10-7F880BBF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384A8-3501-C31F-6975-797DC71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0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1B13-95E9-8B04-404C-6E121311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CFA81-4E52-E008-2A4C-47575F10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F8A1-613B-415E-E3DD-B1FFA86F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D6D05-B9A4-C09D-81F6-9BA8D3D9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0C664-3249-1FEE-1E33-41C3433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300C7-8C38-829F-8A7D-085AA236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A2497-705C-031E-56EE-DD8B4EDC4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93DE9-4D35-A8D1-57AF-F42B6FAB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6930F-21F8-F5C0-474A-797ECBDE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D0035-AEFF-6D8F-9AD6-56DFEFEE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2EA4A-553A-F239-8959-95FC7E0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B13ED-1F82-7AA4-53F8-91CB1DBD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DD477-97C3-7CB0-5F2E-C00E33AC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A19B1-0D85-FF24-7D7B-CC9B0818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05E57F-25BA-EC73-2094-EB6E661DC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3F03D0-7C35-D915-D6AC-9FCB72B9D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7E642-3288-B3E4-6FE2-7E9748C6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874F1B-DED9-8033-03D8-A5A2FD88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A3EE22-5BF9-CF69-C8C6-21F19BA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7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602B3-E49E-EAC1-E26C-1CCE527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660D2-B73B-CAA6-814C-F81727D2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9DFDB-E694-C165-7087-05F71AE0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7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D4CAE9-CFC4-D1C9-885B-3E7B017E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F162E8-CE3D-2708-FE61-52102537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93D4E-B5D1-1053-3E15-06D5CE21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2754-656C-EC0C-C57B-AF1202A8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47CF2-1B81-13A3-C6BA-DC09A53C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A5ED3-DEDB-323F-3421-2BD00EA6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6494C-FCBE-F70F-5399-B257EF0B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9FF26-3187-7C37-54E8-B333CA68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ED795-97F5-DC18-DED9-F5C8CFA5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5EA92-2163-6B0B-6283-71938C0B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7ECF13-0269-72B2-8DEE-5D8B95798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D33BF-A745-A6E9-824F-6E63C07E2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96986-BF4E-192A-6A74-E23D6218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AC798-AA89-9F75-601D-51EFA094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542D-88E9-39CD-2CBF-D87A490E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6F953-1AD6-ABE4-E8D2-0CB82B02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3" y="244356"/>
            <a:ext cx="10515600" cy="816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98E0D-E909-E266-4066-F51A77E97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603" y="15582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C7D29-D565-959D-1006-363F7EDEA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9C31-E2A4-4DEF-8BB7-B428CDE1A67A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4AFCC-3B81-934D-F56F-85396B64A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A0574-1737-C400-8622-4E5DD84C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8EAD-3015-468C-8040-EAA207CEA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한나는 열한살" panose="020B0600000101010101" pitchFamily="50" charset="-127"/>
          <a:ea typeface="배달의민족 한나는 열한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203CF-F533-617A-9D36-3D760508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24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AR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이용한 지도 검색 </a:t>
            </a:r>
            <a:r>
              <a:rPr lang="ko-KR" altLang="en-US" sz="5400" dirty="0"/>
              <a:t>앱</a:t>
            </a:r>
            <a:r>
              <a:rPr lang="ko-KR" altLang="en-US" sz="5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67F4C-515A-2A9A-6132-B0E809F9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pPr algn="r"/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캡스톤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디자인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1 002</a:t>
            </a: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팀 토끼</a:t>
            </a:r>
          </a:p>
        </p:txBody>
      </p:sp>
    </p:spTree>
    <p:extLst>
      <p:ext uri="{BB962C8B-B14F-4D97-AF65-F5344CB8AC3E}">
        <p14:creationId xmlns:p14="http://schemas.microsoft.com/office/powerpoint/2010/main" val="22120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30518-FA06-34C8-667B-42823821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E75CD0-B27A-8FD7-A7E9-6A79FD0F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493" y="1392668"/>
            <a:ext cx="2509014" cy="4351338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/>
              <a:t>문제 정의</a:t>
            </a:r>
            <a:endParaRPr lang="en-US" altLang="ko-KR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/>
              <a:t>아이디어</a:t>
            </a:r>
            <a:endParaRPr lang="en-US" altLang="ko-KR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/>
              <a:t>과제</a:t>
            </a:r>
            <a:endParaRPr lang="en-US" altLang="ko-KR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5048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31925-55B0-CB3B-BAC5-9BA9D581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4DED-851D-3C18-CDAA-B2444D617FFA}"/>
              </a:ext>
            </a:extLst>
          </p:cNvPr>
          <p:cNvSpPr txBox="1"/>
          <p:nvPr/>
        </p:nvSpPr>
        <p:spPr>
          <a:xfrm>
            <a:off x="984607" y="1779258"/>
            <a:ext cx="4860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눈 앞에 있는 음식점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매장에 대한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정보를 찾아보기 </a:t>
            </a:r>
            <a:r>
              <a:rPr lang="ko-KR" altLang="en-US" sz="2800" dirty="0">
                <a:solidFill>
                  <a:schemeClr val="accent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번거로움</a:t>
            </a:r>
            <a:endParaRPr lang="en-US" altLang="ko-KR" sz="2800" dirty="0">
              <a:solidFill>
                <a:schemeClr val="accent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BE3B-6C60-6CE1-433C-5AE9F35DCE87}"/>
              </a:ext>
            </a:extLst>
          </p:cNvPr>
          <p:cNvSpPr txBox="1"/>
          <p:nvPr/>
        </p:nvSpPr>
        <p:spPr>
          <a:xfrm>
            <a:off x="7135204" y="4215144"/>
            <a:ext cx="3778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특히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상호명이 </a:t>
            </a:r>
            <a:r>
              <a:rPr lang="ko-KR" altLang="en-US" sz="2800" dirty="0">
                <a:solidFill>
                  <a:schemeClr val="accent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외국어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이면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검색이 불가능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7C1E0-B078-0FDB-8855-422F58312387}"/>
              </a:ext>
            </a:extLst>
          </p:cNvPr>
          <p:cNvSpPr txBox="1"/>
          <p:nvPr/>
        </p:nvSpPr>
        <p:spPr>
          <a:xfrm>
            <a:off x="6826827" y="1379149"/>
            <a:ext cx="43953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앱 실행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검색어 입력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현재 위치 찾기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-&gt;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검색 결과 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rPr>
              <a:t> 원하는 매장의 정보가 맞는지  추가 확인 필요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2EAE0-F1FF-DFC2-1EEB-00FABC4D259B}"/>
              </a:ext>
            </a:extLst>
          </p:cNvPr>
          <p:cNvSpPr txBox="1"/>
          <p:nvPr/>
        </p:nvSpPr>
        <p:spPr>
          <a:xfrm>
            <a:off x="1320436" y="4092034"/>
            <a:ext cx="4395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해당 상호명을 입력할 수 없는 키보드가 없거나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있더라도 사용하기 어려움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해외의 경우 빈번하게 발생할 수 있는 문제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59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DCA5-5BC8-8E30-0D53-A470E2D6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ABFD-2437-A546-B85B-C4AB3A7C9FFF}"/>
              </a:ext>
            </a:extLst>
          </p:cNvPr>
          <p:cNvSpPr txBox="1"/>
          <p:nvPr/>
        </p:nvSpPr>
        <p:spPr>
          <a:xfrm>
            <a:off x="369753" y="3429000"/>
            <a:ext cx="5726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직접 검색해야 하는 과정을 </a:t>
            </a:r>
            <a:r>
              <a:rPr lang="ko-KR" altLang="en-US" sz="28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간소화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하자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BCDE7-39A8-F973-1E6E-ED5585BDA280}"/>
              </a:ext>
            </a:extLst>
          </p:cNvPr>
          <p:cNvSpPr txBox="1"/>
          <p:nvPr/>
        </p:nvSpPr>
        <p:spPr>
          <a:xfrm>
            <a:off x="6738534" y="2921168"/>
            <a:ext cx="4729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필요한 검색어를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GPS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문자 인식을 통해 획득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검색 데이터를 알아서 얻어온다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결과를 보기 좋게 보여준다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95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9F8AB-ADFA-B788-A8C0-E3B4965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아이디어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7668C1-1DE7-BE41-0C71-A7BCFE6C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46" y="1432334"/>
            <a:ext cx="4488323" cy="451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ACFAB-7133-4036-4973-FFDEDBBFE76E}"/>
              </a:ext>
            </a:extLst>
          </p:cNvPr>
          <p:cNvSpPr txBox="1"/>
          <p:nvPr/>
        </p:nvSpPr>
        <p:spPr>
          <a:xfrm>
            <a:off x="369753" y="3429000"/>
            <a:ext cx="5726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직접 검색해야 하는 과정을 </a:t>
            </a:r>
            <a:r>
              <a:rPr lang="ko-KR" altLang="en-US" sz="28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간소화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하자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9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403D5-77F2-2786-5C97-36C63FED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5C063-F2E2-B46E-CB46-3369BD83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07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/>
              <a:t>업체 데이터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GPS</a:t>
            </a:r>
            <a:r>
              <a:rPr lang="ko-KR" altLang="en-US" dirty="0"/>
              <a:t>와 카메라 이미지에서 검색 데이터 추출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검색 결과를 직관적인 </a:t>
            </a:r>
            <a:r>
              <a:rPr lang="en-US" altLang="ko-KR" dirty="0"/>
              <a:t>UI</a:t>
            </a:r>
            <a:r>
              <a:rPr lang="ko-KR" altLang="en-US" dirty="0"/>
              <a:t>로 제공</a:t>
            </a:r>
          </a:p>
        </p:txBody>
      </p:sp>
    </p:spTree>
    <p:extLst>
      <p:ext uri="{BB962C8B-B14F-4D97-AF65-F5344CB8AC3E}">
        <p14:creationId xmlns:p14="http://schemas.microsoft.com/office/powerpoint/2010/main" val="20715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5239-7220-3587-E646-0EDEEFC3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B228BE1-DACC-9026-EDEC-DEBE3C3B922B}"/>
              </a:ext>
            </a:extLst>
          </p:cNvPr>
          <p:cNvGrpSpPr/>
          <p:nvPr/>
        </p:nvGrpSpPr>
        <p:grpSpPr>
          <a:xfrm>
            <a:off x="1605381" y="2220630"/>
            <a:ext cx="8981237" cy="2744652"/>
            <a:chOff x="1280159" y="2342550"/>
            <a:chExt cx="8981237" cy="27446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0DD786-B206-D628-7A50-A1B76A5F63B3}"/>
                </a:ext>
              </a:extLst>
            </p:cNvPr>
            <p:cNvSpPr/>
            <p:nvPr/>
          </p:nvSpPr>
          <p:spPr>
            <a:xfrm>
              <a:off x="1280159" y="2518954"/>
              <a:ext cx="2046514" cy="10014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External API</a:t>
              </a:r>
            </a:p>
            <a:p>
              <a:pPr algn="ctr"/>
              <a:r>
                <a:rPr lang="en-US" altLang="ko-KR" sz="2000" dirty="0">
                  <a:solidFill>
                    <a:schemeClr val="accent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(Google map)</a:t>
              </a:r>
              <a:endParaRPr lang="ko-KR" altLang="en-US" sz="2000" dirty="0">
                <a:solidFill>
                  <a:schemeClr val="accent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D621E9-B136-5E58-8133-D3E9F1E019F5}"/>
                </a:ext>
              </a:extLst>
            </p:cNvPr>
            <p:cNvSpPr/>
            <p:nvPr/>
          </p:nvSpPr>
          <p:spPr>
            <a:xfrm>
              <a:off x="1280159" y="4085716"/>
              <a:ext cx="2046514" cy="10014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accent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Server</a:t>
              </a:r>
              <a:endParaRPr lang="ko-KR" altLang="en-US" sz="3200" dirty="0">
                <a:solidFill>
                  <a:schemeClr val="accent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ACDC6D-E640-C0D7-9567-553C4426DA64}"/>
                </a:ext>
              </a:extLst>
            </p:cNvPr>
            <p:cNvSpPr/>
            <p:nvPr/>
          </p:nvSpPr>
          <p:spPr>
            <a:xfrm>
              <a:off x="5072743" y="3259183"/>
              <a:ext cx="2046514" cy="10014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tx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App</a:t>
              </a:r>
              <a:endParaRPr lang="ko-KR" altLang="en-US" sz="44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C1C975-DB49-B51F-6A68-98EC85A436D3}"/>
                </a:ext>
              </a:extLst>
            </p:cNvPr>
            <p:cNvSpPr txBox="1"/>
            <p:nvPr/>
          </p:nvSpPr>
          <p:spPr>
            <a:xfrm>
              <a:off x="8601164" y="2342550"/>
              <a:ext cx="122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2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User IO</a:t>
              </a:r>
              <a:endParaRPr lang="ko-KR" altLang="en-US" sz="2400" dirty="0">
                <a:solidFill>
                  <a:schemeClr val="accent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36029-CD90-FC54-8C21-8B9287F19FB1}"/>
                </a:ext>
              </a:extLst>
            </p:cNvPr>
            <p:cNvSpPr txBox="1"/>
            <p:nvPr/>
          </p:nvSpPr>
          <p:spPr>
            <a:xfrm>
              <a:off x="8825585" y="3429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2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GPS</a:t>
              </a:r>
              <a:endParaRPr lang="ko-KR" altLang="en-US" sz="2400" dirty="0">
                <a:solidFill>
                  <a:schemeClr val="accent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80FB78-1A86-AC53-AD55-B57C68A17B51}"/>
                </a:ext>
              </a:extLst>
            </p:cNvPr>
            <p:cNvSpPr txBox="1"/>
            <p:nvPr/>
          </p:nvSpPr>
          <p:spPr>
            <a:xfrm>
              <a:off x="8165950" y="4515450"/>
              <a:ext cx="2095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2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Camera </a:t>
              </a:r>
              <a:r>
                <a:rPr lang="en-US" altLang="ko-KR" sz="2400" dirty="0" err="1">
                  <a:solidFill>
                    <a:schemeClr val="accent2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Iamge</a:t>
              </a:r>
              <a:endParaRPr lang="ko-KR" altLang="en-US" sz="2400" dirty="0">
                <a:solidFill>
                  <a:schemeClr val="accent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F28BA77-6AF5-5297-696E-04834111866A}"/>
                </a:ext>
              </a:extLst>
            </p:cNvPr>
            <p:cNvCxnSpPr/>
            <p:nvPr/>
          </p:nvCxnSpPr>
          <p:spPr>
            <a:xfrm>
              <a:off x="2124892" y="3520440"/>
              <a:ext cx="0" cy="5652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7571375-4CBC-D53E-A0E8-2A22DB724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149" y="3520440"/>
              <a:ext cx="0" cy="5652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145539A-091B-B0D8-8217-D4F5DE0BB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6673" y="3520440"/>
              <a:ext cx="1746070" cy="877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E9591A-6C25-3BA6-8470-718C250F8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673" y="3862363"/>
              <a:ext cx="1746070" cy="877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5E3F0E4-77E2-A593-ABC8-990398FFD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3577" y="2688799"/>
              <a:ext cx="1018903" cy="4790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A02C635-DB5D-146B-E7D5-D77B1EADD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9390" y="3659832"/>
              <a:ext cx="803090" cy="240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A821378-6C24-F934-73E2-E43A37DC05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3577" y="4301057"/>
              <a:ext cx="679269" cy="2854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65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5239-7220-3587-E646-0EDEEFC3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환경 </a:t>
            </a:r>
            <a:r>
              <a:rPr lang="en-US" altLang="ko-KR" dirty="0"/>
              <a:t>(</a:t>
            </a:r>
            <a:r>
              <a:rPr lang="ko-KR" altLang="en-US" dirty="0"/>
              <a:t>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6455-A908-6C6D-7215-F571B300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540" y="1558207"/>
            <a:ext cx="9031734" cy="4351338"/>
          </a:xfrm>
        </p:spPr>
        <p:txBody>
          <a:bodyPr/>
          <a:lstStyle/>
          <a:p>
            <a:r>
              <a:rPr lang="en-US" altLang="ko-KR" dirty="0"/>
              <a:t>Back-end</a:t>
            </a:r>
          </a:p>
          <a:p>
            <a:pPr lvl="1"/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Linux Server (IaaS)</a:t>
            </a:r>
          </a:p>
          <a:p>
            <a:pPr lvl="1"/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Java(Spring boot) or Python(Django) or JavaScript(Nest.js)</a:t>
            </a:r>
          </a:p>
          <a:p>
            <a:pPr lvl="1"/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Nginx</a:t>
            </a:r>
          </a:p>
          <a:p>
            <a:pPr lvl="1"/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RDBMS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Front-end</a:t>
            </a:r>
          </a:p>
          <a:p>
            <a:pPr lvl="1"/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하이브리드 앱</a:t>
            </a:r>
            <a:endParaRPr lang="en-US" altLang="ko-KR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1"/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크로스 플랫폼 형태의 프레임워크 활용</a:t>
            </a:r>
            <a:b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(Flutter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or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React</a:t>
            </a:r>
            <a:r>
              <a:rPr lang="ko-KR" altLang="en-US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Native)</a:t>
            </a:r>
            <a:endParaRPr lang="ko-KR" altLang="en-US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9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>
            <a:latin typeface="배달의민족 한나는 열한살" panose="020B0600000101010101" pitchFamily="50" charset="-127"/>
            <a:ea typeface="배달의민족 한나는 열한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203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배달의민족 한나는 열한살</vt:lpstr>
      <vt:lpstr>맑은 고딕</vt:lpstr>
      <vt:lpstr>배달의민족 한나체 Air</vt:lpstr>
      <vt:lpstr>배달의민족 한나체 Pro</vt:lpstr>
      <vt:lpstr>Arial</vt:lpstr>
      <vt:lpstr>Office 테마</vt:lpstr>
      <vt:lpstr>AR을 이용한 지도 검색 앱 서비스</vt:lpstr>
      <vt:lpstr>목차</vt:lpstr>
      <vt:lpstr>1. 문제 정의</vt:lpstr>
      <vt:lpstr>2. 아이디어</vt:lpstr>
      <vt:lpstr>2. 아이디어</vt:lpstr>
      <vt:lpstr>3. 과제</vt:lpstr>
      <vt:lpstr>4. 개발 환경 (예상)</vt:lpstr>
      <vt:lpstr>4. 개발 환경 (예상)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AR을 이용한 지도 검색 서비스</dc:title>
  <dc:creator>정 하윤</dc:creator>
  <cp:lastModifiedBy>정 하윤</cp:lastModifiedBy>
  <cp:revision>3</cp:revision>
  <dcterms:created xsi:type="dcterms:W3CDTF">2023-03-09T10:42:44Z</dcterms:created>
  <dcterms:modified xsi:type="dcterms:W3CDTF">2023-03-09T12:18:24Z</dcterms:modified>
</cp:coreProperties>
</file>