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9E9E"/>
    <a:srgbClr val="A0A0A0"/>
    <a:srgbClr val="ABABAB"/>
    <a:srgbClr val="707070"/>
    <a:srgbClr val="9D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3E240-61F1-1E4E-87C6-17AEDEBC2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2F65C1-BA59-3B4B-ACA6-22705EE0A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60EEE-350A-A74D-AB61-1A67B55C3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1B57B-3068-964D-8258-C208DCA2C282}" type="datetimeFigureOut">
              <a:t>11/12/21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911B9-0AE6-4345-9846-81D8845AE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21F54-74F6-8148-BC94-A40B643CE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FBA45-B22D-3F4C-B7B7-F0B909D9501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58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4FD81-3E83-4940-AC53-6EE61EA16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BA237-E3EA-9B4B-AD02-C2477AC30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3D4EC-4CEC-2248-9E46-DB78A589A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1B57B-3068-964D-8258-C208DCA2C282}" type="datetimeFigureOut">
              <a:t>11/12/21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B0B2B-0B57-C743-8B1E-E03CB462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0A28F-4B80-2549-8B82-9F423F43B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FBA45-B22D-3F4C-B7B7-F0B909D9501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41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B239DA-E347-7346-AC65-3847FFA8AB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178C9E-2008-B64A-8814-ED2DB40462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327C6-4D5C-5B44-9581-B950F50C0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1B57B-3068-964D-8258-C208DCA2C282}" type="datetimeFigureOut">
              <a:t>11/12/21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ECFCA-F8C5-5F42-997A-1EFAF1D7E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945C8-17F8-6E4E-A39E-EB5C1B8D7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FBA45-B22D-3F4C-B7B7-F0B909D9501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9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38C6C-75A6-0641-8DC9-39F0BBBF2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EFCB8-43A3-5948-8132-C53CC1126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B061E-899C-974A-BA4A-F728D3947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1B57B-3068-964D-8258-C208DCA2C282}" type="datetimeFigureOut">
              <a:t>11/12/21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C8804-A5B7-CF4D-8716-31B718871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D6E5B-18EF-014A-BEFB-2D7982A5B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FBA45-B22D-3F4C-B7B7-F0B909D9501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12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97156-8D05-4E4E-866E-7E86E0F35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D2EC7-5693-F542-B29F-D288E3A43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67A9B-7120-DB45-9BAE-16C14CD57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1B57B-3068-964D-8258-C208DCA2C282}" type="datetimeFigureOut">
              <a:t>11/12/21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77C14-CD51-8A4E-8D39-CC7EA03BA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03E62-AAED-C64C-B759-013AB9087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FBA45-B22D-3F4C-B7B7-F0B909D9501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28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91AD5-A06C-6648-A820-8ECD2466B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4AAE7-DFE9-CD4B-98B3-12B182DCD6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B9760F-5B13-1543-BDA4-A8DB3F585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AC683-CC3D-0C42-8F8A-8CA1E76D3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1B57B-3068-964D-8258-C208DCA2C282}" type="datetimeFigureOut">
              <a:t>11/12/21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E0699-4A59-3542-A35A-DBEABBBE3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12523-2D4B-E748-92D6-07EA43F36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FBA45-B22D-3F4C-B7B7-F0B909D9501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28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9939E-70A7-C342-BC30-ADA93B42A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38728-2261-314F-A1DE-1BB711F5E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9EEF61-7410-FC4C-8431-B48721B2A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12F47-251E-ED41-A11F-11B3C4F3D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8B68B5-DCEC-D54A-B09F-CC3209DFDB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1024F2-72BF-F942-93A9-C03B13E21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1B57B-3068-964D-8258-C208DCA2C282}" type="datetimeFigureOut">
              <a:t>11/12/21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E605D3-7A79-F749-A227-D6DC4D608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0B9704-2993-E84C-A33B-A287ABB95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FBA45-B22D-3F4C-B7B7-F0B909D9501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16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0F541-4F84-BB47-A73F-B1A7420E2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33CCDE-AF79-E14E-A7EC-36AD612A3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1B57B-3068-964D-8258-C208DCA2C282}" type="datetimeFigureOut">
              <a:t>11/12/21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8342C9-364C-FA49-BC8B-72C21A266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C78FE0-6800-AF48-B9A0-F6B1D18FE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FBA45-B22D-3F4C-B7B7-F0B909D9501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8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7C4AF-B5A0-2842-8BE2-4F2FC4388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1B57B-3068-964D-8258-C208DCA2C282}" type="datetimeFigureOut">
              <a:t>11/12/21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929662-EB37-3043-9BB4-717E06618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40A59-221B-864E-870E-56F85C218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FBA45-B22D-3F4C-B7B7-F0B909D9501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20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2680A-9C6F-FF49-B674-85D8A79DA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38CAB-B74F-8745-9DEE-FF3F6A358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4FB007-7D3C-E74D-AAD2-DC0DDA209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274CB-FE71-BA48-95D6-9FD83FEA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1B57B-3068-964D-8258-C208DCA2C282}" type="datetimeFigureOut">
              <a:t>11/12/21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660D4-151D-E14F-827A-EAD67188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93E78-B48B-1B45-9463-A1AEE12FC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FBA45-B22D-3F4C-B7B7-F0B909D9501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93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B5DA3-78AF-8648-9BD6-F88DFC8BC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6EE22-ABB5-A746-A38E-C6E0AF175F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87DBB1-8B2E-5447-897F-DE2FAABF2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D4E64-091C-FB42-B6FB-CE1B73670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1B57B-3068-964D-8258-C208DCA2C282}" type="datetimeFigureOut">
              <a:t>11/12/21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67F55-F2A0-4F4B-9455-3AC4E18AD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B7E26-56D9-3B4D-A196-BDD9E83B7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FBA45-B22D-3F4C-B7B7-F0B909D9501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11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372DC8-3DA7-7042-8A6F-BD40DD228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862AC-97A4-7242-BAFC-8AA7BE9CF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894CC-1299-6E4A-8E6B-92252E89D0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1B57B-3068-964D-8258-C208DCA2C282}" type="datetimeFigureOut">
              <a:t>11/12/21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34F5-453A-9E48-B5FA-231717253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E5592-DCEF-B143-8533-A36D906F52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FBA45-B22D-3F4C-B7B7-F0B909D9501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18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8C6E30-02B0-D146-B89C-731EA4088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789"/>
            <a:ext cx="12192000" cy="636842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79AF13D-34E2-2C40-B0D7-2806490B91F6}"/>
              </a:ext>
            </a:extLst>
          </p:cNvPr>
          <p:cNvSpPr/>
          <p:nvPr/>
        </p:nvSpPr>
        <p:spPr>
          <a:xfrm>
            <a:off x="3396342" y="3320143"/>
            <a:ext cx="1741715" cy="326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>
                <a:solidFill>
                  <a:srgbClr val="9E9E9E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PUBLIC 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1BF924-F50C-1F4D-A0A9-CCDF62212167}"/>
              </a:ext>
            </a:extLst>
          </p:cNvPr>
          <p:cNvSpPr/>
          <p:nvPr/>
        </p:nvSpPr>
        <p:spPr>
          <a:xfrm>
            <a:off x="5295898" y="3320143"/>
            <a:ext cx="1469572" cy="326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>
                <a:solidFill>
                  <a:srgbClr val="9E9E9E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FRONTEND</a:t>
            </a:r>
          </a:p>
        </p:txBody>
      </p:sp>
    </p:spTree>
    <p:extLst>
      <p:ext uri="{BB962C8B-B14F-4D97-AF65-F5344CB8AC3E}">
        <p14:creationId xmlns:p14="http://schemas.microsoft.com/office/powerpoint/2010/main" val="4263187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3B5802-16E6-F94F-9940-517007EA2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21" y="0"/>
            <a:ext cx="10827158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6DDDC0D-2DC4-BE41-B6B8-37DD63A9DBEA}"/>
              </a:ext>
            </a:extLst>
          </p:cNvPr>
          <p:cNvSpPr/>
          <p:nvPr/>
        </p:nvSpPr>
        <p:spPr>
          <a:xfrm>
            <a:off x="3584832" y="2618686"/>
            <a:ext cx="152578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500">
                <a:solidFill>
                  <a:srgbClr val="9E9E9E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PUBLIC 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891E25-070B-5E4E-AE3C-6785101B4BB5}"/>
              </a:ext>
            </a:extLst>
          </p:cNvPr>
          <p:cNvSpPr/>
          <p:nvPr/>
        </p:nvSpPr>
        <p:spPr>
          <a:xfrm>
            <a:off x="5232898" y="2618686"/>
            <a:ext cx="152578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500">
                <a:solidFill>
                  <a:srgbClr val="9E9E9E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FRONTEND</a:t>
            </a:r>
          </a:p>
        </p:txBody>
      </p:sp>
    </p:spTree>
    <p:extLst>
      <p:ext uri="{BB962C8B-B14F-4D97-AF65-F5344CB8AC3E}">
        <p14:creationId xmlns:p14="http://schemas.microsoft.com/office/powerpoint/2010/main" val="2425748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6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 Neue Medium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Berlind</dc:creator>
  <cp:lastModifiedBy>Roger Berlind</cp:lastModifiedBy>
  <cp:revision>1</cp:revision>
  <dcterms:created xsi:type="dcterms:W3CDTF">2021-11-11T18:07:39Z</dcterms:created>
  <dcterms:modified xsi:type="dcterms:W3CDTF">2021-11-12T17:48:48Z</dcterms:modified>
</cp:coreProperties>
</file>