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83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72" d="100"/>
          <a:sy n="72" d="100"/>
        </p:scale>
        <p:origin x="78" y="33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EBEDD12-BCD5-485B-BCBC-34BB01D7923C}" type="datetime1">
              <a:rPr lang="en-US"/>
              <a:pPr lvl="0">
                <a:defRPr/>
              </a:pPr>
              <a:t>6/10/2024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2C230DF-5933-439D-898F-38E9AC9BA68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EE7A52F-9D89-7442-A8E9-48D1527B5F6B}" type="datetime1">
              <a:rPr lang="en-US"/>
              <a:pPr lvl="0">
                <a:defRPr/>
              </a:pPr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C7E07-3C67-C64C-8DA0-0404F6303970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>
              <a:defRPr/>
            </a:pPr>
            <a:r>
              <a:rPr kumimoji="1" lang="en-US" altLang="zh-CN"/>
              <a:t>CLICK</a:t>
            </a:r>
            <a:r>
              <a:rPr kumimoji="1" lang="zh-CN" altLang="en-US"/>
              <a:t> </a:t>
            </a:r>
            <a:r>
              <a:rPr kumimoji="1" lang="en-US" altLang="zh-CN"/>
              <a:t>HERE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ADD</a:t>
            </a:r>
            <a:r>
              <a:rPr kumimoji="1" lang="zh-CN" altLang="en-US"/>
              <a:t> </a:t>
            </a:r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TITLE</a:t>
            </a:r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258233"/>
            <a:ext cx="376766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383" y="258233"/>
            <a:ext cx="125849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32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usto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fld id="{294A09A9-5501-47C1-A89A-A340965A2BE2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</p:sldLayoutIdLst>
  <p:transition/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sM--nhJvp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652" y="1127097"/>
            <a:ext cx="5486400" cy="3291840"/>
          </a:xfrm>
        </p:spPr>
        <p:txBody>
          <a:bodyPr/>
          <a:lstStyle/>
          <a:p>
            <a:r>
              <a:rPr lang="en-US" altLang="ko-KR" sz="4800" dirty="0" smtClean="0"/>
              <a:t>Java Swing Project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2800" dirty="0" smtClean="0"/>
              <a:t>학습용 단어장 만들기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제작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김동석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38" y="-278897"/>
            <a:ext cx="9778365" cy="149459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메인</a:t>
            </a:r>
            <a:r>
              <a:rPr lang="en-US"/>
              <a:t>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5956259" y="1885950"/>
            <a:ext cx="6052927" cy="4152900"/>
          </a:xfrm>
        </p:spPr>
        <p:txBody>
          <a:bodyPr/>
          <a:lstStyle/>
          <a:p>
            <a:pPr marL="457200" lvl="1" indent="-457200">
              <a:buAutoNum type="arabicPeriod"/>
              <a:defRPr/>
            </a:pPr>
            <a:r>
              <a:rPr lang="ko-KR" altLang="en-US"/>
              <a:t>파일 입출력 </a:t>
            </a:r>
            <a:r>
              <a:rPr lang="en-US" altLang="ko-KR"/>
              <a:t>, </a:t>
            </a:r>
            <a:r>
              <a:rPr lang="ko-KR" altLang="en-US"/>
              <a:t>환경설정</a:t>
            </a:r>
            <a:r>
              <a:rPr lang="en-US" altLang="ko-KR"/>
              <a:t>, </a:t>
            </a:r>
            <a:r>
              <a:rPr lang="ko-KR" altLang="en-US"/>
              <a:t>도움말 실행 </a:t>
            </a:r>
          </a:p>
          <a:p>
            <a:pPr marL="457200" lvl="1" indent="-457200">
              <a:buAutoNum type="arabicPeriod"/>
              <a:defRPr/>
            </a:pPr>
            <a:r>
              <a:rPr lang="ko-KR" altLang="en-US"/>
              <a:t>테이블의 단어를 찾아 테이블에 하이라이트</a:t>
            </a:r>
          </a:p>
          <a:p>
            <a:pPr marL="457200" lvl="1" indent="-457200">
              <a:buAutoNum type="arabicPeriod"/>
              <a:defRPr/>
            </a:pPr>
            <a:r>
              <a:rPr lang="ko-KR" altLang="en-US"/>
              <a:t>즐겨 찾기 단어를 표시하는 패널</a:t>
            </a:r>
          </a:p>
          <a:p>
            <a:pPr marL="457200" lvl="1" indent="-457200">
              <a:buAutoNum type="arabicPeriod"/>
              <a:defRPr/>
            </a:pPr>
            <a:r>
              <a:rPr lang="ko-KR" altLang="en-US"/>
              <a:t>즐겨 찾기 단어  추가</a:t>
            </a:r>
            <a:r>
              <a:rPr lang="en-US" altLang="ko-KR"/>
              <a:t>/</a:t>
            </a:r>
            <a:r>
              <a:rPr lang="ko-KR" altLang="en-US"/>
              <a:t>삭제</a:t>
            </a:r>
          </a:p>
          <a:p>
            <a:pPr marL="457200" lvl="1" indent="-457200">
              <a:buAutoNum type="arabicPeriod"/>
              <a:defRPr/>
            </a:pPr>
            <a:r>
              <a:rPr lang="ko-KR" altLang="en-US"/>
              <a:t>테이블의 단어를 검색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삭제하는 버튼</a:t>
            </a:r>
          </a:p>
          <a:p>
            <a:pPr marL="457200" lvl="1" indent="-457200">
              <a:buAutoNum type="arabicPeriod"/>
              <a:defRPr/>
            </a:pPr>
            <a:r>
              <a:rPr lang="ko-KR" altLang="en-US"/>
              <a:t>단어</a:t>
            </a:r>
            <a:r>
              <a:rPr lang="en-US" altLang="ko-KR"/>
              <a:t>/</a:t>
            </a:r>
            <a:r>
              <a:rPr lang="ko-KR" altLang="en-US"/>
              <a:t>뜻</a:t>
            </a:r>
            <a:r>
              <a:rPr lang="en-US" altLang="ko-KR"/>
              <a:t>/</a:t>
            </a:r>
            <a:r>
              <a:rPr lang="ko-KR" altLang="en-US"/>
              <a:t>모두 보기를 선택하는 콤보 박스</a:t>
            </a:r>
          </a:p>
          <a:p>
            <a:pPr marL="457200" lvl="1" indent="-457200">
              <a:buAutoNum type="arabicPeriod"/>
              <a:defRPr/>
            </a:pPr>
            <a:r>
              <a:rPr lang="ko-KR" altLang="en-US"/>
              <a:t>연습 게임 실행</a:t>
            </a:r>
          </a:p>
          <a:p>
            <a:pPr marL="457200" lvl="1" indent="-457200">
              <a:buAutoNum type="arabicPeriod"/>
              <a:defRPr/>
            </a:pPr>
            <a:r>
              <a:rPr lang="ko-KR" altLang="en-US"/>
              <a:t>단어가 표시되는 메인 테이블</a:t>
            </a:r>
          </a:p>
          <a:p>
            <a:pPr marL="457200" lvl="1" indent="-457200">
              <a:buAutoNum type="arabicPeriod"/>
              <a:defRPr/>
            </a:pPr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638" y="1662034"/>
            <a:ext cx="5134692" cy="425826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2638" y="1858932"/>
            <a:ext cx="1163837" cy="276378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2638" y="2496857"/>
            <a:ext cx="1241825" cy="3038877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66476" y="2135308"/>
            <a:ext cx="2373512" cy="298552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38" y="5598731"/>
            <a:ext cx="592338" cy="298552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12237" y="5598731"/>
            <a:ext cx="592338" cy="298552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44462" y="2468173"/>
            <a:ext cx="3789722" cy="3429110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2944" y="2198304"/>
            <a:ext cx="1107079" cy="216400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6" name="Content Placeholder 3"/>
          <p:cNvSpPr>
            <a:spLocks noGrp="1"/>
          </p:cNvSpPr>
          <p:nvPr>
            <p:ph sz="quarter" idx="16"/>
          </p:nvPr>
        </p:nvSpPr>
        <p:spPr>
          <a:xfrm>
            <a:off x="203356" y="1858931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1800"/>
              <a:t>1 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6"/>
          </p:nvPr>
        </p:nvSpPr>
        <p:spPr>
          <a:xfrm>
            <a:off x="203356" y="2140972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1800"/>
              <a:t>2 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16"/>
          </p:nvPr>
        </p:nvSpPr>
        <p:spPr>
          <a:xfrm>
            <a:off x="203356" y="3765388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1800"/>
              <a:t>3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quarter" idx="16"/>
          </p:nvPr>
        </p:nvSpPr>
        <p:spPr>
          <a:xfrm>
            <a:off x="2597710" y="1799142"/>
            <a:ext cx="372274" cy="50671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  <a:defRPr/>
            </a:pPr>
            <a:r>
              <a:rPr lang="en-US" sz="1800"/>
              <a:t>5  	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001218" y="2157482"/>
            <a:ext cx="700770" cy="276378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49958" y="2157482"/>
            <a:ext cx="787371" cy="276378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sz="quarter" idx="16"/>
          </p:nvPr>
        </p:nvSpPr>
        <p:spPr>
          <a:xfrm>
            <a:off x="4278043" y="1799142"/>
            <a:ext cx="372274" cy="50671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  <a:defRPr/>
            </a:pPr>
            <a:r>
              <a:rPr lang="en-US" sz="1800"/>
              <a:t>6    	 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16"/>
          </p:nvPr>
        </p:nvSpPr>
        <p:spPr>
          <a:xfrm>
            <a:off x="5061910" y="1801532"/>
            <a:ext cx="372274" cy="50671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  <a:defRPr/>
            </a:pPr>
            <a:r>
              <a:rPr lang="en-US" sz="1800"/>
              <a:t>7    	 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6"/>
          </p:nvPr>
        </p:nvSpPr>
        <p:spPr>
          <a:xfrm>
            <a:off x="3283388" y="5874487"/>
            <a:ext cx="372274" cy="50671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  <a:defRPr/>
            </a:pPr>
            <a:r>
              <a:rPr lang="en-US" sz="1800"/>
              <a:t>8    	 </a:t>
            </a:r>
          </a:p>
        </p:txBody>
      </p:sp>
      <p:sp>
        <p:nvSpPr>
          <p:cNvPr id="49" name="Content Placeholder 3"/>
          <p:cNvSpPr>
            <a:spLocks noGrp="1"/>
          </p:cNvSpPr>
          <p:nvPr>
            <p:ph sz="quarter" idx="16"/>
          </p:nvPr>
        </p:nvSpPr>
        <p:spPr>
          <a:xfrm>
            <a:off x="920141" y="5847720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1800"/>
              <a:t>4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38" y="-278897"/>
            <a:ext cx="9778365" cy="1494596"/>
          </a:xfrm>
        </p:spPr>
        <p:txBody>
          <a:bodyPr/>
          <a:lstStyle/>
          <a:p>
            <a:r>
              <a:rPr lang="ko-KR" altLang="en-US" dirty="0" smtClean="0"/>
              <a:t>게임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75184" y="2002068"/>
            <a:ext cx="6052927" cy="4152900"/>
          </a:xfrm>
        </p:spPr>
        <p:txBody>
          <a:bodyPr>
            <a:normAutofit/>
          </a:bodyPr>
          <a:lstStyle/>
          <a:p>
            <a:pPr marL="457200" lvl="1" indent="-457200">
              <a:buAutoNum type="arabicPeriod"/>
            </a:pPr>
            <a:r>
              <a:rPr lang="ko-KR" altLang="en-US" sz="2200" dirty="0" smtClean="0"/>
              <a:t>게임의 난이도를 타이틀에 표시</a:t>
            </a:r>
            <a:endParaRPr lang="en-US" altLang="ko-KR" sz="2200" dirty="0" smtClean="0"/>
          </a:p>
          <a:p>
            <a:pPr marL="457200" lvl="1" indent="-457200">
              <a:buAutoNum type="arabicPeriod"/>
            </a:pPr>
            <a:r>
              <a:rPr lang="ko-KR" altLang="en-US" sz="2200" dirty="0" smtClean="0"/>
              <a:t>단어는 난이도가 증가할 수록 빨리 내려옴</a:t>
            </a:r>
            <a:endParaRPr lang="en-US" altLang="ko-KR" sz="2200" dirty="0" smtClean="0"/>
          </a:p>
          <a:p>
            <a:pPr marL="457200" lvl="1" indent="-457200">
              <a:buAutoNum type="arabicPeriod"/>
            </a:pPr>
            <a:r>
              <a:rPr lang="ko-KR" altLang="en-US" sz="2200" dirty="0" smtClean="0"/>
              <a:t>생명선에 떨어지면 남은 체력 감소</a:t>
            </a:r>
            <a:endParaRPr lang="en-US" altLang="ko-KR" sz="2200" dirty="0" smtClean="0"/>
          </a:p>
          <a:p>
            <a:pPr marL="457200" lvl="1" indent="-457200">
              <a:buAutoNum type="arabicPeriod"/>
            </a:pPr>
            <a:r>
              <a:rPr lang="ko-KR" altLang="en-US" sz="2200" dirty="0" smtClean="0"/>
              <a:t>단어를 입력 틀린 답을 입력하면 체력 감소</a:t>
            </a:r>
            <a:endParaRPr lang="en-US" altLang="ko-KR" sz="2200" dirty="0" smtClean="0"/>
          </a:p>
          <a:p>
            <a:pPr marL="457200" lvl="1" indent="-457200">
              <a:buAutoNum type="arabicPeriod"/>
            </a:pPr>
            <a:r>
              <a:rPr lang="ko-KR" altLang="en-US" sz="2200" dirty="0" smtClean="0"/>
              <a:t>남은 체력을 표시 기본은 </a:t>
            </a:r>
            <a:r>
              <a:rPr lang="en-US" altLang="ko-KR" sz="2200" dirty="0" smtClean="0"/>
              <a:t>5</a:t>
            </a:r>
            <a:r>
              <a:rPr lang="ko-KR" altLang="en-US" sz="2200" dirty="0" smtClean="0"/>
              <a:t>개</a:t>
            </a:r>
            <a:endParaRPr lang="en-US" sz="22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63" y="1582042"/>
            <a:ext cx="3896242" cy="469195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64563" y="1595361"/>
            <a:ext cx="1245187" cy="414414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4563" y="5743574"/>
            <a:ext cx="3896242" cy="142875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4563" y="5966444"/>
            <a:ext cx="1940513" cy="320870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5076" y="5966444"/>
            <a:ext cx="1940513" cy="320870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3771" y="3455601"/>
            <a:ext cx="613630" cy="414414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9054" y="1582042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800" dirty="0" smtClean="0"/>
              <a:t>1 </a:t>
            </a:r>
            <a:endParaRPr lang="en-US" sz="1800" dirty="0"/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78262" y="3421304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800" dirty="0" smtClean="0"/>
              <a:t>2 </a:t>
            </a:r>
            <a:endParaRPr lang="en-US" sz="1800" dirty="0"/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9054" y="5632607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800" dirty="0" smtClean="0"/>
              <a:t>3 </a:t>
            </a:r>
            <a:endParaRPr lang="en-US" sz="1800" dirty="0"/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443771" y="6308292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800" dirty="0" smtClean="0"/>
              <a:t>4 </a:t>
            </a:r>
            <a:endParaRPr lang="en-US" sz="1800" dirty="0"/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09823" y="6287314"/>
            <a:ext cx="531018" cy="50671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800" dirty="0" smtClean="0"/>
              <a:t>5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64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메인 기능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테이블</a:t>
            </a:r>
            <a:r>
              <a:rPr lang="en-US" altLang="ko-KR" sz="4000" dirty="0"/>
              <a:t> </a:t>
            </a:r>
            <a:r>
              <a:rPr lang="ko-KR" altLang="en-US" sz="4000" dirty="0" smtClean="0"/>
              <a:t>검색</a:t>
            </a:r>
            <a:endParaRPr 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495300" y="1885950"/>
            <a:ext cx="2705100" cy="628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9" y="1613099"/>
            <a:ext cx="4724201" cy="39397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492" y="1613099"/>
            <a:ext cx="4757586" cy="3939739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6" idx="3"/>
            <a:endCxn id="7" idx="1"/>
          </p:cNvCxnSpPr>
          <p:nvPr/>
        </p:nvCxnSpPr>
        <p:spPr>
          <a:xfrm>
            <a:off x="5562500" y="3582969"/>
            <a:ext cx="116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1606" y="5875783"/>
            <a:ext cx="10647779" cy="13239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800" dirty="0" smtClean="0"/>
              <a:t>찾기 메뉴에서 원하는 단어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혹은 뜻을 입력하면 해당 행을 바로 선택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33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메인 기능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테이블</a:t>
            </a:r>
            <a:r>
              <a:rPr lang="en-US" altLang="ko-KR" sz="4000" dirty="0"/>
              <a:t> </a:t>
            </a:r>
            <a:r>
              <a:rPr lang="ko-KR" altLang="en-US" sz="4000" dirty="0" smtClean="0"/>
              <a:t>추가</a:t>
            </a:r>
            <a:endParaRPr 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495300" y="1885950"/>
            <a:ext cx="2705100" cy="628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" idx="3"/>
            <a:endCxn id="3" idx="1"/>
          </p:cNvCxnSpPr>
          <p:nvPr/>
        </p:nvCxnSpPr>
        <p:spPr>
          <a:xfrm>
            <a:off x="5505715" y="3558282"/>
            <a:ext cx="102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1606" y="5875783"/>
            <a:ext cx="11226959" cy="13239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400" dirty="0" smtClean="0"/>
              <a:t>추가 버튼을 누르면 추가할 단어와 뜻을 입력하는 다이얼로그가 나옵니다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06" y="1600744"/>
            <a:ext cx="4684109" cy="39150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948" y="1570162"/>
            <a:ext cx="4675846" cy="39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메인 기능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테이블</a:t>
            </a:r>
            <a:r>
              <a:rPr lang="en-US" altLang="ko-KR" sz="4000" dirty="0"/>
              <a:t> </a:t>
            </a:r>
            <a:r>
              <a:rPr lang="ko-KR" altLang="en-US" sz="4000" dirty="0" smtClean="0"/>
              <a:t>수정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삭제</a:t>
            </a:r>
            <a:endParaRPr 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495300" y="1885950"/>
            <a:ext cx="2705100" cy="628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5380397" y="3558281"/>
            <a:ext cx="1377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65041" y="5676593"/>
            <a:ext cx="11226959" cy="13239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400" dirty="0" smtClean="0"/>
              <a:t>수정하거나 삭제 하고 싶은 행을 선택한 다음 버튼을 누르면 해당 단어를 수정</a:t>
            </a:r>
            <a:r>
              <a:rPr lang="en-US" altLang="ko-KR" sz="2400" dirty="0"/>
              <a:t>,</a:t>
            </a:r>
            <a:r>
              <a:rPr lang="ko-KR" altLang="en-US" sz="2400" dirty="0" smtClean="0"/>
              <a:t>삭제할 수 있습니다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03" y="1724638"/>
            <a:ext cx="4359994" cy="36672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987" y="1724638"/>
            <a:ext cx="4395831" cy="36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13" y="1645025"/>
            <a:ext cx="3691614" cy="30889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170" y="1645026"/>
            <a:ext cx="3697005" cy="3088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035" y="1692649"/>
            <a:ext cx="3653612" cy="3088901"/>
          </a:xfrm>
          <a:prstGeom prst="rect">
            <a:avLst/>
          </a:prstGeom>
        </p:spPr>
      </p:pic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46134" y="4781550"/>
            <a:ext cx="6052927" cy="41529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200" dirty="0" smtClean="0"/>
              <a:t>favorite1.sav</a:t>
            </a:r>
            <a:endParaRPr lang="en-US" sz="2200" dirty="0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77806" y="4781550"/>
            <a:ext cx="3606841" cy="41529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200" dirty="0" smtClean="0"/>
              <a:t>favorite2.sav</a:t>
            </a:r>
            <a:endParaRPr lang="en-US" sz="22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172597" y="5124450"/>
            <a:ext cx="355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430936" y="5486398"/>
            <a:ext cx="9333471" cy="13239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400" dirty="0" smtClean="0"/>
              <a:t>즐겨 찾기에 단어를 추가해 파일에 저장하거나 불러 올 수 있습니다</a:t>
            </a:r>
            <a:r>
              <a:rPr lang="en-US" altLang="ko-KR" sz="2400" dirty="0" smtClean="0"/>
              <a:t>.</a:t>
            </a:r>
          </a:p>
          <a:p>
            <a:pPr marL="457200" lvl="1" indent="-457200">
              <a:buAutoNum type="arabicPeriod"/>
            </a:pP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메인 기능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파일 입출력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36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25988" y="5366819"/>
            <a:ext cx="9149008" cy="13239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400" dirty="0" smtClean="0"/>
              <a:t>굴림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바탕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돋움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궁서체 등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가지 글꼴 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보통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굵게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기울임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 글자 스타일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크기 변경 지원</a:t>
            </a: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메인 기능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글꼴 설정</a:t>
            </a:r>
            <a:endParaRPr 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86" y="1487593"/>
            <a:ext cx="4388210" cy="35743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5300" y="1885950"/>
            <a:ext cx="2705100" cy="628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988" y="1487593"/>
            <a:ext cx="4294073" cy="35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sp>
        <p:nvSpPr>
          <p:cNvPr id="12" name="Title 1"/>
          <p:cNvSpPr txBox="1"/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ko-KR" altLang="en-US" sz="4000"/>
              <a:t>메인 기능 </a:t>
            </a:r>
            <a:r>
              <a:rPr lang="en-US" altLang="ko-KR" sz="4000"/>
              <a:t>– </a:t>
            </a:r>
            <a:r>
              <a:rPr lang="ko-KR" altLang="en-US" sz="4000"/>
              <a:t>보기 모드</a:t>
            </a:r>
            <a:endParaRPr lang="en-US" sz="4000"/>
          </a:p>
        </p:txBody>
      </p:sp>
      <p:sp>
        <p:nvSpPr>
          <p:cNvPr id="8" name="직사각형 7"/>
          <p:cNvSpPr/>
          <p:nvPr/>
        </p:nvSpPr>
        <p:spPr>
          <a:xfrm>
            <a:off x="495300" y="1885950"/>
            <a:ext cx="2705100" cy="628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16"/>
          </p:nvPr>
        </p:nvSpPr>
        <p:spPr>
          <a:xfrm>
            <a:off x="1329793" y="6053111"/>
            <a:ext cx="11226959" cy="1323977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ko-KR" altLang="en-US" sz="2400"/>
              <a:t> 단어</a:t>
            </a:r>
            <a:r>
              <a:rPr lang="en-US" altLang="ko-KR" sz="2400"/>
              <a:t>/</a:t>
            </a:r>
            <a:r>
              <a:rPr lang="ko-KR" altLang="en-US" sz="2400"/>
              <a:t>뜻 중 한가지만을 선택해서 볼 수 있습니다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r>
              <a:rPr lang="en-US" altLang="ko-KR" sz="2400"/>
              <a:t>(</a:t>
            </a:r>
            <a:r>
              <a:rPr lang="ko-KR" altLang="en-US" sz="2400"/>
              <a:t>기본은 모두 보기</a:t>
            </a:r>
            <a:r>
              <a:rPr lang="en-US" altLang="ko-KR" sz="240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9793" y="1692122"/>
            <a:ext cx="4180993" cy="3475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64295" y="1692122"/>
            <a:ext cx="4205895" cy="3475111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6"/>
          </p:nvPr>
        </p:nvSpPr>
        <p:spPr>
          <a:xfrm>
            <a:off x="2345604" y="5347614"/>
            <a:ext cx="11226959" cy="1323977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ko-KR" altLang="en-US" sz="2800"/>
              <a:t>단어만 보기 </a:t>
            </a:r>
            <a:endParaRPr lang="en-US" sz="280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6"/>
          </p:nvPr>
        </p:nvSpPr>
        <p:spPr>
          <a:xfrm>
            <a:off x="8253345" y="5347613"/>
            <a:ext cx="11226959" cy="1323977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ko-KR" altLang="en-US" sz="2800"/>
              <a:t>뜻만 보기 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메인 기능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연습 게임</a:t>
            </a:r>
            <a:endParaRPr 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495300" y="1885950"/>
            <a:ext cx="2705100" cy="628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0807" y="5795907"/>
            <a:ext cx="11411899" cy="13239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200" dirty="0" smtClean="0"/>
              <a:t>연습 게임 버튼을 누르면 입력한 단어를 사용해 간단한 연습 게임을 해볼 수 있습니다</a:t>
            </a:r>
            <a:r>
              <a:rPr lang="en-US" altLang="ko-KR" sz="2200" dirty="0" smtClean="0"/>
              <a:t>. </a:t>
            </a:r>
          </a:p>
          <a:p>
            <a:pPr marL="0" lvl="1" indent="0">
              <a:buNone/>
            </a:pPr>
            <a:r>
              <a:rPr lang="ko-KR" altLang="en-US" sz="2200" dirty="0" smtClean="0"/>
              <a:t>기본 체력은 </a:t>
            </a:r>
            <a:r>
              <a:rPr lang="en-US" altLang="ko-KR" sz="2200" dirty="0" smtClean="0"/>
              <a:t>5</a:t>
            </a:r>
            <a:r>
              <a:rPr lang="ko-KR" altLang="en-US" sz="2200" dirty="0" smtClean="0"/>
              <a:t>개이며 체력이 남아있는 동안 단어를 맞추면 다음 단계로 넘어 갑니다</a:t>
            </a:r>
            <a:r>
              <a:rPr lang="en-US" altLang="ko-KR" sz="2200" dirty="0" smtClean="0"/>
              <a:t>.</a:t>
            </a:r>
            <a:r>
              <a:rPr lang="ko-KR" altLang="en-US" sz="2200" dirty="0" smtClean="0"/>
              <a:t> </a:t>
            </a: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0" y="1666439"/>
            <a:ext cx="3241085" cy="39029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71" y="1666439"/>
            <a:ext cx="3214232" cy="3902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389" y="1618814"/>
            <a:ext cx="3222875" cy="39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후기</a:t>
            </a:r>
            <a:r>
              <a:rPr lang="en-US" altLang="ko-KR"/>
              <a:t>/</a:t>
            </a:r>
            <a:r>
              <a:rPr lang="ko-KR" altLang="en-US"/>
              <a:t>영상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Enhancing your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pPr lvl="0">
              <a:defRPr/>
            </a:pPr>
            <a:r>
              <a:rPr lang="ko-KR" altLang="en-US" sz="2800"/>
              <a:t>개요</a:t>
            </a:r>
          </a:p>
          <a:p>
            <a:pPr lvl="0">
              <a:defRPr/>
            </a:pPr>
            <a:r>
              <a:rPr lang="ko-KR" altLang="en-US" sz="2800"/>
              <a:t>설계</a:t>
            </a:r>
          </a:p>
          <a:p>
            <a:pPr lvl="0">
              <a:defRPr/>
            </a:pPr>
            <a:r>
              <a:rPr lang="en-US" sz="2800"/>
              <a:t>UI/</a:t>
            </a:r>
            <a:r>
              <a:rPr lang="ko-KR" altLang="en-US" sz="2800"/>
              <a:t>기능</a:t>
            </a:r>
          </a:p>
          <a:p>
            <a:pPr lvl="0">
              <a:defRPr/>
            </a:pPr>
            <a:r>
              <a:rPr lang="ko-KR" altLang="en-US" sz="2800"/>
              <a:t>후기</a:t>
            </a:r>
            <a:r>
              <a:rPr lang="en-US" altLang="ko-KR" sz="2800"/>
              <a:t>/</a:t>
            </a:r>
            <a:r>
              <a:rPr lang="ko-KR" altLang="en-US" sz="2800"/>
              <a:t>영상</a:t>
            </a:r>
          </a:p>
          <a:p>
            <a:pPr lvl="0">
              <a:defRPr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후기</a:t>
            </a:r>
            <a:endParaRPr lang="en-US" dirty="0"/>
          </a:p>
        </p:txBody>
      </p:sp>
      <p:sp>
        <p:nvSpPr>
          <p:cNvPr id="7" name="Content Placeholder 3"/>
          <p:cNvSpPr txBox="1"/>
          <p:nvPr/>
        </p:nvSpPr>
        <p:spPr>
          <a:xfrm>
            <a:off x="594359" y="2371725"/>
            <a:ext cx="10835641" cy="4152900"/>
          </a:xfrm>
          <a:prstGeom prst="rect">
            <a:avLst/>
          </a:prstGeom>
        </p:spPr>
        <p:txBody>
          <a:bodyPr/>
          <a:lstStyle/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수업시간에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배운 내용을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활용해 이렇게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java swing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프로젝트를 완수 하였다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 프로젝트를 하기 전보다 확실히 실력이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는 것 같아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뿌듯하다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endParaRPr kumimoji="0" lang="en-US" altLang="ko-KR" sz="2400" b="0" i="0" u="none" strike="noStrike" kern="1200" cap="none" spc="0" normalizeH="0" baseline="0" dirty="0" smtClean="0">
              <a:solidFill>
                <a:srgbClr val="000000"/>
              </a:solidFill>
              <a:latin typeface="Franklin Gothic Book"/>
              <a:ea typeface="Franklin Gothic Book"/>
              <a:cs typeface="Franklin Gothic Book"/>
            </a:endParaRP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2400" dirty="0">
              <a:solidFill>
                <a:srgbClr val="000000"/>
              </a:solidFill>
              <a:latin typeface="Franklin Gothic Book"/>
              <a:ea typeface="Franklin Gothic Book"/>
              <a:cs typeface="Franklin Gothic Book"/>
            </a:endParaRP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작업을 하면서 어려웠던 점은 기능을 구현하는 것보다 </a:t>
            </a:r>
            <a:r>
              <a:rPr lang="en-US" altLang="ko-KR" sz="240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UI</a:t>
            </a:r>
            <a:r>
              <a:rPr lang="ko-KR" altLang="en-US" sz="240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를 어떻게 사용자 친화적으로 디자인할지 구상하는 것이었다</a:t>
            </a:r>
            <a:r>
              <a:rPr lang="en-US" altLang="ko-KR" sz="240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.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 dirty="0">
              <a:solidFill>
                <a:srgbClr val="000000"/>
              </a:solidFill>
              <a:latin typeface="Franklin Gothic Book"/>
              <a:ea typeface="Franklin Gothic Book"/>
              <a:cs typeface="Franklin Gothic Book"/>
            </a:endParaRP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더 구현하고 싶은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기능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(ex.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추가 유저 생성</a:t>
            </a:r>
            <a:r>
              <a:rPr lang="en-US" altLang="ko-KR" sz="240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연습 게임 랭킹 등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)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들도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있었지만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시간 관계상 다 구현 못해 본 것이 아쉽다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. </a:t>
            </a:r>
            <a:endParaRPr kumimoji="0" lang="en-US" altLang="ko-KR" sz="2400" b="0" i="0" u="none" strike="noStrike" kern="1200" cap="none" spc="0" normalizeH="0" baseline="0" dirty="0" smtClean="0">
              <a:solidFill>
                <a:srgbClr val="000000"/>
              </a:solidFill>
              <a:latin typeface="Franklin Gothic Book"/>
              <a:ea typeface="Franklin Gothic Book"/>
              <a:cs typeface="Franklin Gothic Book"/>
            </a:endParaRP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2400" dirty="0">
              <a:solidFill>
                <a:srgbClr val="000000"/>
              </a:solidFill>
              <a:latin typeface="Franklin Gothic Book"/>
              <a:ea typeface="Franklin Gothic Book"/>
              <a:cs typeface="Franklin Gothic Book"/>
            </a:endParaRP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이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부분은 안드로이드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/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웹 등을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배운 뒤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윈도우 이외에 다른 플랫폼에서도 동작하는 어플리케이션에 형태로 </a:t>
            </a:r>
            <a:r>
              <a:rPr kumimoji="0" lang="ko-KR" altLang="en-US" sz="2400" b="0" i="0" u="none" strike="noStrike" kern="1200" cap="none" spc="0" normalizeH="0" baseline="0" dirty="0" smtClean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개발 해보고 싶다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영상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2374" y="2471207"/>
            <a:ext cx="637540" cy="365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ㄹㄹ</a:t>
            </a:r>
          </a:p>
        </p:txBody>
      </p:sp>
      <p:sp>
        <p:nvSpPr>
          <p:cNvPr id="10" name="Content Placeholder 3"/>
          <p:cNvSpPr txBox="1"/>
          <p:nvPr/>
        </p:nvSpPr>
        <p:spPr>
          <a:xfrm>
            <a:off x="594359" y="2371725"/>
            <a:ext cx="10835641" cy="4152900"/>
          </a:xfrm>
          <a:prstGeom prst="rect">
            <a:avLst/>
          </a:prstGeom>
        </p:spPr>
        <p:txBody>
          <a:bodyPr/>
          <a:lstStyle/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000000"/>
              </a:solidFill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396" y="2881304"/>
            <a:ext cx="6842424" cy="54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000">
                <a:hlinkClick r:id="rId3"/>
              </a:rPr>
              <a:t>https://youtu.be/lsM--nhJvpc</a:t>
            </a:r>
            <a:endParaRPr lang="en-US" altLang="en-US"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ko-KR" altLang="en-US" dirty="0" smtClean="0"/>
              <a:t>개발 동기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</a:t>
            </a:r>
            <a:r>
              <a:rPr lang="ko-KR" altLang="en-US" sz="2800" dirty="0" smtClean="0"/>
              <a:t>지금 까지 배웠던 </a:t>
            </a:r>
            <a:r>
              <a:rPr lang="en-US" altLang="ko-KR" sz="2800" dirty="0" smtClean="0"/>
              <a:t>Swing</a:t>
            </a:r>
            <a:r>
              <a:rPr lang="ko-KR" altLang="en-US" sz="2800" dirty="0" smtClean="0"/>
              <a:t>의 기능들을 최대한으로 활용</a:t>
            </a:r>
            <a:endParaRPr lang="en-US" sz="2800" dirty="0"/>
          </a:p>
          <a:p>
            <a:r>
              <a:rPr lang="en-US" sz="2800" dirty="0" smtClean="0"/>
              <a:t>2. </a:t>
            </a:r>
            <a:r>
              <a:rPr lang="ko-KR" altLang="en-US" sz="2800" dirty="0" smtClean="0"/>
              <a:t>일반적인 단어장이 아닌 암기에 특화된 단어장 개발</a:t>
            </a:r>
            <a:endParaRPr lang="en-US" altLang="ko-KR" sz="2800" dirty="0" smtClean="0"/>
          </a:p>
          <a:p>
            <a:r>
              <a:rPr lang="en-US" sz="2800" dirty="0" smtClean="0"/>
              <a:t>3. </a:t>
            </a:r>
            <a:r>
              <a:rPr lang="ko-KR" altLang="en-US" sz="2800" dirty="0" smtClean="0"/>
              <a:t>데이터베이스에 테이블을 만들고 그 테이블을 자바 테이블에 적용시키는 연습</a:t>
            </a:r>
            <a:endParaRPr lang="en-US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프로그램 특징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800" dirty="0"/>
              <a:t>1. </a:t>
            </a:r>
            <a:r>
              <a:rPr lang="ko-KR" altLang="en-US" sz="2800" dirty="0"/>
              <a:t>깔끔하고 보기 쉬운 사용자 친화 </a:t>
            </a:r>
            <a:r>
              <a:rPr lang="en-US" altLang="ko-KR" sz="2800" dirty="0"/>
              <a:t>UI</a:t>
            </a:r>
          </a:p>
          <a:p>
            <a:pPr lvl="0">
              <a:defRPr/>
            </a:pPr>
            <a:r>
              <a:rPr lang="en-US" sz="2800" dirty="0"/>
              <a:t>2. </a:t>
            </a:r>
            <a:r>
              <a:rPr lang="ko-KR" altLang="en-US" sz="2800" dirty="0"/>
              <a:t>즐겨 찾기</a:t>
            </a:r>
            <a:r>
              <a:rPr lang="en-US" altLang="ko-KR" sz="2800" dirty="0"/>
              <a:t>, </a:t>
            </a:r>
            <a:r>
              <a:rPr lang="ko-KR" altLang="en-US" sz="2800" dirty="0"/>
              <a:t>서식 변경 등 편의 기능</a:t>
            </a:r>
          </a:p>
          <a:p>
            <a:pPr lvl="0">
              <a:defRPr/>
            </a:pPr>
            <a:r>
              <a:rPr lang="en-US" sz="2800" dirty="0"/>
              <a:t>3. </a:t>
            </a:r>
            <a:r>
              <a:rPr lang="ko-KR" altLang="en-US" sz="2800" dirty="0"/>
              <a:t>효율적인 단어 암기를 위한 암기 모드</a:t>
            </a:r>
          </a:p>
          <a:p>
            <a:pPr lvl="0">
              <a:defRPr/>
            </a:pPr>
            <a:r>
              <a:rPr lang="en-US" sz="2800" dirty="0"/>
              <a:t>4. </a:t>
            </a:r>
            <a:r>
              <a:rPr lang="ko-KR" altLang="en-US" sz="2800" dirty="0"/>
              <a:t>학습진행도를 체크할 수 있는 연습 게임 </a:t>
            </a:r>
            <a:r>
              <a:rPr lang="ko-KR" altLang="en-US" sz="2800" dirty="0" smtClean="0"/>
              <a:t> </a:t>
            </a:r>
            <a:endParaRPr lang="ko-KR" altLang="en-US" sz="2800" dirty="0"/>
          </a:p>
          <a:p>
            <a:pPr lvl="0">
              <a:defRPr/>
            </a:pP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4172597" y="5124450"/>
            <a:ext cx="355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6856" y="5534023"/>
            <a:ext cx="12102353" cy="13239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400" dirty="0" smtClean="0"/>
              <a:t>기본적인 테이블 정보는 </a:t>
            </a:r>
            <a:r>
              <a:rPr lang="en-US" altLang="ko-KR" sz="2400" dirty="0" smtClean="0"/>
              <a:t>Dao</a:t>
            </a:r>
            <a:r>
              <a:rPr lang="ko-KR" altLang="en-US" sz="2400" dirty="0" smtClean="0"/>
              <a:t>에서 수정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vocaInfoVo</a:t>
            </a:r>
            <a:r>
              <a:rPr lang="ko-KR" altLang="en-US" sz="2400" dirty="0" smtClean="0"/>
              <a:t>에는 테이블의  값을 저장</a:t>
            </a:r>
            <a:endParaRPr lang="en-US" altLang="ko-KR" sz="2400" dirty="0"/>
          </a:p>
          <a:p>
            <a:pPr marL="0" lvl="1" indent="0">
              <a:buNone/>
            </a:pPr>
            <a:r>
              <a:rPr lang="ko-KR" altLang="en-US" sz="2400" dirty="0" smtClean="0"/>
              <a:t>메인 프레임에 </a:t>
            </a:r>
            <a:r>
              <a:rPr lang="en-US" altLang="ko-KR" sz="2400" dirty="0" err="1" smtClean="0"/>
              <a:t>dialogGameRun</a:t>
            </a:r>
            <a:r>
              <a:rPr lang="ko-KR" altLang="en-US" sz="2400" dirty="0" smtClean="0"/>
              <a:t>이 실행되면 기본적인 게임 정보는 </a:t>
            </a:r>
            <a:r>
              <a:rPr lang="en-US" altLang="ko-KR" sz="2400" dirty="0" err="1" smtClean="0"/>
              <a:t>gameManager</a:t>
            </a:r>
            <a:r>
              <a:rPr lang="ko-KR" altLang="en-US" sz="2400" dirty="0" smtClean="0"/>
              <a:t>가 관리</a:t>
            </a:r>
            <a:endParaRPr lang="en-US" altLang="ko-KR" sz="2400" dirty="0" smtClean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클래스 구조</a:t>
            </a:r>
            <a:endParaRPr 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402638" y="1887612"/>
            <a:ext cx="3147386" cy="1112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77" y="1105519"/>
            <a:ext cx="5959187" cy="41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8" y="1230389"/>
            <a:ext cx="2286319" cy="209579"/>
          </a:xfrm>
          <a:prstGeom prst="rect">
            <a:avLst/>
          </a:prstGeom>
        </p:spPr>
      </p:pic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6737" y="4543423"/>
            <a:ext cx="12102353" cy="1323977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altLang="ko-KR" sz="2400" dirty="0" err="1"/>
              <a:t>W</a:t>
            </a:r>
            <a:r>
              <a:rPr lang="en-US" altLang="ko-KR" sz="2400" dirty="0" err="1" smtClean="0"/>
              <a:t>ord_no</a:t>
            </a:r>
            <a:r>
              <a:rPr lang="en-US" altLang="ko-KR" sz="2400" dirty="0" smtClean="0"/>
              <a:t> -&gt; primary key</a:t>
            </a:r>
          </a:p>
          <a:p>
            <a:pPr marL="0" lvl="1" indent="0">
              <a:buNone/>
            </a:pPr>
            <a:r>
              <a:rPr lang="en-US" altLang="ko-KR" sz="2400" dirty="0" err="1" smtClean="0"/>
              <a:t>Other_word</a:t>
            </a:r>
            <a:r>
              <a:rPr lang="en-US" altLang="ko-KR" sz="2400" dirty="0" smtClean="0"/>
              <a:t> -&gt; </a:t>
            </a:r>
            <a:r>
              <a:rPr lang="ko-KR" altLang="en-US" sz="2400" dirty="0" smtClean="0"/>
              <a:t>단어가 들어갈 열</a:t>
            </a:r>
            <a:endParaRPr lang="en-US" altLang="ko-KR" sz="2400" dirty="0" smtClean="0"/>
          </a:p>
          <a:p>
            <a:pPr marL="0" lvl="1" indent="0">
              <a:buNone/>
            </a:pPr>
            <a:r>
              <a:rPr lang="en-US" altLang="ko-KR" sz="2400" dirty="0" err="1" smtClean="0"/>
              <a:t>Ko_word</a:t>
            </a:r>
            <a:r>
              <a:rPr lang="en-US" altLang="ko-KR" sz="2400" dirty="0" smtClean="0"/>
              <a:t> -&gt; </a:t>
            </a:r>
            <a:r>
              <a:rPr lang="ko-KR" altLang="en-US" sz="2400" dirty="0" smtClean="0"/>
              <a:t>뜻이 들어갈 열</a:t>
            </a:r>
            <a:endParaRPr lang="en-US" altLang="ko-KR" sz="2400" dirty="0" smtClean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 txBox="1">
            <a:spLocks/>
          </p:cNvSpPr>
          <p:nvPr/>
        </p:nvSpPr>
        <p:spPr>
          <a:xfrm>
            <a:off x="402638" y="-311832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000" dirty="0" smtClean="0"/>
              <a:t>데이터 베이스 구조</a:t>
            </a:r>
            <a:endParaRPr 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402638" y="1887612"/>
            <a:ext cx="3147386" cy="1112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1839987"/>
            <a:ext cx="480144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altLang="ko-KR" dirty="0"/>
              <a:t>UI/</a:t>
            </a:r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32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와이드스크린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Malgun Gothic</vt:lpstr>
      <vt:lpstr>Arial</vt:lpstr>
      <vt:lpstr>Calibri</vt:lpstr>
      <vt:lpstr>Franklin Gothic Book</vt:lpstr>
      <vt:lpstr>Franklin Gothic Demi</vt:lpstr>
      <vt:lpstr>Custom</vt:lpstr>
      <vt:lpstr>Java Swing Project  학습용 단어장 만들기  제작 : 김동석  </vt:lpstr>
      <vt:lpstr>목차</vt:lpstr>
      <vt:lpstr>개요</vt:lpstr>
      <vt:lpstr>개발 동기</vt:lpstr>
      <vt:lpstr>프로그램 특징</vt:lpstr>
      <vt:lpstr>설계</vt:lpstr>
      <vt:lpstr>PowerPoint 프레젠테이션</vt:lpstr>
      <vt:lpstr>PowerPoint 프레젠테이션</vt:lpstr>
      <vt:lpstr>UI/기능</vt:lpstr>
      <vt:lpstr>메인UI</vt:lpstr>
      <vt:lpstr>게임UI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후기/영상</vt:lpstr>
      <vt:lpstr>후기</vt:lpstr>
      <vt:lpstr>영상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19</cp:revision>
  <dcterms:created xsi:type="dcterms:W3CDTF">2023-12-20T08:12:12Z</dcterms:created>
  <dcterms:modified xsi:type="dcterms:W3CDTF">2024-06-10T02:05:14Z</dcterms:modified>
  <cp:version/>
</cp:coreProperties>
</file>