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8"/>
  </p:notesMasterIdLst>
  <p:handoutMasterIdLst>
    <p:handoutMasterId r:id="rId59"/>
  </p:handoutMasterIdLst>
  <p:sldIdLst>
    <p:sldId id="274" r:id="rId5"/>
    <p:sldId id="429" r:id="rId6"/>
    <p:sldId id="1019" r:id="rId7"/>
    <p:sldId id="1017" r:id="rId8"/>
    <p:sldId id="1035" r:id="rId9"/>
    <p:sldId id="1037" r:id="rId10"/>
    <p:sldId id="1038" r:id="rId11"/>
    <p:sldId id="1021" r:id="rId12"/>
    <p:sldId id="1022" r:id="rId13"/>
    <p:sldId id="1020" r:id="rId14"/>
    <p:sldId id="1023" r:id="rId15"/>
    <p:sldId id="1024" r:id="rId16"/>
    <p:sldId id="1025" r:id="rId17"/>
    <p:sldId id="1026" r:id="rId18"/>
    <p:sldId id="1027" r:id="rId19"/>
    <p:sldId id="1028" r:id="rId20"/>
    <p:sldId id="1039" r:id="rId21"/>
    <p:sldId id="1040" r:id="rId22"/>
    <p:sldId id="1041" r:id="rId23"/>
    <p:sldId id="1029" r:id="rId24"/>
    <p:sldId id="1030" r:id="rId25"/>
    <p:sldId id="1031" r:id="rId26"/>
    <p:sldId id="1032" r:id="rId27"/>
    <p:sldId id="1033" r:id="rId28"/>
    <p:sldId id="1034" r:id="rId29"/>
    <p:sldId id="409" r:id="rId30"/>
    <p:sldId id="410" r:id="rId31"/>
    <p:sldId id="1014" r:id="rId32"/>
    <p:sldId id="1067" r:id="rId33"/>
    <p:sldId id="1047" r:id="rId34"/>
    <p:sldId id="1066" r:id="rId35"/>
    <p:sldId id="1065" r:id="rId36"/>
    <p:sldId id="1064" r:id="rId37"/>
    <p:sldId id="1063" r:id="rId38"/>
    <p:sldId id="1062" r:id="rId39"/>
    <p:sldId id="1061" r:id="rId40"/>
    <p:sldId id="1060" r:id="rId41"/>
    <p:sldId id="1059" r:id="rId42"/>
    <p:sldId id="1058" r:id="rId43"/>
    <p:sldId id="1057" r:id="rId44"/>
    <p:sldId id="1056" r:id="rId45"/>
    <p:sldId id="1055" r:id="rId46"/>
    <p:sldId id="1054" r:id="rId47"/>
    <p:sldId id="1053" r:id="rId48"/>
    <p:sldId id="1052" r:id="rId49"/>
    <p:sldId id="1051" r:id="rId50"/>
    <p:sldId id="1050" r:id="rId51"/>
    <p:sldId id="1049" r:id="rId52"/>
    <p:sldId id="1046" r:id="rId53"/>
    <p:sldId id="1045" r:id="rId54"/>
    <p:sldId id="1008" r:id="rId55"/>
    <p:sldId id="1010" r:id="rId56"/>
    <p:sldId id="1009" r:id="rId5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CDCDCD"/>
    <a:srgbClr val="13351F"/>
    <a:srgbClr val="006780"/>
    <a:srgbClr val="0A5824"/>
    <a:srgbClr val="0A4628"/>
    <a:srgbClr val="3F5D4E"/>
    <a:srgbClr val="000000"/>
    <a:srgbClr val="B29739"/>
    <a:srgbClr val="CFB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810" y="210"/>
      </p:cViewPr>
      <p:guideLst>
        <p:guide orient="horz" pos="61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F5471-3790-423B-9092-670F2B6ED9D0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5546-89AC-4C80-90A7-A3AF6C50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9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D53B3-B155-4E53-B325-36994AC02032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B11A5-499D-4386-A638-3FFB6884D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2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B11A5-499D-4386-A638-3FFB6884DD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1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2209800" y="6308725"/>
            <a:ext cx="76025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(Please consider your environmental responsibilities before printing out this content)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0673"/>
            <a:ext cx="9144000" cy="1729289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0A4628"/>
                </a:solidFill>
                <a:latin typeface="Ubuntu Light" panose="020B03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A4628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B211-64F4-41B9-B1D9-AEF45E051DA7}"/>
              </a:ext>
            </a:extLst>
          </p:cNvPr>
          <p:cNvSpPr txBox="1">
            <a:spLocks/>
          </p:cNvSpPr>
          <p:nvPr userDrawn="1"/>
        </p:nvSpPr>
        <p:spPr>
          <a:xfrm>
            <a:off x="2209800" y="6308224"/>
            <a:ext cx="7602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(Please consider your environmental responsibilities before printing out this content)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4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0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77511-DDB5-4101-ADD8-9047BEF9646C}"/>
              </a:ext>
            </a:extLst>
          </p:cNvPr>
          <p:cNvCxnSpPr/>
          <p:nvPr userDrawn="1"/>
        </p:nvCxnSpPr>
        <p:spPr>
          <a:xfrm flipH="1">
            <a:off x="838201" y="800348"/>
            <a:ext cx="89393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1D3A1-8FA8-4972-897A-3DB106C46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82623"/>
            <a:ext cx="11117962" cy="4875029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827A94-5B65-4648-9B36-B9F495D6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4714"/>
            <a:ext cx="10515600" cy="3651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2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Spec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1639550" y="6482874"/>
            <a:ext cx="40005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3C756-7586-D14E-963E-472DE5CFD3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152400" y="171450"/>
            <a:ext cx="10858500" cy="457200"/>
          </a:xfrm>
          <a:prstGeom prst="rect">
            <a:avLst/>
          </a:prstGeom>
        </p:spPr>
        <p:txBody>
          <a:bodyPr/>
          <a:lstStyle>
            <a:lvl1pPr>
              <a:defRPr sz="2400" b="0" i="0" cap="all" baseline="0">
                <a:solidFill>
                  <a:schemeClr val="accent6"/>
                </a:solidFill>
                <a:latin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SLIDE PRIMARY TITLE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52400" y="628650"/>
            <a:ext cx="10858500" cy="432277"/>
          </a:xfrm>
          <a:prstGeom prst="rect">
            <a:avLst/>
          </a:prstGeom>
        </p:spPr>
        <p:txBody>
          <a:bodyPr/>
          <a:lstStyle>
            <a:lvl1pPr>
              <a:defRPr lang="en-US" sz="2100" b="0" i="0" cap="all" baseline="0" dirty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SLIDE SECONDARY TITLE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" y="1200150"/>
            <a:ext cx="4286250" cy="4914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Narrow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able Placeholder 13"/>
          <p:cNvSpPr>
            <a:spLocks noGrp="1"/>
          </p:cNvSpPr>
          <p:nvPr>
            <p:ph type="tbl" sz="quarter" idx="12"/>
          </p:nvPr>
        </p:nvSpPr>
        <p:spPr>
          <a:xfrm>
            <a:off x="4610100" y="1200150"/>
            <a:ext cx="7429500" cy="4914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Narrow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73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185500"/>
            <a:ext cx="10515600" cy="65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018903"/>
            <a:ext cx="10515600" cy="515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11900"/>
            <a:ext cx="4238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741363" y="6351588"/>
            <a:ext cx="1141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solidFill>
                  <a:srgbClr val="0A4628"/>
                </a:solidFill>
              </a:rPr>
              <a:t>Go Green </a:t>
            </a:r>
            <a:endParaRPr lang="en-IN">
              <a:solidFill>
                <a:srgbClr val="0A4628"/>
              </a:solidFill>
            </a:endParaRPr>
          </a:p>
        </p:txBody>
      </p:sp>
      <p:pic>
        <p:nvPicPr>
          <p:cNvPr id="1033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185738"/>
            <a:ext cx="218916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5E98F7-B132-4F41-8CB2-131D7E9F21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6311901"/>
            <a:ext cx="423628" cy="409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44AB58-4D65-4844-81B7-01DBAF32DDB5}"/>
              </a:ext>
            </a:extLst>
          </p:cNvPr>
          <p:cNvSpPr/>
          <p:nvPr/>
        </p:nvSpPr>
        <p:spPr>
          <a:xfrm>
            <a:off x="741128" y="6352143"/>
            <a:ext cx="1142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A4628"/>
                </a:solidFill>
              </a:rPr>
              <a:t>Go Green </a:t>
            </a:r>
            <a:endParaRPr lang="en-IN" dirty="0">
              <a:solidFill>
                <a:srgbClr val="0A4628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EAC650-AACF-4429-9266-94C872E459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8350" y="185738"/>
            <a:ext cx="2189128" cy="6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3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9" r:id="rId3"/>
    <p:sldLayoutId id="2147483680" r:id="rId4"/>
    <p:sldLayoutId id="2147483681" r:id="rId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57" y="153108"/>
            <a:ext cx="4580356" cy="136233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1600" dirty="0">
                <a:latin typeface="Ubuntu Light" panose="020B0304030602030204"/>
              </a:rPr>
              <a:t>1929- PY1B</a:t>
            </a:r>
            <a:endParaRPr lang="en-IN" sz="1600" dirty="0">
              <a:latin typeface="Ubuntu Light" panose="020B0304030602030204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8845"/>
          </a:xfrm>
        </p:spPr>
        <p:txBody>
          <a:bodyPr>
            <a:normAutofit/>
          </a:bodyPr>
          <a:lstStyle/>
          <a:p>
            <a:r>
              <a:rPr lang="en-US" sz="1600" dirty="0"/>
              <a:t>[Customer Name]</a:t>
            </a:r>
            <a:endParaRPr lang="en-IN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18445" y="3517719"/>
            <a:ext cx="4983801" cy="3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1524000" y="3954854"/>
            <a:ext cx="909389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25</a:t>
            </a:r>
            <a:r>
              <a:rPr lang="en-US" sz="1600" baseline="30000" dirty="0"/>
              <a:t>th</a:t>
            </a:r>
            <a:r>
              <a:rPr lang="en-US" sz="1600" dirty="0"/>
              <a:t> November, 2020</a:t>
            </a:r>
            <a:endParaRPr lang="en-IN" sz="16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618445" y="3930883"/>
            <a:ext cx="4983801" cy="3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2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402031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42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402031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85440"/>
            <a:ext cx="198783" cy="226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8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275473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2754731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62325" y="3115980"/>
            <a:ext cx="183955" cy="131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18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325831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325831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87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723908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921418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556293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968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2396925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2396925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775293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187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78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Shipping position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30978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6505780"/>
            <a:ext cx="198783" cy="14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2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Shipping position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165053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53985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73736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6505780"/>
            <a:ext cx="198783" cy="14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37224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84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679732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23013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5546032" y="588238"/>
            <a:ext cx="26503" cy="17131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34130" y="2554802"/>
            <a:ext cx="1470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1711" y="2287662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375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Shipping position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80185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53985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73736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7" y="4354986"/>
            <a:ext cx="154226" cy="229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37224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84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679732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1777835"/>
            <a:ext cx="198783" cy="26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412710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091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34130" y="2554802"/>
            <a:ext cx="1470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1711" y="2287662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136119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tx1"/>
                </a:solidFill>
              </a:rPr>
              <a:t>Ant pinch control strategy 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Medtronic's video for ventilator basics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Alarm screen-141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17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63982" y="2125936"/>
            <a:ext cx="182298" cy="2307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53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59681"/>
            <a:ext cx="193728" cy="237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90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00097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21441" y="5366101"/>
            <a:ext cx="181058" cy="128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21440" y="6505780"/>
            <a:ext cx="204581" cy="14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02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21440" y="6505780"/>
            <a:ext cx="198783" cy="14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81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614065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After Cycle Time Sequence    68Sec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6794" y="1060650"/>
          <a:ext cx="10580798" cy="404409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10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Process Steps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Time Duration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j-lt"/>
                          <a:ea typeface="Calibri"/>
                        </a:rPr>
                        <a:t>Part loading  + Connect the wiring harness + Start button                                                               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13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j-lt"/>
                          <a:ea typeface="Calibri"/>
                        </a:rPr>
                        <a:t>Carrier plate</a:t>
                      </a:r>
                      <a:r>
                        <a:rPr lang="en-US" sz="1400" b="0" baseline="0" dirty="0">
                          <a:effectLst/>
                          <a:latin typeface="+mj-lt"/>
                          <a:ea typeface="Calibri"/>
                        </a:rPr>
                        <a:t> moves from Shipping position to BDC and Dead Weight Loading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5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Inching Movement from BDC to TDC and Calibration Cycle from TDC to BDC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8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From BDC to Pinch force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position, from pinch force  position to BDC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6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Move Up to</a:t>
                      </a:r>
                      <a:r>
                        <a:rPr lang="en-IN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TDC and perform Switch Based De-Initialization and Move to BDC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6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Factory</a:t>
                      </a:r>
                      <a:r>
                        <a:rPr lang="en-IN" sz="1400" b="0" baseline="0" dirty="0">
                          <a:effectLst/>
                          <a:latin typeface="+mj-lt"/>
                          <a:ea typeface="Calibri"/>
                        </a:rPr>
                        <a:t> Mode Verification (Interlock)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15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Dead Weight Release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and moving from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BDC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to shipping position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5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baseline="0" dirty="0">
                          <a:effectLst/>
                          <a:latin typeface="+mj-lt"/>
                          <a:ea typeface="Calibri"/>
                        </a:rPr>
                        <a:t>Remove wiring harness from motor, take out window regulator from fixture and place it to stand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10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0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  <a:ea typeface="Calibri"/>
                        </a:rPr>
                        <a:t> Total</a:t>
                      </a:r>
                      <a:endParaRPr lang="en-IN" sz="1400" b="1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54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Testing </a:t>
            </a:r>
            <a:r>
              <a:rPr lang="en-US" dirty="0" err="1">
                <a:cs typeface="Arial Narrow" panose="020B0604020202020204" pitchFamily="34" charset="0"/>
              </a:rPr>
              <a:t>SequencE</a:t>
            </a:r>
            <a:endParaRPr lang="en-US" dirty="0">
              <a:cs typeface="Arial Narrow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2474" y="1266390"/>
          <a:ext cx="10580798" cy="434284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58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2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After EOL check is complete, following steps have to be followed in order to de-initialize: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1. Take the carrier plate to the top and stall. 1</a:t>
                      </a:r>
                      <a:r>
                        <a:rPr lang="en-IN" sz="2100" baseline="0" dirty="0">
                          <a:effectLst/>
                        </a:rPr>
                        <a:t> </a:t>
                      </a:r>
                      <a:r>
                        <a:rPr lang="en-IN" sz="2100" dirty="0">
                          <a:effectLst/>
                        </a:rPr>
                        <a:t>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2. Once stalled in the top, give 10 manual up commands.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3. Followed by 10 automatic up commands.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4. The carrier plate will move down a short distance as an acknowledgement to the de-initialization command.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Note: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1. The gap between consecutive commands shall be within 30-50 </a:t>
                      </a:r>
                      <a:r>
                        <a:rPr lang="en-IN" sz="2100" dirty="0" err="1">
                          <a:effectLst/>
                        </a:rPr>
                        <a:t>ms.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3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2. The duration to complete the de-initialization shall be under 3 seconds.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6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815DA-59F6-4BAB-AB4A-86EB78EB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944"/>
            <a:ext cx="5021327" cy="250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D68EB2-2E4C-46CD-A60A-A88FC073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" y="838738"/>
            <a:ext cx="5137891" cy="2531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76CD5-D521-499A-A330-5AA00E4C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61" y="1308514"/>
            <a:ext cx="10113085" cy="42409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F5EE9B-EAD7-49D1-8A36-6D3A13E39462}"/>
              </a:ext>
            </a:extLst>
          </p:cNvPr>
          <p:cNvSpPr/>
          <p:nvPr/>
        </p:nvSpPr>
        <p:spPr>
          <a:xfrm>
            <a:off x="101599" y="2395494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46744-FA39-43C5-B4AE-0CB44CE09187}"/>
              </a:ext>
            </a:extLst>
          </p:cNvPr>
          <p:cNvSpPr/>
          <p:nvPr/>
        </p:nvSpPr>
        <p:spPr>
          <a:xfrm>
            <a:off x="-76202" y="1847703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4941D-2BA9-4202-A201-4D899D3D1CC9}"/>
              </a:ext>
            </a:extLst>
          </p:cNvPr>
          <p:cNvSpPr/>
          <p:nvPr/>
        </p:nvSpPr>
        <p:spPr>
          <a:xfrm>
            <a:off x="-76202" y="4926599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F4BA9-4183-4CED-9937-CEB561861252}"/>
              </a:ext>
            </a:extLst>
          </p:cNvPr>
          <p:cNvSpPr/>
          <p:nvPr/>
        </p:nvSpPr>
        <p:spPr>
          <a:xfrm>
            <a:off x="-254003" y="4378808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</p:spTree>
    <p:extLst>
      <p:ext uri="{BB962C8B-B14F-4D97-AF65-F5344CB8AC3E}">
        <p14:creationId xmlns:p14="http://schemas.microsoft.com/office/powerpoint/2010/main" val="1263315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4703627" y="2269582"/>
            <a:ext cx="485829" cy="1080688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V="1">
            <a:off x="4151262" y="2269582"/>
            <a:ext cx="554897" cy="1068893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7FC94C-7A19-483F-9F91-6857CE819AC8}"/>
              </a:ext>
            </a:extLst>
          </p:cNvPr>
          <p:cNvCxnSpPr>
            <a:cxnSpLocks/>
          </p:cNvCxnSpPr>
          <p:nvPr/>
        </p:nvCxnSpPr>
        <p:spPr>
          <a:xfrm flipH="1" flipV="1">
            <a:off x="3978582" y="2333343"/>
            <a:ext cx="248463" cy="995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4811BA-F99D-4E61-9F2E-888F92BFE36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665305" y="2361288"/>
            <a:ext cx="312600" cy="977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C7AD93-6C35-4E78-84D2-1C14D7692C0C}"/>
              </a:ext>
            </a:extLst>
          </p:cNvPr>
          <p:cNvCxnSpPr>
            <a:cxnSpLocks/>
          </p:cNvCxnSpPr>
          <p:nvPr/>
        </p:nvCxnSpPr>
        <p:spPr>
          <a:xfrm flipV="1">
            <a:off x="3510184" y="2361293"/>
            <a:ext cx="335847" cy="98564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A90836-8735-482E-9CF5-31E2E81E1FC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851625" y="2361295"/>
            <a:ext cx="272006" cy="97718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6463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UP, DN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189068"/>
            <a:ext cx="238990" cy="252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4E4A6D-D1FE-45EB-BF7E-C18A08456F5D}"/>
              </a:ext>
            </a:extLst>
          </p:cNvPr>
          <p:cNvCxnSpPr>
            <a:cxnSpLocks/>
          </p:cNvCxnSpPr>
          <p:nvPr/>
        </p:nvCxnSpPr>
        <p:spPr>
          <a:xfrm>
            <a:off x="681644" y="4478130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B115CD2-3D15-4AD1-948D-87DEF48B002C}"/>
              </a:ext>
            </a:extLst>
          </p:cNvPr>
          <p:cNvCxnSpPr>
            <a:cxnSpLocks/>
          </p:cNvCxnSpPr>
          <p:nvPr/>
        </p:nvCxnSpPr>
        <p:spPr>
          <a:xfrm>
            <a:off x="666404" y="4670377"/>
            <a:ext cx="8204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0E2BC8E-AC4E-477D-A528-AA922C174CB6}"/>
              </a:ext>
            </a:extLst>
          </p:cNvPr>
          <p:cNvCxnSpPr>
            <a:cxnSpLocks/>
          </p:cNvCxnSpPr>
          <p:nvPr/>
        </p:nvCxnSpPr>
        <p:spPr>
          <a:xfrm>
            <a:off x="762039" y="4488276"/>
            <a:ext cx="0" cy="1475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3713768-B44A-40C0-BB19-0413A1B4EB60}"/>
              </a:ext>
            </a:extLst>
          </p:cNvPr>
          <p:cNvCxnSpPr>
            <a:cxnSpLocks/>
          </p:cNvCxnSpPr>
          <p:nvPr/>
        </p:nvCxnSpPr>
        <p:spPr>
          <a:xfrm>
            <a:off x="866190" y="4482045"/>
            <a:ext cx="0" cy="8648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2280CA6-1505-4977-B273-2C7880234F1D}"/>
              </a:ext>
            </a:extLst>
          </p:cNvPr>
          <p:cNvCxnSpPr>
            <a:cxnSpLocks/>
          </p:cNvCxnSpPr>
          <p:nvPr/>
        </p:nvCxnSpPr>
        <p:spPr>
          <a:xfrm flipH="1">
            <a:off x="757030" y="4611869"/>
            <a:ext cx="670364" cy="11964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8328E7-A4D9-431B-BD26-DDD6165F758B}"/>
              </a:ext>
            </a:extLst>
          </p:cNvPr>
          <p:cNvCxnSpPr>
            <a:cxnSpLocks/>
          </p:cNvCxnSpPr>
          <p:nvPr/>
        </p:nvCxnSpPr>
        <p:spPr>
          <a:xfrm>
            <a:off x="866190" y="4551948"/>
            <a:ext cx="5140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3F5352-3555-4FD6-A6E7-38F434C870C1}"/>
              </a:ext>
            </a:extLst>
          </p:cNvPr>
          <p:cNvCxnSpPr>
            <a:cxnSpLocks/>
          </p:cNvCxnSpPr>
          <p:nvPr/>
        </p:nvCxnSpPr>
        <p:spPr>
          <a:xfrm flipV="1">
            <a:off x="1491389" y="2407920"/>
            <a:ext cx="847951" cy="1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2B800F4-8D5E-48CB-A585-8F8B50987362}"/>
              </a:ext>
            </a:extLst>
          </p:cNvPr>
          <p:cNvCxnSpPr>
            <a:cxnSpLocks/>
          </p:cNvCxnSpPr>
          <p:nvPr/>
        </p:nvCxnSpPr>
        <p:spPr>
          <a:xfrm flipH="1">
            <a:off x="1481960" y="2390775"/>
            <a:ext cx="18858" cy="2279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A91DA43-915F-4642-8127-0611195D27ED}"/>
              </a:ext>
            </a:extLst>
          </p:cNvPr>
          <p:cNvCxnSpPr>
            <a:cxnSpLocks/>
          </p:cNvCxnSpPr>
          <p:nvPr/>
        </p:nvCxnSpPr>
        <p:spPr>
          <a:xfrm>
            <a:off x="2343254" y="2425317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2084FFE-2738-4B09-9D64-1B9AD4B7E0DB}"/>
              </a:ext>
            </a:extLst>
          </p:cNvPr>
          <p:cNvCxnSpPr>
            <a:cxnSpLocks/>
          </p:cNvCxnSpPr>
          <p:nvPr/>
        </p:nvCxnSpPr>
        <p:spPr>
          <a:xfrm flipH="1">
            <a:off x="1407880" y="2350415"/>
            <a:ext cx="1027993" cy="2018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2370F5-B1C4-4224-8949-85DEF79617C1}"/>
              </a:ext>
            </a:extLst>
          </p:cNvPr>
          <p:cNvCxnSpPr>
            <a:cxnSpLocks/>
          </p:cNvCxnSpPr>
          <p:nvPr/>
        </p:nvCxnSpPr>
        <p:spPr>
          <a:xfrm>
            <a:off x="1418090" y="2395875"/>
            <a:ext cx="11062" cy="224053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E995D9F-4D65-4D62-9DC1-FEE903882119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2430399" y="2350770"/>
            <a:ext cx="0" cy="99616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8FAD3A3-E67E-4345-9C28-7458BE6793A7}"/>
              </a:ext>
            </a:extLst>
          </p:cNvPr>
          <p:cNvCxnSpPr>
            <a:cxnSpLocks/>
          </p:cNvCxnSpPr>
          <p:nvPr/>
        </p:nvCxnSpPr>
        <p:spPr>
          <a:xfrm>
            <a:off x="1373893" y="2309742"/>
            <a:ext cx="11086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6DBE5A0-FE99-42F6-B7A6-C7360A2979D2}"/>
              </a:ext>
            </a:extLst>
          </p:cNvPr>
          <p:cNvCxnSpPr>
            <a:cxnSpLocks/>
          </p:cNvCxnSpPr>
          <p:nvPr/>
        </p:nvCxnSpPr>
        <p:spPr>
          <a:xfrm>
            <a:off x="2501033" y="2303780"/>
            <a:ext cx="5947" cy="1041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158A57C-4C4B-4CAD-BC82-DF35C798CCF4}"/>
              </a:ext>
            </a:extLst>
          </p:cNvPr>
          <p:cNvCxnSpPr>
            <a:cxnSpLocks/>
          </p:cNvCxnSpPr>
          <p:nvPr/>
        </p:nvCxnSpPr>
        <p:spPr>
          <a:xfrm>
            <a:off x="1378267" y="2298613"/>
            <a:ext cx="1982" cy="22367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065112F-5EAC-4D7E-9D34-A84B29936052}"/>
              </a:ext>
            </a:extLst>
          </p:cNvPr>
          <p:cNvCxnSpPr>
            <a:cxnSpLocks/>
          </p:cNvCxnSpPr>
          <p:nvPr/>
        </p:nvCxnSpPr>
        <p:spPr>
          <a:xfrm>
            <a:off x="3754458" y="4940614"/>
            <a:ext cx="2947584" cy="0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5A01CBB-2DA2-4B27-B3E9-E3972E00FB0E}"/>
              </a:ext>
            </a:extLst>
          </p:cNvPr>
          <p:cNvCxnSpPr>
            <a:cxnSpLocks/>
          </p:cNvCxnSpPr>
          <p:nvPr/>
        </p:nvCxnSpPr>
        <p:spPr>
          <a:xfrm>
            <a:off x="3363164" y="5148042"/>
            <a:ext cx="593205" cy="1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2C341A8-DBA2-49AD-B713-AB5ED1E5B65F}"/>
              </a:ext>
            </a:extLst>
          </p:cNvPr>
          <p:cNvCxnSpPr>
            <a:cxnSpLocks/>
          </p:cNvCxnSpPr>
          <p:nvPr/>
        </p:nvCxnSpPr>
        <p:spPr>
          <a:xfrm>
            <a:off x="2435098" y="3933262"/>
            <a:ext cx="0" cy="99147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3D222AE-2D46-4D9D-A77C-D60E288452CD}"/>
              </a:ext>
            </a:extLst>
          </p:cNvPr>
          <p:cNvCxnSpPr>
            <a:cxnSpLocks/>
          </p:cNvCxnSpPr>
          <p:nvPr/>
        </p:nvCxnSpPr>
        <p:spPr>
          <a:xfrm>
            <a:off x="2512255" y="3919169"/>
            <a:ext cx="0" cy="98675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2B56489-CA61-47E7-817E-6FADE66CEDE6}"/>
              </a:ext>
            </a:extLst>
          </p:cNvPr>
          <p:cNvCxnSpPr>
            <a:cxnSpLocks/>
          </p:cNvCxnSpPr>
          <p:nvPr/>
        </p:nvCxnSpPr>
        <p:spPr>
          <a:xfrm>
            <a:off x="2501033" y="4907580"/>
            <a:ext cx="125342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63A0ADC-C33E-427B-955A-36FB4BD65153}"/>
              </a:ext>
            </a:extLst>
          </p:cNvPr>
          <p:cNvCxnSpPr>
            <a:cxnSpLocks/>
          </p:cNvCxnSpPr>
          <p:nvPr/>
        </p:nvCxnSpPr>
        <p:spPr>
          <a:xfrm>
            <a:off x="2430399" y="4924739"/>
            <a:ext cx="1338456" cy="0"/>
          </a:xfrm>
          <a:prstGeom prst="line">
            <a:avLst/>
          </a:prstGeom>
          <a:ln w="952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96F125E-7638-4A64-9A79-2822520E6E09}"/>
              </a:ext>
            </a:extLst>
          </p:cNvPr>
          <p:cNvCxnSpPr>
            <a:cxnSpLocks/>
          </p:cNvCxnSpPr>
          <p:nvPr/>
        </p:nvCxnSpPr>
        <p:spPr>
          <a:xfrm>
            <a:off x="2335634" y="4938954"/>
            <a:ext cx="1430046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02495B3-9004-451B-803F-851D8893CAEA}"/>
              </a:ext>
            </a:extLst>
          </p:cNvPr>
          <p:cNvCxnSpPr>
            <a:cxnSpLocks/>
          </p:cNvCxnSpPr>
          <p:nvPr/>
        </p:nvCxnSpPr>
        <p:spPr>
          <a:xfrm>
            <a:off x="2603670" y="3937987"/>
            <a:ext cx="0" cy="967934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3EFEFA9-6827-4DAA-A3DD-D11ABF1C2CD3}"/>
              </a:ext>
            </a:extLst>
          </p:cNvPr>
          <p:cNvCxnSpPr>
            <a:cxnSpLocks/>
          </p:cNvCxnSpPr>
          <p:nvPr/>
        </p:nvCxnSpPr>
        <p:spPr>
          <a:xfrm>
            <a:off x="2603670" y="4902975"/>
            <a:ext cx="1150788" cy="0"/>
          </a:xfrm>
          <a:prstGeom prst="line">
            <a:avLst/>
          </a:prstGeom>
          <a:ln w="635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406AC08-9DB7-4DF3-9ABD-CEBE6CAA3CC0}"/>
              </a:ext>
            </a:extLst>
          </p:cNvPr>
          <p:cNvCxnSpPr>
            <a:cxnSpLocks/>
          </p:cNvCxnSpPr>
          <p:nvPr/>
        </p:nvCxnSpPr>
        <p:spPr>
          <a:xfrm>
            <a:off x="3981295" y="3884369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6CBCCDC-41BD-44F9-B48A-80F44558BAB0}"/>
              </a:ext>
            </a:extLst>
          </p:cNvPr>
          <p:cNvCxnSpPr>
            <a:cxnSpLocks/>
          </p:cNvCxnSpPr>
          <p:nvPr/>
        </p:nvCxnSpPr>
        <p:spPr>
          <a:xfrm>
            <a:off x="2755355" y="4805989"/>
            <a:ext cx="1216634" cy="4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4A8879D-F22A-4646-B514-8C5F7461A6CF}"/>
              </a:ext>
            </a:extLst>
          </p:cNvPr>
          <p:cNvCxnSpPr>
            <a:cxnSpLocks/>
          </p:cNvCxnSpPr>
          <p:nvPr/>
        </p:nvCxnSpPr>
        <p:spPr>
          <a:xfrm>
            <a:off x="2755355" y="3429000"/>
            <a:ext cx="0" cy="1398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739975B-4D4E-457D-902A-AA6CC855620C}"/>
              </a:ext>
            </a:extLst>
          </p:cNvPr>
          <p:cNvCxnSpPr>
            <a:cxnSpLocks/>
          </p:cNvCxnSpPr>
          <p:nvPr/>
        </p:nvCxnSpPr>
        <p:spPr>
          <a:xfrm>
            <a:off x="2302246" y="3429000"/>
            <a:ext cx="44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7104CF2-F952-4F2F-88F9-E16C01F7EBB2}"/>
              </a:ext>
            </a:extLst>
          </p:cNvPr>
          <p:cNvCxnSpPr>
            <a:cxnSpLocks/>
          </p:cNvCxnSpPr>
          <p:nvPr/>
        </p:nvCxnSpPr>
        <p:spPr>
          <a:xfrm>
            <a:off x="4035784" y="3892827"/>
            <a:ext cx="0" cy="952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EE64734-4AE1-4488-8892-D6E41A39E716}"/>
              </a:ext>
            </a:extLst>
          </p:cNvPr>
          <p:cNvCxnSpPr>
            <a:cxnSpLocks/>
          </p:cNvCxnSpPr>
          <p:nvPr/>
        </p:nvCxnSpPr>
        <p:spPr>
          <a:xfrm>
            <a:off x="2692400" y="4844448"/>
            <a:ext cx="136057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C7739BD-8514-49C7-8166-F125D13551D8}"/>
              </a:ext>
            </a:extLst>
          </p:cNvPr>
          <p:cNvCxnSpPr>
            <a:cxnSpLocks/>
          </p:cNvCxnSpPr>
          <p:nvPr/>
        </p:nvCxnSpPr>
        <p:spPr>
          <a:xfrm flipH="1">
            <a:off x="2683705" y="3516140"/>
            <a:ext cx="8695" cy="13224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C38EE9C-9AD6-45EC-879E-CB8ED3A8B1A6}"/>
              </a:ext>
            </a:extLst>
          </p:cNvPr>
          <p:cNvCxnSpPr>
            <a:cxnSpLocks/>
          </p:cNvCxnSpPr>
          <p:nvPr/>
        </p:nvCxnSpPr>
        <p:spPr>
          <a:xfrm>
            <a:off x="2397011" y="3516140"/>
            <a:ext cx="313449" cy="144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4AE5934-2542-4F1A-AA95-E8258A3E9D2E}"/>
              </a:ext>
            </a:extLst>
          </p:cNvPr>
          <p:cNvCxnSpPr>
            <a:cxnSpLocks/>
          </p:cNvCxnSpPr>
          <p:nvPr/>
        </p:nvCxnSpPr>
        <p:spPr>
          <a:xfrm>
            <a:off x="524641" y="4479347"/>
            <a:ext cx="0" cy="561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16BE63E-F4DD-45F7-BEDB-C8C6E756164C}"/>
              </a:ext>
            </a:extLst>
          </p:cNvPr>
          <p:cNvCxnSpPr>
            <a:cxnSpLocks/>
          </p:cNvCxnSpPr>
          <p:nvPr/>
        </p:nvCxnSpPr>
        <p:spPr>
          <a:xfrm>
            <a:off x="584874" y="4490830"/>
            <a:ext cx="0" cy="48982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64B1A9C-FCDA-463C-8FEE-F6A8ABBC2C88}"/>
              </a:ext>
            </a:extLst>
          </p:cNvPr>
          <p:cNvCxnSpPr>
            <a:cxnSpLocks/>
            <a:endCxn id="250" idx="2"/>
          </p:cNvCxnSpPr>
          <p:nvPr/>
        </p:nvCxnSpPr>
        <p:spPr>
          <a:xfrm flipV="1">
            <a:off x="550038" y="5031940"/>
            <a:ext cx="3040719" cy="84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E591FE6-BA2E-4068-BC02-25AEDED3776A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585767" y="4955250"/>
            <a:ext cx="2952052" cy="27466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Arc 249">
            <a:extLst>
              <a:ext uri="{FF2B5EF4-FFF2-40B4-BE49-F238E27FC236}">
                <a16:creationId xmlns:a16="http://schemas.microsoft.com/office/drawing/2014/main" id="{28E9CE86-7BEC-4CEC-9AC3-AE460E7F1143}"/>
              </a:ext>
            </a:extLst>
          </p:cNvPr>
          <p:cNvSpPr/>
          <p:nvPr/>
        </p:nvSpPr>
        <p:spPr>
          <a:xfrm rot="2034167">
            <a:off x="3274159" y="4656084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Arc 250">
            <a:extLst>
              <a:ext uri="{FF2B5EF4-FFF2-40B4-BE49-F238E27FC236}">
                <a16:creationId xmlns:a16="http://schemas.microsoft.com/office/drawing/2014/main" id="{5F488890-AFED-441F-A499-253151CD4A24}"/>
              </a:ext>
            </a:extLst>
          </p:cNvPr>
          <p:cNvSpPr/>
          <p:nvPr/>
        </p:nvSpPr>
        <p:spPr>
          <a:xfrm rot="2034167">
            <a:off x="3278055" y="4697544"/>
            <a:ext cx="345116" cy="287090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5F619A3-ADA9-456D-AD1D-7AF31BDF8ADA}"/>
              </a:ext>
            </a:extLst>
          </p:cNvPr>
          <p:cNvCxnSpPr>
            <a:cxnSpLocks/>
          </p:cNvCxnSpPr>
          <p:nvPr/>
        </p:nvCxnSpPr>
        <p:spPr>
          <a:xfrm>
            <a:off x="3510184" y="3884369"/>
            <a:ext cx="0" cy="84881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0C44883-58B9-458F-A51D-D9F65D48692A}"/>
              </a:ext>
            </a:extLst>
          </p:cNvPr>
          <p:cNvCxnSpPr>
            <a:cxnSpLocks/>
          </p:cNvCxnSpPr>
          <p:nvPr/>
        </p:nvCxnSpPr>
        <p:spPr>
          <a:xfrm>
            <a:off x="3560610" y="3886878"/>
            <a:ext cx="6498" cy="785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359E81F-BB4F-40B3-A4D8-0B8617089BCE}"/>
              </a:ext>
            </a:extLst>
          </p:cNvPr>
          <p:cNvCxnSpPr>
            <a:cxnSpLocks/>
          </p:cNvCxnSpPr>
          <p:nvPr/>
        </p:nvCxnSpPr>
        <p:spPr>
          <a:xfrm flipH="1">
            <a:off x="5555928" y="1917084"/>
            <a:ext cx="3631" cy="251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511639A-BA73-45B9-9521-555095CDAD60}"/>
              </a:ext>
            </a:extLst>
          </p:cNvPr>
          <p:cNvCxnSpPr>
            <a:cxnSpLocks/>
          </p:cNvCxnSpPr>
          <p:nvPr/>
        </p:nvCxnSpPr>
        <p:spPr>
          <a:xfrm flipH="1">
            <a:off x="5673667" y="1900397"/>
            <a:ext cx="9144" cy="330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27866C1-7026-4450-84A3-E5C57A120F70}"/>
              </a:ext>
            </a:extLst>
          </p:cNvPr>
          <p:cNvCxnSpPr>
            <a:cxnSpLocks/>
          </p:cNvCxnSpPr>
          <p:nvPr/>
        </p:nvCxnSpPr>
        <p:spPr>
          <a:xfrm flipV="1">
            <a:off x="3372689" y="2172419"/>
            <a:ext cx="2188702" cy="10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3CD6EB-5BA9-4E02-8408-7CDEF03970FB}"/>
              </a:ext>
            </a:extLst>
          </p:cNvPr>
          <p:cNvCxnSpPr>
            <a:cxnSpLocks/>
          </p:cNvCxnSpPr>
          <p:nvPr/>
        </p:nvCxnSpPr>
        <p:spPr>
          <a:xfrm>
            <a:off x="3372689" y="2176219"/>
            <a:ext cx="0" cy="1443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659706B-71F6-4B87-84F3-AE94B8B43DFF}"/>
              </a:ext>
            </a:extLst>
          </p:cNvPr>
          <p:cNvCxnSpPr>
            <a:cxnSpLocks/>
          </p:cNvCxnSpPr>
          <p:nvPr/>
        </p:nvCxnSpPr>
        <p:spPr>
          <a:xfrm>
            <a:off x="4387959" y="2230968"/>
            <a:ext cx="12948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4F37FA-60F7-4731-AF16-071FECA8AB3C}"/>
              </a:ext>
            </a:extLst>
          </p:cNvPr>
          <p:cNvCxnSpPr>
            <a:cxnSpLocks/>
          </p:cNvCxnSpPr>
          <p:nvPr/>
        </p:nvCxnSpPr>
        <p:spPr>
          <a:xfrm>
            <a:off x="4387959" y="2243039"/>
            <a:ext cx="2572" cy="14843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3E5D688-8C80-46DF-B330-98A5B5ECFC87}"/>
              </a:ext>
            </a:extLst>
          </p:cNvPr>
          <p:cNvCxnSpPr>
            <a:cxnSpLocks/>
          </p:cNvCxnSpPr>
          <p:nvPr/>
        </p:nvCxnSpPr>
        <p:spPr>
          <a:xfrm flipV="1">
            <a:off x="3843215" y="3663674"/>
            <a:ext cx="544744" cy="18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275ACE4-BC02-4E76-9DF7-3271D1659FB7}"/>
              </a:ext>
            </a:extLst>
          </p:cNvPr>
          <p:cNvSpPr txBox="1"/>
          <p:nvPr/>
        </p:nvSpPr>
        <p:spPr>
          <a:xfrm>
            <a:off x="4181501" y="3650427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DCFE89F-16BB-43FD-9C4B-D22CB3348B2F}"/>
              </a:ext>
            </a:extLst>
          </p:cNvPr>
          <p:cNvCxnSpPr>
            <a:cxnSpLocks/>
          </p:cNvCxnSpPr>
          <p:nvPr/>
        </p:nvCxnSpPr>
        <p:spPr>
          <a:xfrm>
            <a:off x="3956679" y="5148042"/>
            <a:ext cx="28940" cy="7150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64C436A-9D57-4612-8846-EB437EE72308}"/>
              </a:ext>
            </a:extLst>
          </p:cNvPr>
          <p:cNvCxnSpPr>
            <a:cxnSpLocks/>
          </p:cNvCxnSpPr>
          <p:nvPr/>
        </p:nvCxnSpPr>
        <p:spPr>
          <a:xfrm flipH="1">
            <a:off x="3311530" y="3740544"/>
            <a:ext cx="147732" cy="69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Arc 312">
            <a:extLst>
              <a:ext uri="{FF2B5EF4-FFF2-40B4-BE49-F238E27FC236}">
                <a16:creationId xmlns:a16="http://schemas.microsoft.com/office/drawing/2014/main" id="{55AE7247-D820-44EA-A7D3-366A912CC5A7}"/>
              </a:ext>
            </a:extLst>
          </p:cNvPr>
          <p:cNvSpPr/>
          <p:nvPr/>
        </p:nvSpPr>
        <p:spPr>
          <a:xfrm rot="12776605">
            <a:off x="3236573" y="4755409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69F532EA-EE73-4A4F-AEE2-4B993788F0C6}"/>
              </a:ext>
            </a:extLst>
          </p:cNvPr>
          <p:cNvCxnSpPr>
            <a:cxnSpLocks/>
          </p:cNvCxnSpPr>
          <p:nvPr/>
        </p:nvCxnSpPr>
        <p:spPr>
          <a:xfrm>
            <a:off x="3331175" y="3742203"/>
            <a:ext cx="14470" cy="1054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6E8DB8ED-AED1-4EA9-83AA-8A198C1A82A0}"/>
              </a:ext>
            </a:extLst>
          </p:cNvPr>
          <p:cNvCxnSpPr>
            <a:cxnSpLocks/>
          </p:cNvCxnSpPr>
          <p:nvPr/>
        </p:nvCxnSpPr>
        <p:spPr>
          <a:xfrm>
            <a:off x="2335634" y="3919169"/>
            <a:ext cx="0" cy="10197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D98F251-774D-4C26-83CB-DDC0DCF60FE9}"/>
              </a:ext>
            </a:extLst>
          </p:cNvPr>
          <p:cNvCxnSpPr>
            <a:endCxn id="103" idx="0"/>
          </p:cNvCxnSpPr>
          <p:nvPr/>
        </p:nvCxnSpPr>
        <p:spPr>
          <a:xfrm flipH="1">
            <a:off x="3435632" y="4938954"/>
            <a:ext cx="330048" cy="8956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E31ACBCA-8793-462B-A640-A5079297417A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3548564" y="4955251"/>
            <a:ext cx="205894" cy="87256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54CA1DED-D9BA-41DD-ACF8-F98323D00984}"/>
              </a:ext>
            </a:extLst>
          </p:cNvPr>
          <p:cNvCxnSpPr>
            <a:cxnSpLocks/>
          </p:cNvCxnSpPr>
          <p:nvPr/>
        </p:nvCxnSpPr>
        <p:spPr>
          <a:xfrm>
            <a:off x="5683320" y="1885961"/>
            <a:ext cx="11176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F91D35B-C014-4ABE-8E46-5B6BCA1EC932}"/>
              </a:ext>
            </a:extLst>
          </p:cNvPr>
          <p:cNvCxnSpPr>
            <a:cxnSpLocks/>
          </p:cNvCxnSpPr>
          <p:nvPr/>
        </p:nvCxnSpPr>
        <p:spPr>
          <a:xfrm>
            <a:off x="6536289" y="5048170"/>
            <a:ext cx="0" cy="1814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63A1A25B-8D0A-43CD-9543-4934D5FB7267}"/>
              </a:ext>
            </a:extLst>
          </p:cNvPr>
          <p:cNvCxnSpPr>
            <a:cxnSpLocks/>
          </p:cNvCxnSpPr>
          <p:nvPr/>
        </p:nvCxnSpPr>
        <p:spPr>
          <a:xfrm flipV="1">
            <a:off x="3577534" y="6864617"/>
            <a:ext cx="2966895" cy="11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E34C30C-5020-419A-A7D7-D31496096ED5}"/>
              </a:ext>
            </a:extLst>
          </p:cNvPr>
          <p:cNvCxnSpPr>
            <a:cxnSpLocks/>
          </p:cNvCxnSpPr>
          <p:nvPr/>
        </p:nvCxnSpPr>
        <p:spPr>
          <a:xfrm flipH="1">
            <a:off x="3570775" y="6600903"/>
            <a:ext cx="1582" cy="285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8FD613E-3098-46CA-AB5D-FD1164074091}"/>
              </a:ext>
            </a:extLst>
          </p:cNvPr>
          <p:cNvCxnSpPr>
            <a:cxnSpLocks/>
          </p:cNvCxnSpPr>
          <p:nvPr/>
        </p:nvCxnSpPr>
        <p:spPr>
          <a:xfrm>
            <a:off x="3526955" y="6589952"/>
            <a:ext cx="0" cy="4475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A5277237-5257-49E2-BD86-CDCA8BC3FF6D}"/>
              </a:ext>
            </a:extLst>
          </p:cNvPr>
          <p:cNvCxnSpPr>
            <a:cxnSpLocks/>
          </p:cNvCxnSpPr>
          <p:nvPr/>
        </p:nvCxnSpPr>
        <p:spPr>
          <a:xfrm>
            <a:off x="3403005" y="7037461"/>
            <a:ext cx="32827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9EAEADDC-1FE4-4DC5-8147-93544F5C474F}"/>
              </a:ext>
            </a:extLst>
          </p:cNvPr>
          <p:cNvCxnSpPr>
            <a:cxnSpLocks/>
          </p:cNvCxnSpPr>
          <p:nvPr/>
        </p:nvCxnSpPr>
        <p:spPr>
          <a:xfrm>
            <a:off x="6685765" y="2269582"/>
            <a:ext cx="1" cy="47678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41222268-B0E2-4C3F-8157-B182B7FC2A1F}"/>
              </a:ext>
            </a:extLst>
          </p:cNvPr>
          <p:cNvCxnSpPr>
            <a:cxnSpLocks/>
          </p:cNvCxnSpPr>
          <p:nvPr/>
        </p:nvCxnSpPr>
        <p:spPr>
          <a:xfrm>
            <a:off x="5797609" y="1878015"/>
            <a:ext cx="0" cy="4010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F09447BC-5464-4E12-B58A-4634273783EE}"/>
              </a:ext>
            </a:extLst>
          </p:cNvPr>
          <p:cNvCxnSpPr>
            <a:cxnSpLocks/>
          </p:cNvCxnSpPr>
          <p:nvPr/>
        </p:nvCxnSpPr>
        <p:spPr>
          <a:xfrm>
            <a:off x="5795087" y="2269582"/>
            <a:ext cx="89067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77B78CCF-C525-4A46-AB59-B120B1479E03}"/>
              </a:ext>
            </a:extLst>
          </p:cNvPr>
          <p:cNvCxnSpPr>
            <a:cxnSpLocks/>
          </p:cNvCxnSpPr>
          <p:nvPr/>
        </p:nvCxnSpPr>
        <p:spPr>
          <a:xfrm>
            <a:off x="3454482" y="6597635"/>
            <a:ext cx="275" cy="327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317C5DC6-B4EE-4168-A0CE-AF29B95D60C5}"/>
              </a:ext>
            </a:extLst>
          </p:cNvPr>
          <p:cNvCxnSpPr>
            <a:cxnSpLocks/>
          </p:cNvCxnSpPr>
          <p:nvPr/>
        </p:nvCxnSpPr>
        <p:spPr>
          <a:xfrm>
            <a:off x="3416493" y="6600208"/>
            <a:ext cx="0" cy="43725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E9E05A95-9FAB-4A89-8C94-93F44A073FF2}"/>
              </a:ext>
            </a:extLst>
          </p:cNvPr>
          <p:cNvCxnSpPr>
            <a:cxnSpLocks/>
          </p:cNvCxnSpPr>
          <p:nvPr/>
        </p:nvCxnSpPr>
        <p:spPr>
          <a:xfrm>
            <a:off x="4101464" y="5048170"/>
            <a:ext cx="2433925" cy="159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FA3962D-1FCA-47CA-8B5E-5106A2E09866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4109127" y="5045130"/>
            <a:ext cx="20198" cy="786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3939BE0D-E0A1-4E9F-BE9F-32270217C4BD}"/>
              </a:ext>
            </a:extLst>
          </p:cNvPr>
          <p:cNvCxnSpPr>
            <a:cxnSpLocks/>
          </p:cNvCxnSpPr>
          <p:nvPr/>
        </p:nvCxnSpPr>
        <p:spPr>
          <a:xfrm>
            <a:off x="4069280" y="5002873"/>
            <a:ext cx="2532472" cy="63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B0761499-F10E-46C3-8002-73FE79345EF9}"/>
              </a:ext>
            </a:extLst>
          </p:cNvPr>
          <p:cNvCxnSpPr>
            <a:cxnSpLocks/>
          </p:cNvCxnSpPr>
          <p:nvPr/>
        </p:nvCxnSpPr>
        <p:spPr>
          <a:xfrm>
            <a:off x="4052064" y="4992334"/>
            <a:ext cx="19044" cy="845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9827F03B-B4A7-45C2-9C3A-20BD2A8CB6C6}"/>
              </a:ext>
            </a:extLst>
          </p:cNvPr>
          <p:cNvCxnSpPr>
            <a:cxnSpLocks/>
          </p:cNvCxnSpPr>
          <p:nvPr/>
        </p:nvCxnSpPr>
        <p:spPr>
          <a:xfrm>
            <a:off x="6588675" y="5021131"/>
            <a:ext cx="0" cy="1898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579100DA-9F3B-476B-B2A0-2A30E37A0394}"/>
              </a:ext>
            </a:extLst>
          </p:cNvPr>
          <p:cNvCxnSpPr>
            <a:cxnSpLocks/>
          </p:cNvCxnSpPr>
          <p:nvPr/>
        </p:nvCxnSpPr>
        <p:spPr>
          <a:xfrm flipV="1">
            <a:off x="3435631" y="6906480"/>
            <a:ext cx="3150474" cy="207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6FC157F8-DFBA-4DE0-97A7-ACDA842299C2}"/>
              </a:ext>
            </a:extLst>
          </p:cNvPr>
          <p:cNvSpPr txBox="1"/>
          <p:nvPr/>
        </p:nvSpPr>
        <p:spPr>
          <a:xfrm>
            <a:off x="4731212" y="5333001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DO35,17</a:t>
            </a:r>
          </a:p>
        </p:txBody>
      </p: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EA77B6C2-BA4F-4A61-BC57-7755A9FB12FD}"/>
              </a:ext>
            </a:extLst>
          </p:cNvPr>
          <p:cNvCxnSpPr>
            <a:cxnSpLocks/>
            <a:stCxn id="414" idx="1"/>
          </p:cNvCxnSpPr>
          <p:nvPr/>
        </p:nvCxnSpPr>
        <p:spPr>
          <a:xfrm flipH="1" flipV="1">
            <a:off x="4106466" y="5490101"/>
            <a:ext cx="624746" cy="27566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71423AD-3FFC-42A1-8829-4F0067491048}"/>
              </a:ext>
            </a:extLst>
          </p:cNvPr>
          <p:cNvCxnSpPr>
            <a:cxnSpLocks/>
          </p:cNvCxnSpPr>
          <p:nvPr/>
        </p:nvCxnSpPr>
        <p:spPr>
          <a:xfrm>
            <a:off x="1963950" y="3919169"/>
            <a:ext cx="0" cy="10197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Arc 425">
            <a:extLst>
              <a:ext uri="{FF2B5EF4-FFF2-40B4-BE49-F238E27FC236}">
                <a16:creationId xmlns:a16="http://schemas.microsoft.com/office/drawing/2014/main" id="{BC52498C-376D-4BC2-B190-80E9A05A3054}"/>
              </a:ext>
            </a:extLst>
          </p:cNvPr>
          <p:cNvSpPr/>
          <p:nvPr/>
        </p:nvSpPr>
        <p:spPr>
          <a:xfrm rot="2034167">
            <a:off x="1646215" y="4903817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8308A66-ED6A-44F7-8F54-3DD6A90FA3A2}"/>
              </a:ext>
            </a:extLst>
          </p:cNvPr>
          <p:cNvCxnSpPr>
            <a:cxnSpLocks/>
          </p:cNvCxnSpPr>
          <p:nvPr/>
        </p:nvCxnSpPr>
        <p:spPr>
          <a:xfrm flipV="1">
            <a:off x="1954011" y="5368395"/>
            <a:ext cx="1558400" cy="49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14FBE4D7-10A5-4622-84C4-35548FF6D926}"/>
              </a:ext>
            </a:extLst>
          </p:cNvPr>
          <p:cNvCxnSpPr>
            <a:cxnSpLocks/>
          </p:cNvCxnSpPr>
          <p:nvPr/>
        </p:nvCxnSpPr>
        <p:spPr>
          <a:xfrm>
            <a:off x="1957406" y="5257153"/>
            <a:ext cx="0" cy="1285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E84E7782-810F-40AF-B3B0-F09316D0A189}"/>
              </a:ext>
            </a:extLst>
          </p:cNvPr>
          <p:cNvCxnSpPr>
            <a:cxnSpLocks/>
          </p:cNvCxnSpPr>
          <p:nvPr/>
        </p:nvCxnSpPr>
        <p:spPr>
          <a:xfrm>
            <a:off x="3410178" y="5353449"/>
            <a:ext cx="985" cy="480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A5FFC905-8553-4D93-A575-DB484C753686}"/>
              </a:ext>
            </a:extLst>
          </p:cNvPr>
          <p:cNvCxnSpPr>
            <a:cxnSpLocks/>
          </p:cNvCxnSpPr>
          <p:nvPr/>
        </p:nvCxnSpPr>
        <p:spPr>
          <a:xfrm>
            <a:off x="3514981" y="5353449"/>
            <a:ext cx="985" cy="480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08951AF7-3F4D-4683-8CA2-92331D4CCC2C}"/>
              </a:ext>
            </a:extLst>
          </p:cNvPr>
          <p:cNvCxnSpPr>
            <a:cxnSpLocks/>
          </p:cNvCxnSpPr>
          <p:nvPr/>
        </p:nvCxnSpPr>
        <p:spPr>
          <a:xfrm>
            <a:off x="722669" y="2131836"/>
            <a:ext cx="0" cy="814829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C22F38E3-45C6-4AE3-8A01-380239D2C832}"/>
              </a:ext>
            </a:extLst>
          </p:cNvPr>
          <p:cNvCxnSpPr>
            <a:cxnSpLocks/>
          </p:cNvCxnSpPr>
          <p:nvPr/>
        </p:nvCxnSpPr>
        <p:spPr>
          <a:xfrm flipV="1">
            <a:off x="709100" y="2158775"/>
            <a:ext cx="769991" cy="4092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3915300-634C-48CD-BA8B-54F258BBEFDF}"/>
              </a:ext>
            </a:extLst>
          </p:cNvPr>
          <p:cNvCxnSpPr>
            <a:cxnSpLocks/>
          </p:cNvCxnSpPr>
          <p:nvPr/>
        </p:nvCxnSpPr>
        <p:spPr>
          <a:xfrm flipH="1" flipV="1">
            <a:off x="1442415" y="947745"/>
            <a:ext cx="6152" cy="1252670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25546F47-94B6-41BD-88D4-3942AE1633CF}"/>
              </a:ext>
            </a:extLst>
          </p:cNvPr>
          <p:cNvCxnSpPr>
            <a:cxnSpLocks/>
          </p:cNvCxnSpPr>
          <p:nvPr/>
        </p:nvCxnSpPr>
        <p:spPr>
          <a:xfrm>
            <a:off x="1406120" y="981771"/>
            <a:ext cx="3583163" cy="11739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DA26208C-E11C-47C5-8FBE-14B509A0084C}"/>
              </a:ext>
            </a:extLst>
          </p:cNvPr>
          <p:cNvCxnSpPr>
            <a:cxnSpLocks/>
          </p:cNvCxnSpPr>
          <p:nvPr/>
        </p:nvCxnSpPr>
        <p:spPr>
          <a:xfrm flipH="1" flipV="1">
            <a:off x="4987492" y="739708"/>
            <a:ext cx="3645" cy="275291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F0D79A1-458B-4B3A-BBFE-8449833874CC}"/>
              </a:ext>
            </a:extLst>
          </p:cNvPr>
          <p:cNvCxnSpPr>
            <a:cxnSpLocks/>
          </p:cNvCxnSpPr>
          <p:nvPr/>
        </p:nvCxnSpPr>
        <p:spPr>
          <a:xfrm>
            <a:off x="6685765" y="4938954"/>
            <a:ext cx="427528" cy="0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EB7CFB7-591E-4781-ADB7-EB74C71F45AA}"/>
              </a:ext>
            </a:extLst>
          </p:cNvPr>
          <p:cNvCxnSpPr>
            <a:cxnSpLocks/>
          </p:cNvCxnSpPr>
          <p:nvPr/>
        </p:nvCxnSpPr>
        <p:spPr>
          <a:xfrm flipV="1">
            <a:off x="7113293" y="2946665"/>
            <a:ext cx="0" cy="1978074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C5EA510-62A0-4AC2-BE2E-A71E074E910F}"/>
              </a:ext>
            </a:extLst>
          </p:cNvPr>
          <p:cNvCxnSpPr>
            <a:cxnSpLocks/>
          </p:cNvCxnSpPr>
          <p:nvPr/>
        </p:nvCxnSpPr>
        <p:spPr>
          <a:xfrm flipH="1">
            <a:off x="7113293" y="2810740"/>
            <a:ext cx="4240507" cy="145565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41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Cycle Time Sequence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2864" y="132209"/>
            <a:ext cx="664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EOL program modification for PY1B SW5.2.0 testing sequence</a:t>
            </a:r>
            <a:endParaRPr lang="en-IN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4168" y="5366550"/>
            <a:ext cx="11594932" cy="1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4403" y="2131399"/>
            <a:ext cx="6192" cy="322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5959" y="4271317"/>
            <a:ext cx="204716" cy="1095233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80911" y="5356314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348301" y="2456039"/>
            <a:ext cx="573206" cy="29069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21507" y="245603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556128" y="2466275"/>
            <a:ext cx="36354" cy="17209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379864" y="3189859"/>
            <a:ext cx="429905" cy="21802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09769" y="3179623"/>
            <a:ext cx="112595" cy="79839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22364" y="3978017"/>
            <a:ext cx="60391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36513" y="3978016"/>
            <a:ext cx="194480" cy="1392072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295110" y="3720224"/>
            <a:ext cx="11553990" cy="18831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523409" y="2439105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96615" y="242886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31236" y="2439106"/>
            <a:ext cx="419669" cy="294791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61140" y="5366550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64403" y="4271317"/>
            <a:ext cx="501555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295110" y="2438239"/>
            <a:ext cx="11553990" cy="866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650" y="3191606"/>
            <a:ext cx="128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Shipping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4168" y="2135988"/>
            <a:ext cx="73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TDC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296" y="5081440"/>
            <a:ext cx="7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BDC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28276" y="5366326"/>
            <a:ext cx="614363" cy="357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17366" y="1904116"/>
            <a:ext cx="281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Automatic current cut off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5463" y="5495929"/>
            <a:ext cx="108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Dead Weight Loading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43047" y="1850103"/>
            <a:ext cx="19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Switch based De-Initialization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84960" y="2256144"/>
            <a:ext cx="165979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Pinch Force Measurement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14859" y="5374972"/>
            <a:ext cx="192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Dead Weight Release and Factory Mode Verification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9592482" y="2647976"/>
            <a:ext cx="22145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9817740" y="2643736"/>
            <a:ext cx="302425" cy="1094095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7028553">
            <a:off x="1194162" y="2719747"/>
            <a:ext cx="849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Inching Movements(Manual UP)</a:t>
            </a:r>
          </a:p>
        </p:txBody>
      </p:sp>
      <p:sp>
        <p:nvSpPr>
          <p:cNvPr id="47" name="TextBox 46"/>
          <p:cNvSpPr txBox="1"/>
          <p:nvPr/>
        </p:nvSpPr>
        <p:spPr>
          <a:xfrm rot="17032894">
            <a:off x="3417921" y="4057705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Manual UP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EF5E9-6905-4A65-9D3E-F1282B530020}"/>
              </a:ext>
            </a:extLst>
          </p:cNvPr>
          <p:cNvSpPr txBox="1"/>
          <p:nvPr/>
        </p:nvSpPr>
        <p:spPr>
          <a:xfrm rot="4898670">
            <a:off x="2362070" y="3261954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Auto Down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8C3B63-A86C-4436-A5F6-DC4FB1AFC3D5}"/>
              </a:ext>
            </a:extLst>
          </p:cNvPr>
          <p:cNvSpPr/>
          <p:nvPr/>
        </p:nvSpPr>
        <p:spPr>
          <a:xfrm>
            <a:off x="2693136" y="2367206"/>
            <a:ext cx="77741" cy="124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925F51-6936-4713-B2A9-17734C2D19DF}"/>
              </a:ext>
            </a:extLst>
          </p:cNvPr>
          <p:cNvCxnSpPr/>
          <p:nvPr/>
        </p:nvCxnSpPr>
        <p:spPr>
          <a:xfrm>
            <a:off x="2260600" y="2132450"/>
            <a:ext cx="158443" cy="30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E49328A-939E-4CAD-A5E5-085E957396F0}"/>
              </a:ext>
            </a:extLst>
          </p:cNvPr>
          <p:cNvSpPr/>
          <p:nvPr/>
        </p:nvSpPr>
        <p:spPr>
          <a:xfrm>
            <a:off x="3161140" y="770696"/>
            <a:ext cx="4779624" cy="71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Trigger{Down(H),Up(H)--- Down(L)+Up(L) }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789B20-F253-41C5-B339-F306F0F72B1D}"/>
              </a:ext>
            </a:extLst>
          </p:cNvPr>
          <p:cNvCxnSpPr>
            <a:cxnSpLocks/>
            <a:stCxn id="7" idx="1"/>
            <a:endCxn id="4" idx="7"/>
          </p:cNvCxnSpPr>
          <p:nvPr/>
        </p:nvCxnSpPr>
        <p:spPr>
          <a:xfrm flipH="1">
            <a:off x="2759492" y="1129304"/>
            <a:ext cx="401648" cy="125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BD2559-784F-47CF-B05B-7D79DC37652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6784142" y="2902475"/>
            <a:ext cx="430717" cy="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F9B2BE-FCC9-4AF3-BE91-C682ED0999E3}"/>
              </a:ext>
            </a:extLst>
          </p:cNvPr>
          <p:cNvCxnSpPr/>
          <p:nvPr/>
        </p:nvCxnSpPr>
        <p:spPr>
          <a:xfrm flipV="1">
            <a:off x="3758471" y="2464738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F6A6F0-46BB-45BD-9C24-FB82EC6D26D4}"/>
              </a:ext>
            </a:extLst>
          </p:cNvPr>
          <p:cNvCxnSpPr/>
          <p:nvPr/>
        </p:nvCxnSpPr>
        <p:spPr>
          <a:xfrm>
            <a:off x="4341913" y="2451183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DED15D-6B63-4C01-B370-2D025ADA99BB}"/>
              </a:ext>
            </a:extLst>
          </p:cNvPr>
          <p:cNvCxnSpPr/>
          <p:nvPr/>
        </p:nvCxnSpPr>
        <p:spPr>
          <a:xfrm>
            <a:off x="4889622" y="2448474"/>
            <a:ext cx="419669" cy="294791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8D14B3D-8EE2-4F03-92B6-1F212A0CB1EC}"/>
              </a:ext>
            </a:extLst>
          </p:cNvPr>
          <p:cNvSpPr txBox="1"/>
          <p:nvPr/>
        </p:nvSpPr>
        <p:spPr>
          <a:xfrm rot="4991469">
            <a:off x="4585840" y="3493310"/>
            <a:ext cx="1432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Manual Down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1D6C67-6728-4DB3-A0B1-532A585C2F31}"/>
              </a:ext>
            </a:extLst>
          </p:cNvPr>
          <p:cNvCxnSpPr>
            <a:cxnSpLocks/>
          </p:cNvCxnSpPr>
          <p:nvPr/>
        </p:nvCxnSpPr>
        <p:spPr>
          <a:xfrm>
            <a:off x="5309291" y="5394422"/>
            <a:ext cx="1070573" cy="19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AE42922-D694-4789-9632-E3E44DE28AC0}"/>
              </a:ext>
            </a:extLst>
          </p:cNvPr>
          <p:cNvSpPr txBox="1"/>
          <p:nvPr/>
        </p:nvSpPr>
        <p:spPr>
          <a:xfrm>
            <a:off x="3073655" y="5518244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72E697-9802-461E-89F0-5FD5FD3AE2CF}"/>
              </a:ext>
            </a:extLst>
          </p:cNvPr>
          <p:cNvSpPr txBox="1"/>
          <p:nvPr/>
        </p:nvSpPr>
        <p:spPr>
          <a:xfrm>
            <a:off x="5309291" y="5491000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B25C06-899F-4E59-A1DF-E6C0FFA4A24C}"/>
              </a:ext>
            </a:extLst>
          </p:cNvPr>
          <p:cNvSpPr txBox="1"/>
          <p:nvPr/>
        </p:nvSpPr>
        <p:spPr>
          <a:xfrm>
            <a:off x="6583191" y="3979672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C0326C9-7BFC-47C8-A844-3AAE9BD08B82}"/>
              </a:ext>
            </a:extLst>
          </p:cNvPr>
          <p:cNvSpPr/>
          <p:nvPr/>
        </p:nvSpPr>
        <p:spPr>
          <a:xfrm>
            <a:off x="6329675" y="5338661"/>
            <a:ext cx="77741" cy="124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D9CD9F3-E096-4836-BBF3-9EA1AA83F809}"/>
              </a:ext>
            </a:extLst>
          </p:cNvPr>
          <p:cNvSpPr txBox="1"/>
          <p:nvPr/>
        </p:nvSpPr>
        <p:spPr>
          <a:xfrm rot="17032894">
            <a:off x="6021611" y="4146891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Auto  UP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5F0B81E-12D9-4F95-8370-7FB191157DAD}"/>
              </a:ext>
            </a:extLst>
          </p:cNvPr>
          <p:cNvSpPr/>
          <p:nvPr/>
        </p:nvSpPr>
        <p:spPr>
          <a:xfrm>
            <a:off x="4453115" y="6191594"/>
            <a:ext cx="4779624" cy="71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Trigger{Up(H) ,Down(H), --- Down(L)+Up(L) }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CA8CB6-E33F-4982-8826-876680C9017C}"/>
              </a:ext>
            </a:extLst>
          </p:cNvPr>
          <p:cNvCxnSpPr>
            <a:cxnSpLocks/>
            <a:stCxn id="79" idx="0"/>
            <a:endCxn id="76" idx="3"/>
          </p:cNvCxnSpPr>
          <p:nvPr/>
        </p:nvCxnSpPr>
        <p:spPr>
          <a:xfrm flipH="1" flipV="1">
            <a:off x="6341060" y="5444902"/>
            <a:ext cx="501867" cy="7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F71E3F8-8318-42F4-8B69-C49502F04E49}"/>
              </a:ext>
            </a:extLst>
          </p:cNvPr>
          <p:cNvSpPr txBox="1"/>
          <p:nvPr/>
        </p:nvSpPr>
        <p:spPr>
          <a:xfrm rot="4874062">
            <a:off x="7329699" y="4453885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71C3C3-CD47-4F7B-B085-7EC34E236C04}"/>
              </a:ext>
            </a:extLst>
          </p:cNvPr>
          <p:cNvSpPr txBox="1"/>
          <p:nvPr/>
        </p:nvSpPr>
        <p:spPr>
          <a:xfrm rot="17085830">
            <a:off x="9725295" y="3101796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8A65B3-4AD0-4472-845F-1FDBDA3973C6}"/>
              </a:ext>
            </a:extLst>
          </p:cNvPr>
          <p:cNvSpPr txBox="1"/>
          <p:nvPr/>
        </p:nvSpPr>
        <p:spPr>
          <a:xfrm rot="4874062">
            <a:off x="8258151" y="3131860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13B50E-D8D6-4A58-BD1E-9678BC9FD56A}"/>
              </a:ext>
            </a:extLst>
          </p:cNvPr>
          <p:cNvSpPr txBox="1"/>
          <p:nvPr/>
        </p:nvSpPr>
        <p:spPr>
          <a:xfrm>
            <a:off x="3775290" y="1900531"/>
            <a:ext cx="19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Load cell measurement</a:t>
            </a:r>
          </a:p>
        </p:txBody>
      </p:sp>
    </p:spTree>
    <p:extLst>
      <p:ext uri="{BB962C8B-B14F-4D97-AF65-F5344CB8AC3E}">
        <p14:creationId xmlns:p14="http://schemas.microsoft.com/office/powerpoint/2010/main" val="3673820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30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 Mount the relays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Make space in the din rale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Mount the relays in the appropriate order</a:t>
            </a:r>
          </a:p>
        </p:txBody>
      </p:sp>
    </p:spTree>
    <p:extLst>
      <p:ext uri="{BB962C8B-B14F-4D97-AF65-F5344CB8AC3E}">
        <p14:creationId xmlns:p14="http://schemas.microsoft.com/office/powerpoint/2010/main" val="1394168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31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UPreleays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050568"/>
            <a:ext cx="238990" cy="1637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 Mount the relays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Make space in the din rale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Mount the relays in the appropriate order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</p:cNvCxnSpPr>
          <p:nvPr/>
        </p:nvCxnSpPr>
        <p:spPr>
          <a:xfrm flipH="1">
            <a:off x="3594002" y="3747500"/>
            <a:ext cx="3220159" cy="2242849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B9F3AC7-9F17-4707-B9CB-A6DB6A7FBB07}"/>
              </a:ext>
            </a:extLst>
          </p:cNvPr>
          <p:cNvSpPr txBox="1"/>
          <p:nvPr/>
        </p:nvSpPr>
        <p:spPr>
          <a:xfrm>
            <a:off x="2106644" y="5342036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6634D40-1CBC-4127-BFB5-148C07D72F8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304367" y="5593556"/>
            <a:ext cx="244197" cy="23425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74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UPreleays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050568"/>
            <a:ext cx="238990" cy="1637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 Stick the 4 TBs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Make space in the din rale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Mount the TBs in the appropriate </a:t>
            </a:r>
            <a:r>
              <a:rPr lang="en-IN" dirty="0" err="1"/>
              <a:t>color</a:t>
            </a:r>
            <a:r>
              <a:rPr lang="en-IN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</p:cNvCxnSpPr>
          <p:nvPr/>
        </p:nvCxnSpPr>
        <p:spPr>
          <a:xfrm flipH="1">
            <a:off x="2644115" y="3747500"/>
            <a:ext cx="4170046" cy="136869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B9F3AC7-9F17-4707-B9CB-A6DB6A7FBB07}"/>
              </a:ext>
            </a:extLst>
          </p:cNvPr>
          <p:cNvSpPr txBox="1"/>
          <p:nvPr/>
        </p:nvSpPr>
        <p:spPr>
          <a:xfrm>
            <a:off x="2106644" y="5342036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6634D40-1CBC-4127-BFB5-148C07D72F8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304367" y="5593556"/>
            <a:ext cx="244197" cy="23425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31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UPreleays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050568"/>
            <a:ext cx="238990" cy="1637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 Stick the BSL tool 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 the double side tap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Mark the 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Stick 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</p:cNvCxnSpPr>
          <p:nvPr/>
        </p:nvCxnSpPr>
        <p:spPr>
          <a:xfrm flipH="1" flipV="1">
            <a:off x="950345" y="3429000"/>
            <a:ext cx="5863815" cy="31849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B9F3AC7-9F17-4707-B9CB-A6DB6A7FBB07}"/>
              </a:ext>
            </a:extLst>
          </p:cNvPr>
          <p:cNvSpPr txBox="1"/>
          <p:nvPr/>
        </p:nvSpPr>
        <p:spPr>
          <a:xfrm>
            <a:off x="2106644" y="5342036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6634D40-1CBC-4127-BFB5-148C07D72F8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304367" y="5593556"/>
            <a:ext cx="244197" cy="23425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80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34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UPreleays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050568"/>
            <a:ext cx="238990" cy="1637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 Contactor 2_1L1  -  ECU_1L1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the wire dimeter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wire path in cable tray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length of the cable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 the cable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second pin of 1L1 is already used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if we want to use twin leg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Luging and crimping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Wiring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</p:cNvCxnSpPr>
          <p:nvPr/>
        </p:nvCxnSpPr>
        <p:spPr>
          <a:xfrm flipH="1" flipV="1">
            <a:off x="4474621" y="2860491"/>
            <a:ext cx="2339537" cy="887007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B9F3AC7-9F17-4707-B9CB-A6DB6A7FBB07}"/>
              </a:ext>
            </a:extLst>
          </p:cNvPr>
          <p:cNvSpPr txBox="1"/>
          <p:nvPr/>
        </p:nvSpPr>
        <p:spPr>
          <a:xfrm>
            <a:off x="2106644" y="5342036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6634D40-1CBC-4127-BFB5-148C07D72F8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304367" y="5593556"/>
            <a:ext cx="244197" cy="23425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2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4703627" y="2269582"/>
            <a:ext cx="485829" cy="1080688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V="1">
            <a:off x="4151262" y="2269582"/>
            <a:ext cx="554897" cy="1068893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UPreleays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050568"/>
            <a:ext cx="238990" cy="1637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 Contactor 2_3L2  -  ECU_3L2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the wire dimeter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wire path in cable tray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length of the cable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 the cable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second pin of </a:t>
            </a:r>
            <a:r>
              <a:rPr lang="en-US" dirty="0"/>
              <a:t>3L2</a:t>
            </a:r>
            <a:r>
              <a:rPr lang="en-IN" dirty="0"/>
              <a:t> is already used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if we want to use twin leg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Luging and crimping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Wiring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</p:cNvCxnSpPr>
          <p:nvPr/>
        </p:nvCxnSpPr>
        <p:spPr>
          <a:xfrm flipH="1" flipV="1">
            <a:off x="4334940" y="3047586"/>
            <a:ext cx="2479218" cy="699911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B9F3AC7-9F17-4707-B9CB-A6DB6A7FBB07}"/>
              </a:ext>
            </a:extLst>
          </p:cNvPr>
          <p:cNvSpPr txBox="1"/>
          <p:nvPr/>
        </p:nvSpPr>
        <p:spPr>
          <a:xfrm>
            <a:off x="2106644" y="5342036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6634D40-1CBC-4127-BFB5-148C07D72F8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304367" y="5593556"/>
            <a:ext cx="244197" cy="23425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51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4703627" y="2269582"/>
            <a:ext cx="485829" cy="1080688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V="1">
            <a:off x="4151262" y="2269582"/>
            <a:ext cx="554897" cy="1068893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7FC94C-7A19-483F-9F91-6857CE819AC8}"/>
              </a:ext>
            </a:extLst>
          </p:cNvPr>
          <p:cNvCxnSpPr>
            <a:cxnSpLocks/>
          </p:cNvCxnSpPr>
          <p:nvPr/>
        </p:nvCxnSpPr>
        <p:spPr>
          <a:xfrm flipH="1" flipV="1">
            <a:off x="3978582" y="2333343"/>
            <a:ext cx="248463" cy="995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4811BA-F99D-4E61-9F2E-888F92BFE36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665305" y="2361288"/>
            <a:ext cx="312600" cy="977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UPreleays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050568"/>
            <a:ext cx="238990" cy="1637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 Connection ECU_1L1  - BSL _1L1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the wire dimeter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wire path in cable tray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length of the cable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 the cable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second pin of </a:t>
            </a:r>
            <a:r>
              <a:rPr lang="en-US" dirty="0"/>
              <a:t>ECU_1L1</a:t>
            </a:r>
            <a:r>
              <a:rPr lang="en-IN" dirty="0"/>
              <a:t> is already used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if we want to use twin leg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Luging and crimping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Wiring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</p:cNvCxnSpPr>
          <p:nvPr/>
        </p:nvCxnSpPr>
        <p:spPr>
          <a:xfrm flipH="1" flipV="1">
            <a:off x="3807323" y="2844393"/>
            <a:ext cx="3006834" cy="903103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B9F3AC7-9F17-4707-B9CB-A6DB6A7FBB07}"/>
              </a:ext>
            </a:extLst>
          </p:cNvPr>
          <p:cNvSpPr txBox="1"/>
          <p:nvPr/>
        </p:nvSpPr>
        <p:spPr>
          <a:xfrm>
            <a:off x="2106644" y="5342036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6634D40-1CBC-4127-BFB5-148C07D72F8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304367" y="5593556"/>
            <a:ext cx="244197" cy="23425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090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4703627" y="2269582"/>
            <a:ext cx="485829" cy="1080688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V="1">
            <a:off x="4151262" y="2269582"/>
            <a:ext cx="554897" cy="1068893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7FC94C-7A19-483F-9F91-6857CE819AC8}"/>
              </a:ext>
            </a:extLst>
          </p:cNvPr>
          <p:cNvCxnSpPr>
            <a:cxnSpLocks/>
          </p:cNvCxnSpPr>
          <p:nvPr/>
        </p:nvCxnSpPr>
        <p:spPr>
          <a:xfrm flipH="1" flipV="1">
            <a:off x="3978582" y="2333343"/>
            <a:ext cx="248463" cy="995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4811BA-F99D-4E61-9F2E-888F92BFE36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665305" y="2361288"/>
            <a:ext cx="312600" cy="977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C7AD93-6C35-4E78-84D2-1C14D7692C0C}"/>
              </a:ext>
            </a:extLst>
          </p:cNvPr>
          <p:cNvCxnSpPr>
            <a:cxnSpLocks/>
          </p:cNvCxnSpPr>
          <p:nvPr/>
        </p:nvCxnSpPr>
        <p:spPr>
          <a:xfrm flipV="1">
            <a:off x="3510184" y="2361293"/>
            <a:ext cx="335847" cy="98564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A90836-8735-482E-9CF5-31E2E81E1FC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851625" y="2361295"/>
            <a:ext cx="272006" cy="97718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UPreleays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050568"/>
            <a:ext cx="238990" cy="1637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 Connection ECU_3L2  -  BSL_3L2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the wire dimeter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wire path in cable tray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length of the cable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 the cable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second pin of </a:t>
            </a:r>
            <a:r>
              <a:rPr lang="en-US" dirty="0"/>
              <a:t>ECU_3L2</a:t>
            </a:r>
            <a:r>
              <a:rPr lang="en-IN" dirty="0"/>
              <a:t> is already used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if we want to use twin leg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Luging and crimping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Wiring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  <a:stCxn id="167" idx="1"/>
          </p:cNvCxnSpPr>
          <p:nvPr/>
        </p:nvCxnSpPr>
        <p:spPr>
          <a:xfrm flipH="1" flipV="1">
            <a:off x="3548564" y="3047586"/>
            <a:ext cx="3293306" cy="674608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B9F3AC7-9F17-4707-B9CB-A6DB6A7FBB07}"/>
              </a:ext>
            </a:extLst>
          </p:cNvPr>
          <p:cNvSpPr txBox="1"/>
          <p:nvPr/>
        </p:nvSpPr>
        <p:spPr>
          <a:xfrm>
            <a:off x="2106644" y="5342036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6634D40-1CBC-4127-BFB5-148C07D72F8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304367" y="5593556"/>
            <a:ext cx="244197" cy="23425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493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38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4703627" y="2269582"/>
            <a:ext cx="485829" cy="1080688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V="1">
            <a:off x="4151262" y="2269582"/>
            <a:ext cx="554897" cy="1068893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7FC94C-7A19-483F-9F91-6857CE819AC8}"/>
              </a:ext>
            </a:extLst>
          </p:cNvPr>
          <p:cNvCxnSpPr>
            <a:cxnSpLocks/>
          </p:cNvCxnSpPr>
          <p:nvPr/>
        </p:nvCxnSpPr>
        <p:spPr>
          <a:xfrm flipH="1" flipV="1">
            <a:off x="3978582" y="2333343"/>
            <a:ext cx="248463" cy="995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4811BA-F99D-4E61-9F2E-888F92BFE36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665305" y="2361288"/>
            <a:ext cx="312600" cy="977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C7AD93-6C35-4E78-84D2-1C14D7692C0C}"/>
              </a:ext>
            </a:extLst>
          </p:cNvPr>
          <p:cNvCxnSpPr>
            <a:cxnSpLocks/>
          </p:cNvCxnSpPr>
          <p:nvPr/>
        </p:nvCxnSpPr>
        <p:spPr>
          <a:xfrm flipV="1">
            <a:off x="3510184" y="2361293"/>
            <a:ext cx="335847" cy="98564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A90836-8735-482E-9CF5-31E2E81E1FC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851625" y="2361295"/>
            <a:ext cx="272006" cy="97718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UPreleays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050568"/>
            <a:ext cx="238990" cy="1637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511639A-BA73-45B9-9521-555095CDAD60}"/>
              </a:ext>
            </a:extLst>
          </p:cNvPr>
          <p:cNvCxnSpPr>
            <a:cxnSpLocks/>
          </p:cNvCxnSpPr>
          <p:nvPr/>
        </p:nvCxnSpPr>
        <p:spPr>
          <a:xfrm flipH="1">
            <a:off x="5673667" y="1900397"/>
            <a:ext cx="9144" cy="330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659706B-71F6-4B87-84F3-AE94B8B43DFF}"/>
              </a:ext>
            </a:extLst>
          </p:cNvPr>
          <p:cNvCxnSpPr>
            <a:cxnSpLocks/>
          </p:cNvCxnSpPr>
          <p:nvPr/>
        </p:nvCxnSpPr>
        <p:spPr>
          <a:xfrm>
            <a:off x="4387959" y="2230968"/>
            <a:ext cx="12948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4F37FA-60F7-4731-AF16-071FECA8AB3C}"/>
              </a:ext>
            </a:extLst>
          </p:cNvPr>
          <p:cNvCxnSpPr>
            <a:cxnSpLocks/>
          </p:cNvCxnSpPr>
          <p:nvPr/>
        </p:nvCxnSpPr>
        <p:spPr>
          <a:xfrm>
            <a:off x="4387959" y="2243039"/>
            <a:ext cx="2572" cy="14843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3E5D688-8C80-46DF-B330-98A5B5ECFC87}"/>
              </a:ext>
            </a:extLst>
          </p:cNvPr>
          <p:cNvCxnSpPr>
            <a:cxnSpLocks/>
          </p:cNvCxnSpPr>
          <p:nvPr/>
        </p:nvCxnSpPr>
        <p:spPr>
          <a:xfrm flipV="1">
            <a:off x="3843215" y="3663674"/>
            <a:ext cx="544744" cy="18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275ACE4-BC02-4E76-9DF7-3271D1659FB7}"/>
              </a:ext>
            </a:extLst>
          </p:cNvPr>
          <p:cNvSpPr txBox="1"/>
          <p:nvPr/>
        </p:nvSpPr>
        <p:spPr>
          <a:xfrm>
            <a:off x="4181501" y="3650427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:24 GND – BSL_A2, ECU_A2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wire path in cable tray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length of the 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short cable length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 the cable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Luging and crimping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  <a:stCxn id="167" idx="1"/>
          </p:cNvCxnSpPr>
          <p:nvPr/>
        </p:nvCxnSpPr>
        <p:spPr>
          <a:xfrm flipH="1" flipV="1">
            <a:off x="5474999" y="2243039"/>
            <a:ext cx="1366871" cy="1479155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B9F3AC7-9F17-4707-B9CB-A6DB6A7FBB07}"/>
              </a:ext>
            </a:extLst>
          </p:cNvPr>
          <p:cNvSpPr txBox="1"/>
          <p:nvPr/>
        </p:nvSpPr>
        <p:spPr>
          <a:xfrm>
            <a:off x="2106644" y="5342036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6634D40-1CBC-4127-BFB5-148C07D72F8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304367" y="5593556"/>
            <a:ext cx="244197" cy="23425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67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39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4703627" y="2269582"/>
            <a:ext cx="485829" cy="1080688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V="1">
            <a:off x="4151262" y="2269582"/>
            <a:ext cx="554897" cy="1068893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7FC94C-7A19-483F-9F91-6857CE819AC8}"/>
              </a:ext>
            </a:extLst>
          </p:cNvPr>
          <p:cNvCxnSpPr>
            <a:cxnSpLocks/>
          </p:cNvCxnSpPr>
          <p:nvPr/>
        </p:nvCxnSpPr>
        <p:spPr>
          <a:xfrm flipH="1" flipV="1">
            <a:off x="3978582" y="2333343"/>
            <a:ext cx="248463" cy="995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4811BA-F99D-4E61-9F2E-888F92BFE36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665305" y="2361288"/>
            <a:ext cx="312600" cy="977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C7AD93-6C35-4E78-84D2-1C14D7692C0C}"/>
              </a:ext>
            </a:extLst>
          </p:cNvPr>
          <p:cNvCxnSpPr>
            <a:cxnSpLocks/>
          </p:cNvCxnSpPr>
          <p:nvPr/>
        </p:nvCxnSpPr>
        <p:spPr>
          <a:xfrm flipV="1">
            <a:off x="3510184" y="2361293"/>
            <a:ext cx="335847" cy="98564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A90836-8735-482E-9CF5-31E2E81E1FC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851625" y="2361295"/>
            <a:ext cx="272006" cy="97718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UPreleays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050568"/>
            <a:ext cx="238990" cy="1637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359E81F-BB4F-40B3-A4D8-0B8617089BCE}"/>
              </a:ext>
            </a:extLst>
          </p:cNvPr>
          <p:cNvCxnSpPr>
            <a:cxnSpLocks/>
          </p:cNvCxnSpPr>
          <p:nvPr/>
        </p:nvCxnSpPr>
        <p:spPr>
          <a:xfrm flipH="1">
            <a:off x="5555928" y="1917084"/>
            <a:ext cx="3631" cy="251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511639A-BA73-45B9-9521-555095CDAD60}"/>
              </a:ext>
            </a:extLst>
          </p:cNvPr>
          <p:cNvCxnSpPr>
            <a:cxnSpLocks/>
          </p:cNvCxnSpPr>
          <p:nvPr/>
        </p:nvCxnSpPr>
        <p:spPr>
          <a:xfrm flipH="1">
            <a:off x="5673667" y="1900397"/>
            <a:ext cx="9144" cy="330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27866C1-7026-4450-84A3-E5C57A120F70}"/>
              </a:ext>
            </a:extLst>
          </p:cNvPr>
          <p:cNvCxnSpPr>
            <a:cxnSpLocks/>
          </p:cNvCxnSpPr>
          <p:nvPr/>
        </p:nvCxnSpPr>
        <p:spPr>
          <a:xfrm flipV="1">
            <a:off x="3372689" y="2172419"/>
            <a:ext cx="2188702" cy="10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3CD6EB-5BA9-4E02-8408-7CDEF03970FB}"/>
              </a:ext>
            </a:extLst>
          </p:cNvPr>
          <p:cNvCxnSpPr>
            <a:cxnSpLocks/>
          </p:cNvCxnSpPr>
          <p:nvPr/>
        </p:nvCxnSpPr>
        <p:spPr>
          <a:xfrm>
            <a:off x="3372689" y="2176219"/>
            <a:ext cx="0" cy="1443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659706B-71F6-4B87-84F3-AE94B8B43DFF}"/>
              </a:ext>
            </a:extLst>
          </p:cNvPr>
          <p:cNvCxnSpPr>
            <a:cxnSpLocks/>
          </p:cNvCxnSpPr>
          <p:nvPr/>
        </p:nvCxnSpPr>
        <p:spPr>
          <a:xfrm>
            <a:off x="4387959" y="2230968"/>
            <a:ext cx="12948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4F37FA-60F7-4731-AF16-071FECA8AB3C}"/>
              </a:ext>
            </a:extLst>
          </p:cNvPr>
          <p:cNvCxnSpPr>
            <a:cxnSpLocks/>
          </p:cNvCxnSpPr>
          <p:nvPr/>
        </p:nvCxnSpPr>
        <p:spPr>
          <a:xfrm>
            <a:off x="4387959" y="2243039"/>
            <a:ext cx="2572" cy="14843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3E5D688-8C80-46DF-B330-98A5B5ECFC87}"/>
              </a:ext>
            </a:extLst>
          </p:cNvPr>
          <p:cNvCxnSpPr>
            <a:cxnSpLocks/>
          </p:cNvCxnSpPr>
          <p:nvPr/>
        </p:nvCxnSpPr>
        <p:spPr>
          <a:xfrm flipV="1">
            <a:off x="3843215" y="3663674"/>
            <a:ext cx="544744" cy="18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275ACE4-BC02-4E76-9DF7-3271D1659FB7}"/>
              </a:ext>
            </a:extLst>
          </p:cNvPr>
          <p:cNvSpPr txBox="1"/>
          <p:nvPr/>
        </p:nvSpPr>
        <p:spPr>
          <a:xfrm>
            <a:off x="4181501" y="3650427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:24 volts – BSL_21NC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wire path in cable tray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length of the cable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 the cable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Luging and crimping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  <a:stCxn id="167" idx="1"/>
          </p:cNvCxnSpPr>
          <p:nvPr/>
        </p:nvCxnSpPr>
        <p:spPr>
          <a:xfrm flipH="1" flipV="1">
            <a:off x="3372689" y="2491159"/>
            <a:ext cx="3469181" cy="1231035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B9F3AC7-9F17-4707-B9CB-A6DB6A7FBB07}"/>
              </a:ext>
            </a:extLst>
          </p:cNvPr>
          <p:cNvSpPr txBox="1"/>
          <p:nvPr/>
        </p:nvSpPr>
        <p:spPr>
          <a:xfrm>
            <a:off x="2106644" y="5342036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6634D40-1CBC-4127-BFB5-148C07D72F8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304367" y="5593556"/>
            <a:ext cx="244197" cy="23425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5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815DA-59F6-4BAB-AB4A-86EB78EB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944"/>
            <a:ext cx="5021327" cy="250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D68EB2-2E4C-46CD-A60A-A88FC073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" y="838738"/>
            <a:ext cx="5137891" cy="2531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76CD5-D521-499A-A330-5AA00E4C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61" y="1308514"/>
            <a:ext cx="10113085" cy="42409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F5EE9B-EAD7-49D1-8A36-6D3A13E39462}"/>
              </a:ext>
            </a:extLst>
          </p:cNvPr>
          <p:cNvSpPr/>
          <p:nvPr/>
        </p:nvSpPr>
        <p:spPr>
          <a:xfrm>
            <a:off x="101599" y="2395494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46744-FA39-43C5-B4AE-0CB44CE09187}"/>
              </a:ext>
            </a:extLst>
          </p:cNvPr>
          <p:cNvSpPr/>
          <p:nvPr/>
        </p:nvSpPr>
        <p:spPr>
          <a:xfrm>
            <a:off x="-76202" y="1847703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4941D-2BA9-4202-A201-4D899D3D1CC9}"/>
              </a:ext>
            </a:extLst>
          </p:cNvPr>
          <p:cNvSpPr/>
          <p:nvPr/>
        </p:nvSpPr>
        <p:spPr>
          <a:xfrm>
            <a:off x="-76202" y="4926599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F4BA9-4183-4CED-9937-CEB561861252}"/>
              </a:ext>
            </a:extLst>
          </p:cNvPr>
          <p:cNvSpPr/>
          <p:nvPr/>
        </p:nvSpPr>
        <p:spPr>
          <a:xfrm>
            <a:off x="-254003" y="4378808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</p:spTree>
    <p:extLst>
      <p:ext uri="{BB962C8B-B14F-4D97-AF65-F5344CB8AC3E}">
        <p14:creationId xmlns:p14="http://schemas.microsoft.com/office/powerpoint/2010/main" val="281747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40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4703627" y="2269582"/>
            <a:ext cx="485829" cy="1080688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V="1">
            <a:off x="4151262" y="2269582"/>
            <a:ext cx="554897" cy="1068893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7FC94C-7A19-483F-9F91-6857CE819AC8}"/>
              </a:ext>
            </a:extLst>
          </p:cNvPr>
          <p:cNvCxnSpPr>
            <a:cxnSpLocks/>
          </p:cNvCxnSpPr>
          <p:nvPr/>
        </p:nvCxnSpPr>
        <p:spPr>
          <a:xfrm flipH="1" flipV="1">
            <a:off x="3978582" y="2333343"/>
            <a:ext cx="248463" cy="995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4811BA-F99D-4E61-9F2E-888F92BFE36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665305" y="2361288"/>
            <a:ext cx="312600" cy="977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C7AD93-6C35-4E78-84D2-1C14D7692C0C}"/>
              </a:ext>
            </a:extLst>
          </p:cNvPr>
          <p:cNvCxnSpPr>
            <a:cxnSpLocks/>
          </p:cNvCxnSpPr>
          <p:nvPr/>
        </p:nvCxnSpPr>
        <p:spPr>
          <a:xfrm flipV="1">
            <a:off x="3510184" y="2361293"/>
            <a:ext cx="335847" cy="98564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A90836-8735-482E-9CF5-31E2E81E1FC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851625" y="2361295"/>
            <a:ext cx="272006" cy="97718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UPreleays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050568"/>
            <a:ext cx="238990" cy="1637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5A01CBB-2DA2-4B27-B3E9-E3972E00FB0E}"/>
              </a:ext>
            </a:extLst>
          </p:cNvPr>
          <p:cNvCxnSpPr>
            <a:cxnSpLocks/>
          </p:cNvCxnSpPr>
          <p:nvPr/>
        </p:nvCxnSpPr>
        <p:spPr>
          <a:xfrm>
            <a:off x="3363164" y="5148042"/>
            <a:ext cx="593205" cy="1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359E81F-BB4F-40B3-A4D8-0B8617089BCE}"/>
              </a:ext>
            </a:extLst>
          </p:cNvPr>
          <p:cNvCxnSpPr>
            <a:cxnSpLocks/>
          </p:cNvCxnSpPr>
          <p:nvPr/>
        </p:nvCxnSpPr>
        <p:spPr>
          <a:xfrm flipH="1">
            <a:off x="5555928" y="1917084"/>
            <a:ext cx="3631" cy="251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511639A-BA73-45B9-9521-555095CDAD60}"/>
              </a:ext>
            </a:extLst>
          </p:cNvPr>
          <p:cNvCxnSpPr>
            <a:cxnSpLocks/>
          </p:cNvCxnSpPr>
          <p:nvPr/>
        </p:nvCxnSpPr>
        <p:spPr>
          <a:xfrm flipH="1">
            <a:off x="5673667" y="1900397"/>
            <a:ext cx="9144" cy="330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27866C1-7026-4450-84A3-E5C57A120F70}"/>
              </a:ext>
            </a:extLst>
          </p:cNvPr>
          <p:cNvCxnSpPr>
            <a:cxnSpLocks/>
          </p:cNvCxnSpPr>
          <p:nvPr/>
        </p:nvCxnSpPr>
        <p:spPr>
          <a:xfrm flipV="1">
            <a:off x="3372689" y="2172419"/>
            <a:ext cx="2188702" cy="10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3CD6EB-5BA9-4E02-8408-7CDEF03970FB}"/>
              </a:ext>
            </a:extLst>
          </p:cNvPr>
          <p:cNvCxnSpPr>
            <a:cxnSpLocks/>
          </p:cNvCxnSpPr>
          <p:nvPr/>
        </p:nvCxnSpPr>
        <p:spPr>
          <a:xfrm>
            <a:off x="3372689" y="2176219"/>
            <a:ext cx="0" cy="1443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659706B-71F6-4B87-84F3-AE94B8B43DFF}"/>
              </a:ext>
            </a:extLst>
          </p:cNvPr>
          <p:cNvCxnSpPr>
            <a:cxnSpLocks/>
          </p:cNvCxnSpPr>
          <p:nvPr/>
        </p:nvCxnSpPr>
        <p:spPr>
          <a:xfrm>
            <a:off x="4387959" y="2230968"/>
            <a:ext cx="12948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4F37FA-60F7-4731-AF16-071FECA8AB3C}"/>
              </a:ext>
            </a:extLst>
          </p:cNvPr>
          <p:cNvCxnSpPr>
            <a:cxnSpLocks/>
          </p:cNvCxnSpPr>
          <p:nvPr/>
        </p:nvCxnSpPr>
        <p:spPr>
          <a:xfrm>
            <a:off x="4387959" y="2243039"/>
            <a:ext cx="2572" cy="14843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3E5D688-8C80-46DF-B330-98A5B5ECFC87}"/>
              </a:ext>
            </a:extLst>
          </p:cNvPr>
          <p:cNvCxnSpPr>
            <a:cxnSpLocks/>
          </p:cNvCxnSpPr>
          <p:nvPr/>
        </p:nvCxnSpPr>
        <p:spPr>
          <a:xfrm flipV="1">
            <a:off x="3843215" y="3663674"/>
            <a:ext cx="544744" cy="18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275ACE4-BC02-4E76-9DF7-3271D1659FB7}"/>
              </a:ext>
            </a:extLst>
          </p:cNvPr>
          <p:cNvSpPr txBox="1"/>
          <p:nvPr/>
        </p:nvSpPr>
        <p:spPr>
          <a:xfrm>
            <a:off x="4181501" y="3650427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DCFE89F-16BB-43FD-9C4B-D22CB3348B2F}"/>
              </a:ext>
            </a:extLst>
          </p:cNvPr>
          <p:cNvCxnSpPr>
            <a:cxnSpLocks/>
          </p:cNvCxnSpPr>
          <p:nvPr/>
        </p:nvCxnSpPr>
        <p:spPr>
          <a:xfrm>
            <a:off x="3956679" y="5148042"/>
            <a:ext cx="28940" cy="7150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64C436A-9D57-4612-8846-EB437EE72308}"/>
              </a:ext>
            </a:extLst>
          </p:cNvPr>
          <p:cNvCxnSpPr>
            <a:cxnSpLocks/>
          </p:cNvCxnSpPr>
          <p:nvPr/>
        </p:nvCxnSpPr>
        <p:spPr>
          <a:xfrm flipH="1">
            <a:off x="3311530" y="3740544"/>
            <a:ext cx="147732" cy="69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Arc 312">
            <a:extLst>
              <a:ext uri="{FF2B5EF4-FFF2-40B4-BE49-F238E27FC236}">
                <a16:creationId xmlns:a16="http://schemas.microsoft.com/office/drawing/2014/main" id="{55AE7247-D820-44EA-A7D3-366A912CC5A7}"/>
              </a:ext>
            </a:extLst>
          </p:cNvPr>
          <p:cNvSpPr/>
          <p:nvPr/>
        </p:nvSpPr>
        <p:spPr>
          <a:xfrm rot="12776605">
            <a:off x="3236573" y="4755409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69F532EA-EE73-4A4F-AEE2-4B993788F0C6}"/>
              </a:ext>
            </a:extLst>
          </p:cNvPr>
          <p:cNvCxnSpPr>
            <a:cxnSpLocks/>
          </p:cNvCxnSpPr>
          <p:nvPr/>
        </p:nvCxnSpPr>
        <p:spPr>
          <a:xfrm>
            <a:off x="3331175" y="3742203"/>
            <a:ext cx="14470" cy="1054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:Dio18- BSLA1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wire path in cable tray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length of the cable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 the cable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Luging and crimping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Wiring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  <a:stCxn id="167" idx="1"/>
          </p:cNvCxnSpPr>
          <p:nvPr/>
        </p:nvCxnSpPr>
        <p:spPr>
          <a:xfrm flipH="1">
            <a:off x="3331175" y="3722194"/>
            <a:ext cx="3510695" cy="686259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B9F3AC7-9F17-4707-B9CB-A6DB6A7FBB07}"/>
              </a:ext>
            </a:extLst>
          </p:cNvPr>
          <p:cNvSpPr txBox="1"/>
          <p:nvPr/>
        </p:nvSpPr>
        <p:spPr>
          <a:xfrm>
            <a:off x="2106644" y="5342036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6634D40-1CBC-4127-BFB5-148C07D72F8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304367" y="5593556"/>
            <a:ext cx="244197" cy="23425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21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41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4703627" y="2269582"/>
            <a:ext cx="485829" cy="1080688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V="1">
            <a:off x="4151262" y="2269582"/>
            <a:ext cx="554897" cy="1068893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7FC94C-7A19-483F-9F91-6857CE819AC8}"/>
              </a:ext>
            </a:extLst>
          </p:cNvPr>
          <p:cNvCxnSpPr>
            <a:cxnSpLocks/>
          </p:cNvCxnSpPr>
          <p:nvPr/>
        </p:nvCxnSpPr>
        <p:spPr>
          <a:xfrm flipH="1" flipV="1">
            <a:off x="3978582" y="2333343"/>
            <a:ext cx="248463" cy="995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4811BA-F99D-4E61-9F2E-888F92BFE36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665305" y="2361288"/>
            <a:ext cx="312600" cy="977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C7AD93-6C35-4E78-84D2-1C14D7692C0C}"/>
              </a:ext>
            </a:extLst>
          </p:cNvPr>
          <p:cNvCxnSpPr>
            <a:cxnSpLocks/>
          </p:cNvCxnSpPr>
          <p:nvPr/>
        </p:nvCxnSpPr>
        <p:spPr>
          <a:xfrm flipV="1">
            <a:off x="3510184" y="2361293"/>
            <a:ext cx="335847" cy="98564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A90836-8735-482E-9CF5-31E2E81E1FC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851625" y="2361295"/>
            <a:ext cx="272006" cy="97718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UPreleays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050568"/>
            <a:ext cx="238990" cy="1637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5A01CBB-2DA2-4B27-B3E9-E3972E00FB0E}"/>
              </a:ext>
            </a:extLst>
          </p:cNvPr>
          <p:cNvCxnSpPr>
            <a:cxnSpLocks/>
          </p:cNvCxnSpPr>
          <p:nvPr/>
        </p:nvCxnSpPr>
        <p:spPr>
          <a:xfrm>
            <a:off x="3363164" y="5148042"/>
            <a:ext cx="593205" cy="1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406AC08-9DB7-4DF3-9ABD-CEBE6CAA3CC0}"/>
              </a:ext>
            </a:extLst>
          </p:cNvPr>
          <p:cNvCxnSpPr>
            <a:cxnSpLocks/>
          </p:cNvCxnSpPr>
          <p:nvPr/>
        </p:nvCxnSpPr>
        <p:spPr>
          <a:xfrm>
            <a:off x="3981295" y="3884369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6CBCCDC-41BD-44F9-B48A-80F44558BAB0}"/>
              </a:ext>
            </a:extLst>
          </p:cNvPr>
          <p:cNvCxnSpPr>
            <a:cxnSpLocks/>
          </p:cNvCxnSpPr>
          <p:nvPr/>
        </p:nvCxnSpPr>
        <p:spPr>
          <a:xfrm>
            <a:off x="2755355" y="4805989"/>
            <a:ext cx="1216634" cy="4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4A8879D-F22A-4646-B514-8C5F7461A6CF}"/>
              </a:ext>
            </a:extLst>
          </p:cNvPr>
          <p:cNvCxnSpPr>
            <a:cxnSpLocks/>
          </p:cNvCxnSpPr>
          <p:nvPr/>
        </p:nvCxnSpPr>
        <p:spPr>
          <a:xfrm>
            <a:off x="2755355" y="3429000"/>
            <a:ext cx="0" cy="1398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739975B-4D4E-457D-902A-AA6CC855620C}"/>
              </a:ext>
            </a:extLst>
          </p:cNvPr>
          <p:cNvCxnSpPr>
            <a:cxnSpLocks/>
          </p:cNvCxnSpPr>
          <p:nvPr/>
        </p:nvCxnSpPr>
        <p:spPr>
          <a:xfrm>
            <a:off x="2302246" y="3429000"/>
            <a:ext cx="44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7104CF2-F952-4F2F-88F9-E16C01F7EBB2}"/>
              </a:ext>
            </a:extLst>
          </p:cNvPr>
          <p:cNvCxnSpPr>
            <a:cxnSpLocks/>
          </p:cNvCxnSpPr>
          <p:nvPr/>
        </p:nvCxnSpPr>
        <p:spPr>
          <a:xfrm>
            <a:off x="4035784" y="3892827"/>
            <a:ext cx="0" cy="952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EE64734-4AE1-4488-8892-D6E41A39E716}"/>
              </a:ext>
            </a:extLst>
          </p:cNvPr>
          <p:cNvCxnSpPr>
            <a:cxnSpLocks/>
          </p:cNvCxnSpPr>
          <p:nvPr/>
        </p:nvCxnSpPr>
        <p:spPr>
          <a:xfrm>
            <a:off x="2692400" y="4844448"/>
            <a:ext cx="136057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C7739BD-8514-49C7-8166-F125D13551D8}"/>
              </a:ext>
            </a:extLst>
          </p:cNvPr>
          <p:cNvCxnSpPr>
            <a:cxnSpLocks/>
          </p:cNvCxnSpPr>
          <p:nvPr/>
        </p:nvCxnSpPr>
        <p:spPr>
          <a:xfrm flipH="1">
            <a:off x="2683705" y="3516140"/>
            <a:ext cx="8695" cy="13224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C38EE9C-9AD6-45EC-879E-CB8ED3A8B1A6}"/>
              </a:ext>
            </a:extLst>
          </p:cNvPr>
          <p:cNvCxnSpPr>
            <a:cxnSpLocks/>
          </p:cNvCxnSpPr>
          <p:nvPr/>
        </p:nvCxnSpPr>
        <p:spPr>
          <a:xfrm>
            <a:off x="2397011" y="3516140"/>
            <a:ext cx="313449" cy="144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359E81F-BB4F-40B3-A4D8-0B8617089BCE}"/>
              </a:ext>
            </a:extLst>
          </p:cNvPr>
          <p:cNvCxnSpPr>
            <a:cxnSpLocks/>
          </p:cNvCxnSpPr>
          <p:nvPr/>
        </p:nvCxnSpPr>
        <p:spPr>
          <a:xfrm flipH="1">
            <a:off x="5555928" y="1917084"/>
            <a:ext cx="3631" cy="251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511639A-BA73-45B9-9521-555095CDAD60}"/>
              </a:ext>
            </a:extLst>
          </p:cNvPr>
          <p:cNvCxnSpPr>
            <a:cxnSpLocks/>
          </p:cNvCxnSpPr>
          <p:nvPr/>
        </p:nvCxnSpPr>
        <p:spPr>
          <a:xfrm flipH="1">
            <a:off x="5673667" y="1900397"/>
            <a:ext cx="9144" cy="330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27866C1-7026-4450-84A3-E5C57A120F70}"/>
              </a:ext>
            </a:extLst>
          </p:cNvPr>
          <p:cNvCxnSpPr>
            <a:cxnSpLocks/>
          </p:cNvCxnSpPr>
          <p:nvPr/>
        </p:nvCxnSpPr>
        <p:spPr>
          <a:xfrm flipV="1">
            <a:off x="3372689" y="2172419"/>
            <a:ext cx="2188702" cy="10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3CD6EB-5BA9-4E02-8408-7CDEF03970FB}"/>
              </a:ext>
            </a:extLst>
          </p:cNvPr>
          <p:cNvCxnSpPr>
            <a:cxnSpLocks/>
          </p:cNvCxnSpPr>
          <p:nvPr/>
        </p:nvCxnSpPr>
        <p:spPr>
          <a:xfrm>
            <a:off x="3372689" y="2176219"/>
            <a:ext cx="0" cy="1443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659706B-71F6-4B87-84F3-AE94B8B43DFF}"/>
              </a:ext>
            </a:extLst>
          </p:cNvPr>
          <p:cNvCxnSpPr>
            <a:cxnSpLocks/>
          </p:cNvCxnSpPr>
          <p:nvPr/>
        </p:nvCxnSpPr>
        <p:spPr>
          <a:xfrm>
            <a:off x="4387959" y="2230968"/>
            <a:ext cx="12948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4F37FA-60F7-4731-AF16-071FECA8AB3C}"/>
              </a:ext>
            </a:extLst>
          </p:cNvPr>
          <p:cNvCxnSpPr>
            <a:cxnSpLocks/>
          </p:cNvCxnSpPr>
          <p:nvPr/>
        </p:nvCxnSpPr>
        <p:spPr>
          <a:xfrm>
            <a:off x="4387959" y="2243039"/>
            <a:ext cx="2572" cy="14843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3E5D688-8C80-46DF-B330-98A5B5ECFC87}"/>
              </a:ext>
            </a:extLst>
          </p:cNvPr>
          <p:cNvCxnSpPr>
            <a:cxnSpLocks/>
          </p:cNvCxnSpPr>
          <p:nvPr/>
        </p:nvCxnSpPr>
        <p:spPr>
          <a:xfrm flipV="1">
            <a:off x="3843215" y="3663674"/>
            <a:ext cx="544744" cy="18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275ACE4-BC02-4E76-9DF7-3271D1659FB7}"/>
              </a:ext>
            </a:extLst>
          </p:cNvPr>
          <p:cNvSpPr txBox="1"/>
          <p:nvPr/>
        </p:nvSpPr>
        <p:spPr>
          <a:xfrm>
            <a:off x="4181501" y="3650427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DCFE89F-16BB-43FD-9C4B-D22CB3348B2F}"/>
              </a:ext>
            </a:extLst>
          </p:cNvPr>
          <p:cNvCxnSpPr>
            <a:cxnSpLocks/>
          </p:cNvCxnSpPr>
          <p:nvPr/>
        </p:nvCxnSpPr>
        <p:spPr>
          <a:xfrm>
            <a:off x="3956679" y="5148042"/>
            <a:ext cx="28940" cy="7150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64C436A-9D57-4612-8846-EB437EE72308}"/>
              </a:ext>
            </a:extLst>
          </p:cNvPr>
          <p:cNvCxnSpPr>
            <a:cxnSpLocks/>
          </p:cNvCxnSpPr>
          <p:nvPr/>
        </p:nvCxnSpPr>
        <p:spPr>
          <a:xfrm flipH="1">
            <a:off x="3311530" y="3740544"/>
            <a:ext cx="147732" cy="69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Arc 312">
            <a:extLst>
              <a:ext uri="{FF2B5EF4-FFF2-40B4-BE49-F238E27FC236}">
                <a16:creationId xmlns:a16="http://schemas.microsoft.com/office/drawing/2014/main" id="{55AE7247-D820-44EA-A7D3-366A912CC5A7}"/>
              </a:ext>
            </a:extLst>
          </p:cNvPr>
          <p:cNvSpPr/>
          <p:nvPr/>
        </p:nvSpPr>
        <p:spPr>
          <a:xfrm rot="12776605">
            <a:off x="3236573" y="4755409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69F532EA-EE73-4A4F-AEE2-4B993788F0C6}"/>
              </a:ext>
            </a:extLst>
          </p:cNvPr>
          <p:cNvCxnSpPr>
            <a:cxnSpLocks/>
          </p:cNvCxnSpPr>
          <p:nvPr/>
        </p:nvCxnSpPr>
        <p:spPr>
          <a:xfrm>
            <a:off x="3331175" y="3742203"/>
            <a:ext cx="14470" cy="1054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:ECU2T1- TB +</a:t>
            </a:r>
            <a:r>
              <a:rPr lang="en-US" sz="2400" dirty="0" err="1"/>
              <a:t>ve</a:t>
            </a:r>
            <a:r>
              <a:rPr lang="en-US" sz="2400" dirty="0"/>
              <a:t>, ECU4T2- TB -</a:t>
            </a:r>
            <a:r>
              <a:rPr lang="en-US" sz="2400" dirty="0" err="1"/>
              <a:t>ve</a:t>
            </a:r>
            <a:r>
              <a:rPr lang="en-US" sz="2400" dirty="0"/>
              <a:t>, 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wire path in cable tray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length of the cables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 the cables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Put masking tap to make it bunch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Luging and crimping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Wiring  in the correct order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  <a:stCxn id="167" idx="1"/>
          </p:cNvCxnSpPr>
          <p:nvPr/>
        </p:nvCxnSpPr>
        <p:spPr>
          <a:xfrm flipH="1">
            <a:off x="3995828" y="3722194"/>
            <a:ext cx="2846042" cy="686259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B9F3AC7-9F17-4707-B9CB-A6DB6A7FBB07}"/>
              </a:ext>
            </a:extLst>
          </p:cNvPr>
          <p:cNvSpPr txBox="1"/>
          <p:nvPr/>
        </p:nvSpPr>
        <p:spPr>
          <a:xfrm>
            <a:off x="2106644" y="5342036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6634D40-1CBC-4127-BFB5-148C07D72F8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304367" y="5593556"/>
            <a:ext cx="244197" cy="23425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4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42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4703627" y="2269582"/>
            <a:ext cx="485829" cy="1080688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V="1">
            <a:off x="4151262" y="2269582"/>
            <a:ext cx="554897" cy="1068893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7FC94C-7A19-483F-9F91-6857CE819AC8}"/>
              </a:ext>
            </a:extLst>
          </p:cNvPr>
          <p:cNvCxnSpPr>
            <a:cxnSpLocks/>
          </p:cNvCxnSpPr>
          <p:nvPr/>
        </p:nvCxnSpPr>
        <p:spPr>
          <a:xfrm flipH="1" flipV="1">
            <a:off x="3978582" y="2333343"/>
            <a:ext cx="248463" cy="995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4811BA-F99D-4E61-9F2E-888F92BFE36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665305" y="2361288"/>
            <a:ext cx="312600" cy="977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C7AD93-6C35-4E78-84D2-1C14D7692C0C}"/>
              </a:ext>
            </a:extLst>
          </p:cNvPr>
          <p:cNvCxnSpPr>
            <a:cxnSpLocks/>
          </p:cNvCxnSpPr>
          <p:nvPr/>
        </p:nvCxnSpPr>
        <p:spPr>
          <a:xfrm flipV="1">
            <a:off x="3510184" y="2361293"/>
            <a:ext cx="335847" cy="98564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A90836-8735-482E-9CF5-31E2E81E1FC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851625" y="2361295"/>
            <a:ext cx="272006" cy="97718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UPreleays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050568"/>
            <a:ext cx="238990" cy="1637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5A01CBB-2DA2-4B27-B3E9-E3972E00FB0E}"/>
              </a:ext>
            </a:extLst>
          </p:cNvPr>
          <p:cNvCxnSpPr>
            <a:cxnSpLocks/>
          </p:cNvCxnSpPr>
          <p:nvPr/>
        </p:nvCxnSpPr>
        <p:spPr>
          <a:xfrm>
            <a:off x="3363164" y="5148042"/>
            <a:ext cx="593205" cy="1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406AC08-9DB7-4DF3-9ABD-CEBE6CAA3CC0}"/>
              </a:ext>
            </a:extLst>
          </p:cNvPr>
          <p:cNvCxnSpPr>
            <a:cxnSpLocks/>
          </p:cNvCxnSpPr>
          <p:nvPr/>
        </p:nvCxnSpPr>
        <p:spPr>
          <a:xfrm>
            <a:off x="3981295" y="3884369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6CBCCDC-41BD-44F9-B48A-80F44558BAB0}"/>
              </a:ext>
            </a:extLst>
          </p:cNvPr>
          <p:cNvCxnSpPr>
            <a:cxnSpLocks/>
          </p:cNvCxnSpPr>
          <p:nvPr/>
        </p:nvCxnSpPr>
        <p:spPr>
          <a:xfrm>
            <a:off x="2755355" y="4805989"/>
            <a:ext cx="1216634" cy="4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4A8879D-F22A-4646-B514-8C5F7461A6CF}"/>
              </a:ext>
            </a:extLst>
          </p:cNvPr>
          <p:cNvCxnSpPr>
            <a:cxnSpLocks/>
          </p:cNvCxnSpPr>
          <p:nvPr/>
        </p:nvCxnSpPr>
        <p:spPr>
          <a:xfrm>
            <a:off x="2755355" y="3429000"/>
            <a:ext cx="0" cy="1398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739975B-4D4E-457D-902A-AA6CC855620C}"/>
              </a:ext>
            </a:extLst>
          </p:cNvPr>
          <p:cNvCxnSpPr>
            <a:cxnSpLocks/>
          </p:cNvCxnSpPr>
          <p:nvPr/>
        </p:nvCxnSpPr>
        <p:spPr>
          <a:xfrm>
            <a:off x="2302246" y="3429000"/>
            <a:ext cx="44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7104CF2-F952-4F2F-88F9-E16C01F7EBB2}"/>
              </a:ext>
            </a:extLst>
          </p:cNvPr>
          <p:cNvCxnSpPr>
            <a:cxnSpLocks/>
          </p:cNvCxnSpPr>
          <p:nvPr/>
        </p:nvCxnSpPr>
        <p:spPr>
          <a:xfrm>
            <a:off x="4035784" y="3892827"/>
            <a:ext cx="0" cy="952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EE64734-4AE1-4488-8892-D6E41A39E716}"/>
              </a:ext>
            </a:extLst>
          </p:cNvPr>
          <p:cNvCxnSpPr>
            <a:cxnSpLocks/>
          </p:cNvCxnSpPr>
          <p:nvPr/>
        </p:nvCxnSpPr>
        <p:spPr>
          <a:xfrm>
            <a:off x="2692400" y="4844448"/>
            <a:ext cx="136057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C7739BD-8514-49C7-8166-F125D13551D8}"/>
              </a:ext>
            </a:extLst>
          </p:cNvPr>
          <p:cNvCxnSpPr>
            <a:cxnSpLocks/>
          </p:cNvCxnSpPr>
          <p:nvPr/>
        </p:nvCxnSpPr>
        <p:spPr>
          <a:xfrm flipH="1">
            <a:off x="2683705" y="3516140"/>
            <a:ext cx="8695" cy="13224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C38EE9C-9AD6-45EC-879E-CB8ED3A8B1A6}"/>
              </a:ext>
            </a:extLst>
          </p:cNvPr>
          <p:cNvCxnSpPr>
            <a:cxnSpLocks/>
          </p:cNvCxnSpPr>
          <p:nvPr/>
        </p:nvCxnSpPr>
        <p:spPr>
          <a:xfrm>
            <a:off x="2397011" y="3516140"/>
            <a:ext cx="313449" cy="144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4AE5934-2542-4F1A-AA95-E8258A3E9D2E}"/>
              </a:ext>
            </a:extLst>
          </p:cNvPr>
          <p:cNvCxnSpPr>
            <a:cxnSpLocks/>
          </p:cNvCxnSpPr>
          <p:nvPr/>
        </p:nvCxnSpPr>
        <p:spPr>
          <a:xfrm>
            <a:off x="524641" y="4479347"/>
            <a:ext cx="0" cy="561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16BE63E-F4DD-45F7-BEDB-C8C6E756164C}"/>
              </a:ext>
            </a:extLst>
          </p:cNvPr>
          <p:cNvCxnSpPr>
            <a:cxnSpLocks/>
          </p:cNvCxnSpPr>
          <p:nvPr/>
        </p:nvCxnSpPr>
        <p:spPr>
          <a:xfrm>
            <a:off x="584874" y="4490830"/>
            <a:ext cx="0" cy="48982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64B1A9C-FCDA-463C-8FEE-F6A8ABBC2C88}"/>
              </a:ext>
            </a:extLst>
          </p:cNvPr>
          <p:cNvCxnSpPr>
            <a:cxnSpLocks/>
            <a:endCxn id="250" idx="2"/>
          </p:cNvCxnSpPr>
          <p:nvPr/>
        </p:nvCxnSpPr>
        <p:spPr>
          <a:xfrm flipV="1">
            <a:off x="550038" y="5031940"/>
            <a:ext cx="3040719" cy="84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E591FE6-BA2E-4068-BC02-25AEDED3776A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585767" y="4955250"/>
            <a:ext cx="2952052" cy="27466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Arc 249">
            <a:extLst>
              <a:ext uri="{FF2B5EF4-FFF2-40B4-BE49-F238E27FC236}">
                <a16:creationId xmlns:a16="http://schemas.microsoft.com/office/drawing/2014/main" id="{28E9CE86-7BEC-4CEC-9AC3-AE460E7F1143}"/>
              </a:ext>
            </a:extLst>
          </p:cNvPr>
          <p:cNvSpPr/>
          <p:nvPr/>
        </p:nvSpPr>
        <p:spPr>
          <a:xfrm rot="2034167">
            <a:off x="3274159" y="4656084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Arc 250">
            <a:extLst>
              <a:ext uri="{FF2B5EF4-FFF2-40B4-BE49-F238E27FC236}">
                <a16:creationId xmlns:a16="http://schemas.microsoft.com/office/drawing/2014/main" id="{5F488890-AFED-441F-A499-253151CD4A24}"/>
              </a:ext>
            </a:extLst>
          </p:cNvPr>
          <p:cNvSpPr/>
          <p:nvPr/>
        </p:nvSpPr>
        <p:spPr>
          <a:xfrm rot="2034167">
            <a:off x="3278055" y="4697544"/>
            <a:ext cx="345116" cy="287090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5F619A3-ADA9-456D-AD1D-7AF31BDF8ADA}"/>
              </a:ext>
            </a:extLst>
          </p:cNvPr>
          <p:cNvCxnSpPr>
            <a:cxnSpLocks/>
          </p:cNvCxnSpPr>
          <p:nvPr/>
        </p:nvCxnSpPr>
        <p:spPr>
          <a:xfrm>
            <a:off x="3510184" y="3884369"/>
            <a:ext cx="0" cy="84881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0C44883-58B9-458F-A51D-D9F65D48692A}"/>
              </a:ext>
            </a:extLst>
          </p:cNvPr>
          <p:cNvCxnSpPr>
            <a:cxnSpLocks/>
          </p:cNvCxnSpPr>
          <p:nvPr/>
        </p:nvCxnSpPr>
        <p:spPr>
          <a:xfrm>
            <a:off x="3560610" y="3886878"/>
            <a:ext cx="6498" cy="785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359E81F-BB4F-40B3-A4D8-0B8617089BCE}"/>
              </a:ext>
            </a:extLst>
          </p:cNvPr>
          <p:cNvCxnSpPr>
            <a:cxnSpLocks/>
          </p:cNvCxnSpPr>
          <p:nvPr/>
        </p:nvCxnSpPr>
        <p:spPr>
          <a:xfrm flipH="1">
            <a:off x="5555928" y="1917084"/>
            <a:ext cx="3631" cy="251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511639A-BA73-45B9-9521-555095CDAD60}"/>
              </a:ext>
            </a:extLst>
          </p:cNvPr>
          <p:cNvCxnSpPr>
            <a:cxnSpLocks/>
          </p:cNvCxnSpPr>
          <p:nvPr/>
        </p:nvCxnSpPr>
        <p:spPr>
          <a:xfrm flipH="1">
            <a:off x="5673667" y="1900397"/>
            <a:ext cx="9144" cy="330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27866C1-7026-4450-84A3-E5C57A120F70}"/>
              </a:ext>
            </a:extLst>
          </p:cNvPr>
          <p:cNvCxnSpPr>
            <a:cxnSpLocks/>
          </p:cNvCxnSpPr>
          <p:nvPr/>
        </p:nvCxnSpPr>
        <p:spPr>
          <a:xfrm flipV="1">
            <a:off x="3372689" y="2172419"/>
            <a:ext cx="2188702" cy="10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3CD6EB-5BA9-4E02-8408-7CDEF03970FB}"/>
              </a:ext>
            </a:extLst>
          </p:cNvPr>
          <p:cNvCxnSpPr>
            <a:cxnSpLocks/>
          </p:cNvCxnSpPr>
          <p:nvPr/>
        </p:nvCxnSpPr>
        <p:spPr>
          <a:xfrm>
            <a:off x="3372689" y="2176219"/>
            <a:ext cx="0" cy="1443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659706B-71F6-4B87-84F3-AE94B8B43DFF}"/>
              </a:ext>
            </a:extLst>
          </p:cNvPr>
          <p:cNvCxnSpPr>
            <a:cxnSpLocks/>
          </p:cNvCxnSpPr>
          <p:nvPr/>
        </p:nvCxnSpPr>
        <p:spPr>
          <a:xfrm>
            <a:off x="4387959" y="2230968"/>
            <a:ext cx="12948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4F37FA-60F7-4731-AF16-071FECA8AB3C}"/>
              </a:ext>
            </a:extLst>
          </p:cNvPr>
          <p:cNvCxnSpPr>
            <a:cxnSpLocks/>
          </p:cNvCxnSpPr>
          <p:nvPr/>
        </p:nvCxnSpPr>
        <p:spPr>
          <a:xfrm>
            <a:off x="4387959" y="2243039"/>
            <a:ext cx="2572" cy="14843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3E5D688-8C80-46DF-B330-98A5B5ECFC87}"/>
              </a:ext>
            </a:extLst>
          </p:cNvPr>
          <p:cNvCxnSpPr>
            <a:cxnSpLocks/>
          </p:cNvCxnSpPr>
          <p:nvPr/>
        </p:nvCxnSpPr>
        <p:spPr>
          <a:xfrm flipV="1">
            <a:off x="3843215" y="3663674"/>
            <a:ext cx="544744" cy="18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275ACE4-BC02-4E76-9DF7-3271D1659FB7}"/>
              </a:ext>
            </a:extLst>
          </p:cNvPr>
          <p:cNvSpPr txBox="1"/>
          <p:nvPr/>
        </p:nvSpPr>
        <p:spPr>
          <a:xfrm>
            <a:off x="4181501" y="3650427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DCFE89F-16BB-43FD-9C4B-D22CB3348B2F}"/>
              </a:ext>
            </a:extLst>
          </p:cNvPr>
          <p:cNvCxnSpPr>
            <a:cxnSpLocks/>
          </p:cNvCxnSpPr>
          <p:nvPr/>
        </p:nvCxnSpPr>
        <p:spPr>
          <a:xfrm>
            <a:off x="3956679" y="5148042"/>
            <a:ext cx="28940" cy="7150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64C436A-9D57-4612-8846-EB437EE72308}"/>
              </a:ext>
            </a:extLst>
          </p:cNvPr>
          <p:cNvCxnSpPr>
            <a:cxnSpLocks/>
          </p:cNvCxnSpPr>
          <p:nvPr/>
        </p:nvCxnSpPr>
        <p:spPr>
          <a:xfrm flipH="1">
            <a:off x="3311530" y="3740544"/>
            <a:ext cx="147732" cy="69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Arc 312">
            <a:extLst>
              <a:ext uri="{FF2B5EF4-FFF2-40B4-BE49-F238E27FC236}">
                <a16:creationId xmlns:a16="http://schemas.microsoft.com/office/drawing/2014/main" id="{55AE7247-D820-44EA-A7D3-366A912CC5A7}"/>
              </a:ext>
            </a:extLst>
          </p:cNvPr>
          <p:cNvSpPr/>
          <p:nvPr/>
        </p:nvSpPr>
        <p:spPr>
          <a:xfrm rot="12776605">
            <a:off x="3236573" y="4755409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69F532EA-EE73-4A4F-AEE2-4B993788F0C6}"/>
              </a:ext>
            </a:extLst>
          </p:cNvPr>
          <p:cNvCxnSpPr>
            <a:cxnSpLocks/>
          </p:cNvCxnSpPr>
          <p:nvPr/>
        </p:nvCxnSpPr>
        <p:spPr>
          <a:xfrm>
            <a:off x="3331175" y="3742203"/>
            <a:ext cx="14470" cy="1054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:BSL2T1- BSL tool +</a:t>
            </a:r>
            <a:r>
              <a:rPr lang="en-US" sz="2400" dirty="0" err="1"/>
              <a:t>ve</a:t>
            </a:r>
            <a:r>
              <a:rPr lang="en-US" sz="2400" dirty="0"/>
              <a:t>, BSL4T2- BSL tool -</a:t>
            </a:r>
            <a:r>
              <a:rPr lang="en-US" sz="2400" dirty="0" err="1"/>
              <a:t>ve</a:t>
            </a:r>
            <a:r>
              <a:rPr lang="en-US" sz="2400" dirty="0"/>
              <a:t>, 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wire path in cable tray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length of the cables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 the cables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Put masking tap to make it bunch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Luging and crimping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Wiring  in the correct order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  <a:stCxn id="167" idx="1"/>
          </p:cNvCxnSpPr>
          <p:nvPr/>
        </p:nvCxnSpPr>
        <p:spPr>
          <a:xfrm flipH="1">
            <a:off x="3548564" y="3722194"/>
            <a:ext cx="3293306" cy="928904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B9F3AC7-9F17-4707-B9CB-A6DB6A7FBB07}"/>
              </a:ext>
            </a:extLst>
          </p:cNvPr>
          <p:cNvSpPr txBox="1"/>
          <p:nvPr/>
        </p:nvSpPr>
        <p:spPr>
          <a:xfrm>
            <a:off x="2106644" y="5342036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6634D40-1CBC-4127-BFB5-148C07D72F8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304367" y="5593556"/>
            <a:ext cx="244197" cy="23425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07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43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4703627" y="2269582"/>
            <a:ext cx="485829" cy="1080688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V="1">
            <a:off x="4151262" y="2269582"/>
            <a:ext cx="554897" cy="1068893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7FC94C-7A19-483F-9F91-6857CE819AC8}"/>
              </a:ext>
            </a:extLst>
          </p:cNvPr>
          <p:cNvCxnSpPr>
            <a:cxnSpLocks/>
          </p:cNvCxnSpPr>
          <p:nvPr/>
        </p:nvCxnSpPr>
        <p:spPr>
          <a:xfrm flipH="1" flipV="1">
            <a:off x="3978582" y="2333343"/>
            <a:ext cx="248463" cy="995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4811BA-F99D-4E61-9F2E-888F92BFE36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665305" y="2361288"/>
            <a:ext cx="312600" cy="977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C7AD93-6C35-4E78-84D2-1C14D7692C0C}"/>
              </a:ext>
            </a:extLst>
          </p:cNvPr>
          <p:cNvCxnSpPr>
            <a:cxnSpLocks/>
          </p:cNvCxnSpPr>
          <p:nvPr/>
        </p:nvCxnSpPr>
        <p:spPr>
          <a:xfrm flipV="1">
            <a:off x="3510184" y="2361293"/>
            <a:ext cx="335847" cy="98564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A90836-8735-482E-9CF5-31E2E81E1FC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851625" y="2361295"/>
            <a:ext cx="272006" cy="97718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UPreleays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050568"/>
            <a:ext cx="238990" cy="1637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4E4A6D-D1FE-45EB-BF7E-C18A08456F5D}"/>
              </a:ext>
            </a:extLst>
          </p:cNvPr>
          <p:cNvCxnSpPr>
            <a:cxnSpLocks/>
          </p:cNvCxnSpPr>
          <p:nvPr/>
        </p:nvCxnSpPr>
        <p:spPr>
          <a:xfrm>
            <a:off x="681644" y="4478130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B115CD2-3D15-4AD1-948D-87DEF48B002C}"/>
              </a:ext>
            </a:extLst>
          </p:cNvPr>
          <p:cNvCxnSpPr>
            <a:cxnSpLocks/>
          </p:cNvCxnSpPr>
          <p:nvPr/>
        </p:nvCxnSpPr>
        <p:spPr>
          <a:xfrm>
            <a:off x="666404" y="4670377"/>
            <a:ext cx="8204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0E2BC8E-AC4E-477D-A528-AA922C174CB6}"/>
              </a:ext>
            </a:extLst>
          </p:cNvPr>
          <p:cNvCxnSpPr>
            <a:cxnSpLocks/>
          </p:cNvCxnSpPr>
          <p:nvPr/>
        </p:nvCxnSpPr>
        <p:spPr>
          <a:xfrm>
            <a:off x="762039" y="4488276"/>
            <a:ext cx="0" cy="1475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3713768-B44A-40C0-BB19-0413A1B4EB60}"/>
              </a:ext>
            </a:extLst>
          </p:cNvPr>
          <p:cNvCxnSpPr>
            <a:cxnSpLocks/>
          </p:cNvCxnSpPr>
          <p:nvPr/>
        </p:nvCxnSpPr>
        <p:spPr>
          <a:xfrm>
            <a:off x="866190" y="4482045"/>
            <a:ext cx="0" cy="8648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2280CA6-1505-4977-B273-2C7880234F1D}"/>
              </a:ext>
            </a:extLst>
          </p:cNvPr>
          <p:cNvCxnSpPr>
            <a:cxnSpLocks/>
          </p:cNvCxnSpPr>
          <p:nvPr/>
        </p:nvCxnSpPr>
        <p:spPr>
          <a:xfrm flipH="1">
            <a:off x="757030" y="4611869"/>
            <a:ext cx="670364" cy="11964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8328E7-A4D9-431B-BD26-DDD6165F758B}"/>
              </a:ext>
            </a:extLst>
          </p:cNvPr>
          <p:cNvCxnSpPr>
            <a:cxnSpLocks/>
          </p:cNvCxnSpPr>
          <p:nvPr/>
        </p:nvCxnSpPr>
        <p:spPr>
          <a:xfrm>
            <a:off x="866190" y="4551948"/>
            <a:ext cx="5140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3F5352-3555-4FD6-A6E7-38F434C870C1}"/>
              </a:ext>
            </a:extLst>
          </p:cNvPr>
          <p:cNvCxnSpPr>
            <a:cxnSpLocks/>
          </p:cNvCxnSpPr>
          <p:nvPr/>
        </p:nvCxnSpPr>
        <p:spPr>
          <a:xfrm flipV="1">
            <a:off x="1491389" y="2407920"/>
            <a:ext cx="847951" cy="1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2B800F4-8D5E-48CB-A585-8F8B50987362}"/>
              </a:ext>
            </a:extLst>
          </p:cNvPr>
          <p:cNvCxnSpPr>
            <a:cxnSpLocks/>
          </p:cNvCxnSpPr>
          <p:nvPr/>
        </p:nvCxnSpPr>
        <p:spPr>
          <a:xfrm flipH="1">
            <a:off x="1481960" y="2390775"/>
            <a:ext cx="18858" cy="2279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A91DA43-915F-4642-8127-0611195D27ED}"/>
              </a:ext>
            </a:extLst>
          </p:cNvPr>
          <p:cNvCxnSpPr>
            <a:cxnSpLocks/>
          </p:cNvCxnSpPr>
          <p:nvPr/>
        </p:nvCxnSpPr>
        <p:spPr>
          <a:xfrm>
            <a:off x="2343254" y="2425317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2084FFE-2738-4B09-9D64-1B9AD4B7E0DB}"/>
              </a:ext>
            </a:extLst>
          </p:cNvPr>
          <p:cNvCxnSpPr>
            <a:cxnSpLocks/>
          </p:cNvCxnSpPr>
          <p:nvPr/>
        </p:nvCxnSpPr>
        <p:spPr>
          <a:xfrm flipH="1">
            <a:off x="1407880" y="2350415"/>
            <a:ext cx="1027993" cy="2018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2370F5-B1C4-4224-8949-85DEF79617C1}"/>
              </a:ext>
            </a:extLst>
          </p:cNvPr>
          <p:cNvCxnSpPr>
            <a:cxnSpLocks/>
          </p:cNvCxnSpPr>
          <p:nvPr/>
        </p:nvCxnSpPr>
        <p:spPr>
          <a:xfrm>
            <a:off x="1418090" y="2395875"/>
            <a:ext cx="11062" cy="224053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E995D9F-4D65-4D62-9DC1-FEE903882119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2430399" y="2350770"/>
            <a:ext cx="0" cy="99616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8FAD3A3-E67E-4345-9C28-7458BE6793A7}"/>
              </a:ext>
            </a:extLst>
          </p:cNvPr>
          <p:cNvCxnSpPr>
            <a:cxnSpLocks/>
          </p:cNvCxnSpPr>
          <p:nvPr/>
        </p:nvCxnSpPr>
        <p:spPr>
          <a:xfrm>
            <a:off x="1373893" y="2309742"/>
            <a:ext cx="11086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6DBE5A0-FE99-42F6-B7A6-C7360A2979D2}"/>
              </a:ext>
            </a:extLst>
          </p:cNvPr>
          <p:cNvCxnSpPr>
            <a:cxnSpLocks/>
          </p:cNvCxnSpPr>
          <p:nvPr/>
        </p:nvCxnSpPr>
        <p:spPr>
          <a:xfrm>
            <a:off x="2501033" y="2303780"/>
            <a:ext cx="5947" cy="1041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158A57C-4C4B-4CAD-BC82-DF35C798CCF4}"/>
              </a:ext>
            </a:extLst>
          </p:cNvPr>
          <p:cNvCxnSpPr>
            <a:cxnSpLocks/>
          </p:cNvCxnSpPr>
          <p:nvPr/>
        </p:nvCxnSpPr>
        <p:spPr>
          <a:xfrm>
            <a:off x="1378267" y="2298613"/>
            <a:ext cx="1982" cy="22367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5A01CBB-2DA2-4B27-B3E9-E3972E00FB0E}"/>
              </a:ext>
            </a:extLst>
          </p:cNvPr>
          <p:cNvCxnSpPr>
            <a:cxnSpLocks/>
          </p:cNvCxnSpPr>
          <p:nvPr/>
        </p:nvCxnSpPr>
        <p:spPr>
          <a:xfrm>
            <a:off x="3363164" y="5148042"/>
            <a:ext cx="593205" cy="1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406AC08-9DB7-4DF3-9ABD-CEBE6CAA3CC0}"/>
              </a:ext>
            </a:extLst>
          </p:cNvPr>
          <p:cNvCxnSpPr>
            <a:cxnSpLocks/>
          </p:cNvCxnSpPr>
          <p:nvPr/>
        </p:nvCxnSpPr>
        <p:spPr>
          <a:xfrm>
            <a:off x="3981295" y="3884369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6CBCCDC-41BD-44F9-B48A-80F44558BAB0}"/>
              </a:ext>
            </a:extLst>
          </p:cNvPr>
          <p:cNvCxnSpPr>
            <a:cxnSpLocks/>
          </p:cNvCxnSpPr>
          <p:nvPr/>
        </p:nvCxnSpPr>
        <p:spPr>
          <a:xfrm>
            <a:off x="2755355" y="4805989"/>
            <a:ext cx="1216634" cy="4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4A8879D-F22A-4646-B514-8C5F7461A6CF}"/>
              </a:ext>
            </a:extLst>
          </p:cNvPr>
          <p:cNvCxnSpPr>
            <a:cxnSpLocks/>
          </p:cNvCxnSpPr>
          <p:nvPr/>
        </p:nvCxnSpPr>
        <p:spPr>
          <a:xfrm>
            <a:off x="2755355" y="3429000"/>
            <a:ext cx="0" cy="1398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739975B-4D4E-457D-902A-AA6CC855620C}"/>
              </a:ext>
            </a:extLst>
          </p:cNvPr>
          <p:cNvCxnSpPr>
            <a:cxnSpLocks/>
          </p:cNvCxnSpPr>
          <p:nvPr/>
        </p:nvCxnSpPr>
        <p:spPr>
          <a:xfrm>
            <a:off x="2302246" y="3429000"/>
            <a:ext cx="44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7104CF2-F952-4F2F-88F9-E16C01F7EBB2}"/>
              </a:ext>
            </a:extLst>
          </p:cNvPr>
          <p:cNvCxnSpPr>
            <a:cxnSpLocks/>
          </p:cNvCxnSpPr>
          <p:nvPr/>
        </p:nvCxnSpPr>
        <p:spPr>
          <a:xfrm>
            <a:off x="4035784" y="3892827"/>
            <a:ext cx="0" cy="952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EE64734-4AE1-4488-8892-D6E41A39E716}"/>
              </a:ext>
            </a:extLst>
          </p:cNvPr>
          <p:cNvCxnSpPr>
            <a:cxnSpLocks/>
          </p:cNvCxnSpPr>
          <p:nvPr/>
        </p:nvCxnSpPr>
        <p:spPr>
          <a:xfrm>
            <a:off x="2692400" y="4844448"/>
            <a:ext cx="136057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C7739BD-8514-49C7-8166-F125D13551D8}"/>
              </a:ext>
            </a:extLst>
          </p:cNvPr>
          <p:cNvCxnSpPr>
            <a:cxnSpLocks/>
          </p:cNvCxnSpPr>
          <p:nvPr/>
        </p:nvCxnSpPr>
        <p:spPr>
          <a:xfrm flipH="1">
            <a:off x="2683705" y="3516140"/>
            <a:ext cx="8695" cy="13224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C38EE9C-9AD6-45EC-879E-CB8ED3A8B1A6}"/>
              </a:ext>
            </a:extLst>
          </p:cNvPr>
          <p:cNvCxnSpPr>
            <a:cxnSpLocks/>
          </p:cNvCxnSpPr>
          <p:nvPr/>
        </p:nvCxnSpPr>
        <p:spPr>
          <a:xfrm>
            <a:off x="2397011" y="3516140"/>
            <a:ext cx="313449" cy="144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4AE5934-2542-4F1A-AA95-E8258A3E9D2E}"/>
              </a:ext>
            </a:extLst>
          </p:cNvPr>
          <p:cNvCxnSpPr>
            <a:cxnSpLocks/>
          </p:cNvCxnSpPr>
          <p:nvPr/>
        </p:nvCxnSpPr>
        <p:spPr>
          <a:xfrm>
            <a:off x="524641" y="4479347"/>
            <a:ext cx="0" cy="561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16BE63E-F4DD-45F7-BEDB-C8C6E756164C}"/>
              </a:ext>
            </a:extLst>
          </p:cNvPr>
          <p:cNvCxnSpPr>
            <a:cxnSpLocks/>
          </p:cNvCxnSpPr>
          <p:nvPr/>
        </p:nvCxnSpPr>
        <p:spPr>
          <a:xfrm>
            <a:off x="584874" y="4490830"/>
            <a:ext cx="0" cy="48982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64B1A9C-FCDA-463C-8FEE-F6A8ABBC2C88}"/>
              </a:ext>
            </a:extLst>
          </p:cNvPr>
          <p:cNvCxnSpPr>
            <a:cxnSpLocks/>
            <a:endCxn id="250" idx="2"/>
          </p:cNvCxnSpPr>
          <p:nvPr/>
        </p:nvCxnSpPr>
        <p:spPr>
          <a:xfrm flipV="1">
            <a:off x="550038" y="5031940"/>
            <a:ext cx="3040719" cy="84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E591FE6-BA2E-4068-BC02-25AEDED3776A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585767" y="4955250"/>
            <a:ext cx="2952052" cy="27466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Arc 249">
            <a:extLst>
              <a:ext uri="{FF2B5EF4-FFF2-40B4-BE49-F238E27FC236}">
                <a16:creationId xmlns:a16="http://schemas.microsoft.com/office/drawing/2014/main" id="{28E9CE86-7BEC-4CEC-9AC3-AE460E7F1143}"/>
              </a:ext>
            </a:extLst>
          </p:cNvPr>
          <p:cNvSpPr/>
          <p:nvPr/>
        </p:nvSpPr>
        <p:spPr>
          <a:xfrm rot="2034167">
            <a:off x="3274159" y="4656084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Arc 250">
            <a:extLst>
              <a:ext uri="{FF2B5EF4-FFF2-40B4-BE49-F238E27FC236}">
                <a16:creationId xmlns:a16="http://schemas.microsoft.com/office/drawing/2014/main" id="{5F488890-AFED-441F-A499-253151CD4A24}"/>
              </a:ext>
            </a:extLst>
          </p:cNvPr>
          <p:cNvSpPr/>
          <p:nvPr/>
        </p:nvSpPr>
        <p:spPr>
          <a:xfrm rot="2034167">
            <a:off x="3278055" y="4697544"/>
            <a:ext cx="345116" cy="287090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5F619A3-ADA9-456D-AD1D-7AF31BDF8ADA}"/>
              </a:ext>
            </a:extLst>
          </p:cNvPr>
          <p:cNvCxnSpPr>
            <a:cxnSpLocks/>
          </p:cNvCxnSpPr>
          <p:nvPr/>
        </p:nvCxnSpPr>
        <p:spPr>
          <a:xfrm>
            <a:off x="3510184" y="3884369"/>
            <a:ext cx="0" cy="84881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0C44883-58B9-458F-A51D-D9F65D48692A}"/>
              </a:ext>
            </a:extLst>
          </p:cNvPr>
          <p:cNvCxnSpPr>
            <a:cxnSpLocks/>
          </p:cNvCxnSpPr>
          <p:nvPr/>
        </p:nvCxnSpPr>
        <p:spPr>
          <a:xfrm>
            <a:off x="3560610" y="3886878"/>
            <a:ext cx="6498" cy="785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359E81F-BB4F-40B3-A4D8-0B8617089BCE}"/>
              </a:ext>
            </a:extLst>
          </p:cNvPr>
          <p:cNvCxnSpPr>
            <a:cxnSpLocks/>
          </p:cNvCxnSpPr>
          <p:nvPr/>
        </p:nvCxnSpPr>
        <p:spPr>
          <a:xfrm flipH="1">
            <a:off x="5555928" y="1917084"/>
            <a:ext cx="3631" cy="251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511639A-BA73-45B9-9521-555095CDAD60}"/>
              </a:ext>
            </a:extLst>
          </p:cNvPr>
          <p:cNvCxnSpPr>
            <a:cxnSpLocks/>
          </p:cNvCxnSpPr>
          <p:nvPr/>
        </p:nvCxnSpPr>
        <p:spPr>
          <a:xfrm flipH="1">
            <a:off x="5673667" y="1900397"/>
            <a:ext cx="9144" cy="330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27866C1-7026-4450-84A3-E5C57A120F70}"/>
              </a:ext>
            </a:extLst>
          </p:cNvPr>
          <p:cNvCxnSpPr>
            <a:cxnSpLocks/>
          </p:cNvCxnSpPr>
          <p:nvPr/>
        </p:nvCxnSpPr>
        <p:spPr>
          <a:xfrm flipV="1">
            <a:off x="3372689" y="2172419"/>
            <a:ext cx="2188702" cy="10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3CD6EB-5BA9-4E02-8408-7CDEF03970FB}"/>
              </a:ext>
            </a:extLst>
          </p:cNvPr>
          <p:cNvCxnSpPr>
            <a:cxnSpLocks/>
          </p:cNvCxnSpPr>
          <p:nvPr/>
        </p:nvCxnSpPr>
        <p:spPr>
          <a:xfrm>
            <a:off x="3372689" y="2176219"/>
            <a:ext cx="0" cy="1443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659706B-71F6-4B87-84F3-AE94B8B43DFF}"/>
              </a:ext>
            </a:extLst>
          </p:cNvPr>
          <p:cNvCxnSpPr>
            <a:cxnSpLocks/>
          </p:cNvCxnSpPr>
          <p:nvPr/>
        </p:nvCxnSpPr>
        <p:spPr>
          <a:xfrm>
            <a:off x="4387959" y="2230968"/>
            <a:ext cx="12948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4F37FA-60F7-4731-AF16-071FECA8AB3C}"/>
              </a:ext>
            </a:extLst>
          </p:cNvPr>
          <p:cNvCxnSpPr>
            <a:cxnSpLocks/>
          </p:cNvCxnSpPr>
          <p:nvPr/>
        </p:nvCxnSpPr>
        <p:spPr>
          <a:xfrm>
            <a:off x="4387959" y="2243039"/>
            <a:ext cx="2572" cy="14843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3E5D688-8C80-46DF-B330-98A5B5ECFC87}"/>
              </a:ext>
            </a:extLst>
          </p:cNvPr>
          <p:cNvCxnSpPr>
            <a:cxnSpLocks/>
          </p:cNvCxnSpPr>
          <p:nvPr/>
        </p:nvCxnSpPr>
        <p:spPr>
          <a:xfrm flipV="1">
            <a:off x="3843215" y="3663674"/>
            <a:ext cx="544744" cy="18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275ACE4-BC02-4E76-9DF7-3271D1659FB7}"/>
              </a:ext>
            </a:extLst>
          </p:cNvPr>
          <p:cNvSpPr txBox="1"/>
          <p:nvPr/>
        </p:nvSpPr>
        <p:spPr>
          <a:xfrm>
            <a:off x="4181501" y="3650427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DCFE89F-16BB-43FD-9C4B-D22CB3348B2F}"/>
              </a:ext>
            </a:extLst>
          </p:cNvPr>
          <p:cNvCxnSpPr>
            <a:cxnSpLocks/>
          </p:cNvCxnSpPr>
          <p:nvPr/>
        </p:nvCxnSpPr>
        <p:spPr>
          <a:xfrm>
            <a:off x="3956679" y="5148042"/>
            <a:ext cx="28940" cy="7150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64C436A-9D57-4612-8846-EB437EE72308}"/>
              </a:ext>
            </a:extLst>
          </p:cNvPr>
          <p:cNvCxnSpPr>
            <a:cxnSpLocks/>
          </p:cNvCxnSpPr>
          <p:nvPr/>
        </p:nvCxnSpPr>
        <p:spPr>
          <a:xfrm flipH="1">
            <a:off x="3311530" y="3740544"/>
            <a:ext cx="147732" cy="69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Arc 312">
            <a:extLst>
              <a:ext uri="{FF2B5EF4-FFF2-40B4-BE49-F238E27FC236}">
                <a16:creationId xmlns:a16="http://schemas.microsoft.com/office/drawing/2014/main" id="{55AE7247-D820-44EA-A7D3-366A912CC5A7}"/>
              </a:ext>
            </a:extLst>
          </p:cNvPr>
          <p:cNvSpPr/>
          <p:nvPr/>
        </p:nvSpPr>
        <p:spPr>
          <a:xfrm rot="12776605">
            <a:off x="3236573" y="4755409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69F532EA-EE73-4A4F-AEE2-4B993788F0C6}"/>
              </a:ext>
            </a:extLst>
          </p:cNvPr>
          <p:cNvCxnSpPr>
            <a:cxnSpLocks/>
          </p:cNvCxnSpPr>
          <p:nvPr/>
        </p:nvCxnSpPr>
        <p:spPr>
          <a:xfrm>
            <a:off x="3331175" y="3742203"/>
            <a:ext cx="14470" cy="1054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:BSL out put-     +TB, -TB, Lin 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wire path in cable tray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length of the cable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 the cables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Put masking tap to make it bunch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Luging and crimping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Wiring  in the correct order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  <a:stCxn id="167" idx="1"/>
          </p:cNvCxnSpPr>
          <p:nvPr/>
        </p:nvCxnSpPr>
        <p:spPr>
          <a:xfrm flipH="1">
            <a:off x="1500818" y="3722194"/>
            <a:ext cx="5341052" cy="379906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B9F3AC7-9F17-4707-B9CB-A6DB6A7FBB07}"/>
              </a:ext>
            </a:extLst>
          </p:cNvPr>
          <p:cNvSpPr txBox="1"/>
          <p:nvPr/>
        </p:nvSpPr>
        <p:spPr>
          <a:xfrm>
            <a:off x="2106644" y="5342036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6634D40-1CBC-4127-BFB5-148C07D72F8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304367" y="5593556"/>
            <a:ext cx="244197" cy="23425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64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44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4703627" y="2269582"/>
            <a:ext cx="485829" cy="1080688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V="1">
            <a:off x="4151262" y="2269582"/>
            <a:ext cx="554897" cy="1068893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7FC94C-7A19-483F-9F91-6857CE819AC8}"/>
              </a:ext>
            </a:extLst>
          </p:cNvPr>
          <p:cNvCxnSpPr>
            <a:cxnSpLocks/>
          </p:cNvCxnSpPr>
          <p:nvPr/>
        </p:nvCxnSpPr>
        <p:spPr>
          <a:xfrm flipH="1" flipV="1">
            <a:off x="3978582" y="2333343"/>
            <a:ext cx="248463" cy="995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4811BA-F99D-4E61-9F2E-888F92BFE36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665305" y="2361288"/>
            <a:ext cx="312600" cy="977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C7AD93-6C35-4E78-84D2-1C14D7692C0C}"/>
              </a:ext>
            </a:extLst>
          </p:cNvPr>
          <p:cNvCxnSpPr>
            <a:cxnSpLocks/>
          </p:cNvCxnSpPr>
          <p:nvPr/>
        </p:nvCxnSpPr>
        <p:spPr>
          <a:xfrm flipV="1">
            <a:off x="3510184" y="2361293"/>
            <a:ext cx="335847" cy="98564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A90836-8735-482E-9CF5-31E2E81E1FC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851625" y="2361295"/>
            <a:ext cx="272006" cy="97718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UPreleays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050568"/>
            <a:ext cx="238990" cy="1637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4E4A6D-D1FE-45EB-BF7E-C18A08456F5D}"/>
              </a:ext>
            </a:extLst>
          </p:cNvPr>
          <p:cNvCxnSpPr>
            <a:cxnSpLocks/>
          </p:cNvCxnSpPr>
          <p:nvPr/>
        </p:nvCxnSpPr>
        <p:spPr>
          <a:xfrm>
            <a:off x="681644" y="4478130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B115CD2-3D15-4AD1-948D-87DEF48B002C}"/>
              </a:ext>
            </a:extLst>
          </p:cNvPr>
          <p:cNvCxnSpPr>
            <a:cxnSpLocks/>
          </p:cNvCxnSpPr>
          <p:nvPr/>
        </p:nvCxnSpPr>
        <p:spPr>
          <a:xfrm>
            <a:off x="666404" y="4670377"/>
            <a:ext cx="8204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0E2BC8E-AC4E-477D-A528-AA922C174CB6}"/>
              </a:ext>
            </a:extLst>
          </p:cNvPr>
          <p:cNvCxnSpPr>
            <a:cxnSpLocks/>
          </p:cNvCxnSpPr>
          <p:nvPr/>
        </p:nvCxnSpPr>
        <p:spPr>
          <a:xfrm>
            <a:off x="762039" y="4488276"/>
            <a:ext cx="0" cy="1475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3713768-B44A-40C0-BB19-0413A1B4EB60}"/>
              </a:ext>
            </a:extLst>
          </p:cNvPr>
          <p:cNvCxnSpPr>
            <a:cxnSpLocks/>
          </p:cNvCxnSpPr>
          <p:nvPr/>
        </p:nvCxnSpPr>
        <p:spPr>
          <a:xfrm>
            <a:off x="866190" y="4482045"/>
            <a:ext cx="0" cy="8648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2280CA6-1505-4977-B273-2C7880234F1D}"/>
              </a:ext>
            </a:extLst>
          </p:cNvPr>
          <p:cNvCxnSpPr>
            <a:cxnSpLocks/>
          </p:cNvCxnSpPr>
          <p:nvPr/>
        </p:nvCxnSpPr>
        <p:spPr>
          <a:xfrm flipH="1">
            <a:off x="757030" y="4611869"/>
            <a:ext cx="670364" cy="11964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8328E7-A4D9-431B-BD26-DDD6165F758B}"/>
              </a:ext>
            </a:extLst>
          </p:cNvPr>
          <p:cNvCxnSpPr>
            <a:cxnSpLocks/>
          </p:cNvCxnSpPr>
          <p:nvPr/>
        </p:nvCxnSpPr>
        <p:spPr>
          <a:xfrm>
            <a:off x="866190" y="4551948"/>
            <a:ext cx="5140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3F5352-3555-4FD6-A6E7-38F434C870C1}"/>
              </a:ext>
            </a:extLst>
          </p:cNvPr>
          <p:cNvCxnSpPr>
            <a:cxnSpLocks/>
          </p:cNvCxnSpPr>
          <p:nvPr/>
        </p:nvCxnSpPr>
        <p:spPr>
          <a:xfrm flipV="1">
            <a:off x="1491389" y="2407920"/>
            <a:ext cx="847951" cy="1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2B800F4-8D5E-48CB-A585-8F8B50987362}"/>
              </a:ext>
            </a:extLst>
          </p:cNvPr>
          <p:cNvCxnSpPr>
            <a:cxnSpLocks/>
          </p:cNvCxnSpPr>
          <p:nvPr/>
        </p:nvCxnSpPr>
        <p:spPr>
          <a:xfrm flipH="1">
            <a:off x="1481960" y="2390775"/>
            <a:ext cx="18858" cy="2279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A91DA43-915F-4642-8127-0611195D27ED}"/>
              </a:ext>
            </a:extLst>
          </p:cNvPr>
          <p:cNvCxnSpPr>
            <a:cxnSpLocks/>
          </p:cNvCxnSpPr>
          <p:nvPr/>
        </p:nvCxnSpPr>
        <p:spPr>
          <a:xfrm>
            <a:off x="2343254" y="2425317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2084FFE-2738-4B09-9D64-1B9AD4B7E0DB}"/>
              </a:ext>
            </a:extLst>
          </p:cNvPr>
          <p:cNvCxnSpPr>
            <a:cxnSpLocks/>
          </p:cNvCxnSpPr>
          <p:nvPr/>
        </p:nvCxnSpPr>
        <p:spPr>
          <a:xfrm flipH="1">
            <a:off x="1407880" y="2350415"/>
            <a:ext cx="1027993" cy="2018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2370F5-B1C4-4224-8949-85DEF79617C1}"/>
              </a:ext>
            </a:extLst>
          </p:cNvPr>
          <p:cNvCxnSpPr>
            <a:cxnSpLocks/>
          </p:cNvCxnSpPr>
          <p:nvPr/>
        </p:nvCxnSpPr>
        <p:spPr>
          <a:xfrm>
            <a:off x="1418090" y="2395875"/>
            <a:ext cx="11062" cy="224053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E995D9F-4D65-4D62-9DC1-FEE903882119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2430399" y="2350770"/>
            <a:ext cx="0" cy="99616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8FAD3A3-E67E-4345-9C28-7458BE6793A7}"/>
              </a:ext>
            </a:extLst>
          </p:cNvPr>
          <p:cNvCxnSpPr>
            <a:cxnSpLocks/>
          </p:cNvCxnSpPr>
          <p:nvPr/>
        </p:nvCxnSpPr>
        <p:spPr>
          <a:xfrm>
            <a:off x="1373893" y="2309742"/>
            <a:ext cx="11086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6DBE5A0-FE99-42F6-B7A6-C7360A2979D2}"/>
              </a:ext>
            </a:extLst>
          </p:cNvPr>
          <p:cNvCxnSpPr>
            <a:cxnSpLocks/>
          </p:cNvCxnSpPr>
          <p:nvPr/>
        </p:nvCxnSpPr>
        <p:spPr>
          <a:xfrm>
            <a:off x="2501033" y="2303780"/>
            <a:ext cx="5947" cy="1041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158A57C-4C4B-4CAD-BC82-DF35C798CCF4}"/>
              </a:ext>
            </a:extLst>
          </p:cNvPr>
          <p:cNvCxnSpPr>
            <a:cxnSpLocks/>
          </p:cNvCxnSpPr>
          <p:nvPr/>
        </p:nvCxnSpPr>
        <p:spPr>
          <a:xfrm>
            <a:off x="1378267" y="2298613"/>
            <a:ext cx="1982" cy="22367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5A01CBB-2DA2-4B27-B3E9-E3972E00FB0E}"/>
              </a:ext>
            </a:extLst>
          </p:cNvPr>
          <p:cNvCxnSpPr>
            <a:cxnSpLocks/>
          </p:cNvCxnSpPr>
          <p:nvPr/>
        </p:nvCxnSpPr>
        <p:spPr>
          <a:xfrm>
            <a:off x="3363164" y="5148042"/>
            <a:ext cx="593205" cy="1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406AC08-9DB7-4DF3-9ABD-CEBE6CAA3CC0}"/>
              </a:ext>
            </a:extLst>
          </p:cNvPr>
          <p:cNvCxnSpPr>
            <a:cxnSpLocks/>
          </p:cNvCxnSpPr>
          <p:nvPr/>
        </p:nvCxnSpPr>
        <p:spPr>
          <a:xfrm>
            <a:off x="3981295" y="3884369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6CBCCDC-41BD-44F9-B48A-80F44558BAB0}"/>
              </a:ext>
            </a:extLst>
          </p:cNvPr>
          <p:cNvCxnSpPr>
            <a:cxnSpLocks/>
          </p:cNvCxnSpPr>
          <p:nvPr/>
        </p:nvCxnSpPr>
        <p:spPr>
          <a:xfrm>
            <a:off x="2755355" y="4805989"/>
            <a:ext cx="1216634" cy="4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4A8879D-F22A-4646-B514-8C5F7461A6CF}"/>
              </a:ext>
            </a:extLst>
          </p:cNvPr>
          <p:cNvCxnSpPr>
            <a:cxnSpLocks/>
          </p:cNvCxnSpPr>
          <p:nvPr/>
        </p:nvCxnSpPr>
        <p:spPr>
          <a:xfrm>
            <a:off x="2755355" y="3429000"/>
            <a:ext cx="0" cy="1398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739975B-4D4E-457D-902A-AA6CC855620C}"/>
              </a:ext>
            </a:extLst>
          </p:cNvPr>
          <p:cNvCxnSpPr>
            <a:cxnSpLocks/>
          </p:cNvCxnSpPr>
          <p:nvPr/>
        </p:nvCxnSpPr>
        <p:spPr>
          <a:xfrm>
            <a:off x="2302246" y="3429000"/>
            <a:ext cx="44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7104CF2-F952-4F2F-88F9-E16C01F7EBB2}"/>
              </a:ext>
            </a:extLst>
          </p:cNvPr>
          <p:cNvCxnSpPr>
            <a:cxnSpLocks/>
          </p:cNvCxnSpPr>
          <p:nvPr/>
        </p:nvCxnSpPr>
        <p:spPr>
          <a:xfrm>
            <a:off x="4035784" y="3892827"/>
            <a:ext cx="0" cy="952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EE64734-4AE1-4488-8892-D6E41A39E716}"/>
              </a:ext>
            </a:extLst>
          </p:cNvPr>
          <p:cNvCxnSpPr>
            <a:cxnSpLocks/>
          </p:cNvCxnSpPr>
          <p:nvPr/>
        </p:nvCxnSpPr>
        <p:spPr>
          <a:xfrm>
            <a:off x="2692400" y="4844448"/>
            <a:ext cx="136057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C7739BD-8514-49C7-8166-F125D13551D8}"/>
              </a:ext>
            </a:extLst>
          </p:cNvPr>
          <p:cNvCxnSpPr>
            <a:cxnSpLocks/>
          </p:cNvCxnSpPr>
          <p:nvPr/>
        </p:nvCxnSpPr>
        <p:spPr>
          <a:xfrm flipH="1">
            <a:off x="2683705" y="3516140"/>
            <a:ext cx="8695" cy="13224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C38EE9C-9AD6-45EC-879E-CB8ED3A8B1A6}"/>
              </a:ext>
            </a:extLst>
          </p:cNvPr>
          <p:cNvCxnSpPr>
            <a:cxnSpLocks/>
          </p:cNvCxnSpPr>
          <p:nvPr/>
        </p:nvCxnSpPr>
        <p:spPr>
          <a:xfrm>
            <a:off x="2397011" y="3516140"/>
            <a:ext cx="313449" cy="144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4AE5934-2542-4F1A-AA95-E8258A3E9D2E}"/>
              </a:ext>
            </a:extLst>
          </p:cNvPr>
          <p:cNvCxnSpPr>
            <a:cxnSpLocks/>
          </p:cNvCxnSpPr>
          <p:nvPr/>
        </p:nvCxnSpPr>
        <p:spPr>
          <a:xfrm>
            <a:off x="524641" y="4479347"/>
            <a:ext cx="0" cy="561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16BE63E-F4DD-45F7-BEDB-C8C6E756164C}"/>
              </a:ext>
            </a:extLst>
          </p:cNvPr>
          <p:cNvCxnSpPr>
            <a:cxnSpLocks/>
          </p:cNvCxnSpPr>
          <p:nvPr/>
        </p:nvCxnSpPr>
        <p:spPr>
          <a:xfrm>
            <a:off x="584874" y="4490830"/>
            <a:ext cx="0" cy="48982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64B1A9C-FCDA-463C-8FEE-F6A8ABBC2C88}"/>
              </a:ext>
            </a:extLst>
          </p:cNvPr>
          <p:cNvCxnSpPr>
            <a:cxnSpLocks/>
            <a:endCxn id="250" idx="2"/>
          </p:cNvCxnSpPr>
          <p:nvPr/>
        </p:nvCxnSpPr>
        <p:spPr>
          <a:xfrm flipV="1">
            <a:off x="550038" y="5031940"/>
            <a:ext cx="3040719" cy="84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E591FE6-BA2E-4068-BC02-25AEDED3776A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585767" y="4955250"/>
            <a:ext cx="2952052" cy="27466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Arc 249">
            <a:extLst>
              <a:ext uri="{FF2B5EF4-FFF2-40B4-BE49-F238E27FC236}">
                <a16:creationId xmlns:a16="http://schemas.microsoft.com/office/drawing/2014/main" id="{28E9CE86-7BEC-4CEC-9AC3-AE460E7F1143}"/>
              </a:ext>
            </a:extLst>
          </p:cNvPr>
          <p:cNvSpPr/>
          <p:nvPr/>
        </p:nvSpPr>
        <p:spPr>
          <a:xfrm rot="2034167">
            <a:off x="3274159" y="4656084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Arc 250">
            <a:extLst>
              <a:ext uri="{FF2B5EF4-FFF2-40B4-BE49-F238E27FC236}">
                <a16:creationId xmlns:a16="http://schemas.microsoft.com/office/drawing/2014/main" id="{5F488890-AFED-441F-A499-253151CD4A24}"/>
              </a:ext>
            </a:extLst>
          </p:cNvPr>
          <p:cNvSpPr/>
          <p:nvPr/>
        </p:nvSpPr>
        <p:spPr>
          <a:xfrm rot="2034167">
            <a:off x="3278055" y="4697544"/>
            <a:ext cx="345116" cy="287090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5F619A3-ADA9-456D-AD1D-7AF31BDF8ADA}"/>
              </a:ext>
            </a:extLst>
          </p:cNvPr>
          <p:cNvCxnSpPr>
            <a:cxnSpLocks/>
          </p:cNvCxnSpPr>
          <p:nvPr/>
        </p:nvCxnSpPr>
        <p:spPr>
          <a:xfrm>
            <a:off x="3510184" y="3884369"/>
            <a:ext cx="0" cy="84881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0C44883-58B9-458F-A51D-D9F65D48692A}"/>
              </a:ext>
            </a:extLst>
          </p:cNvPr>
          <p:cNvCxnSpPr>
            <a:cxnSpLocks/>
          </p:cNvCxnSpPr>
          <p:nvPr/>
        </p:nvCxnSpPr>
        <p:spPr>
          <a:xfrm>
            <a:off x="3560610" y="3886878"/>
            <a:ext cx="6498" cy="785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359E81F-BB4F-40B3-A4D8-0B8617089BCE}"/>
              </a:ext>
            </a:extLst>
          </p:cNvPr>
          <p:cNvCxnSpPr>
            <a:cxnSpLocks/>
          </p:cNvCxnSpPr>
          <p:nvPr/>
        </p:nvCxnSpPr>
        <p:spPr>
          <a:xfrm flipH="1">
            <a:off x="5555928" y="1917084"/>
            <a:ext cx="3631" cy="251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511639A-BA73-45B9-9521-555095CDAD60}"/>
              </a:ext>
            </a:extLst>
          </p:cNvPr>
          <p:cNvCxnSpPr>
            <a:cxnSpLocks/>
          </p:cNvCxnSpPr>
          <p:nvPr/>
        </p:nvCxnSpPr>
        <p:spPr>
          <a:xfrm flipH="1">
            <a:off x="5673667" y="1900397"/>
            <a:ext cx="9144" cy="330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27866C1-7026-4450-84A3-E5C57A120F70}"/>
              </a:ext>
            </a:extLst>
          </p:cNvPr>
          <p:cNvCxnSpPr>
            <a:cxnSpLocks/>
          </p:cNvCxnSpPr>
          <p:nvPr/>
        </p:nvCxnSpPr>
        <p:spPr>
          <a:xfrm flipV="1">
            <a:off x="3372689" y="2172419"/>
            <a:ext cx="2188702" cy="10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3CD6EB-5BA9-4E02-8408-7CDEF03970FB}"/>
              </a:ext>
            </a:extLst>
          </p:cNvPr>
          <p:cNvCxnSpPr>
            <a:cxnSpLocks/>
          </p:cNvCxnSpPr>
          <p:nvPr/>
        </p:nvCxnSpPr>
        <p:spPr>
          <a:xfrm>
            <a:off x="3372689" y="2176219"/>
            <a:ext cx="0" cy="1443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659706B-71F6-4B87-84F3-AE94B8B43DFF}"/>
              </a:ext>
            </a:extLst>
          </p:cNvPr>
          <p:cNvCxnSpPr>
            <a:cxnSpLocks/>
          </p:cNvCxnSpPr>
          <p:nvPr/>
        </p:nvCxnSpPr>
        <p:spPr>
          <a:xfrm>
            <a:off x="4387959" y="2230968"/>
            <a:ext cx="12948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4F37FA-60F7-4731-AF16-071FECA8AB3C}"/>
              </a:ext>
            </a:extLst>
          </p:cNvPr>
          <p:cNvCxnSpPr>
            <a:cxnSpLocks/>
          </p:cNvCxnSpPr>
          <p:nvPr/>
        </p:nvCxnSpPr>
        <p:spPr>
          <a:xfrm>
            <a:off x="4387959" y="2243039"/>
            <a:ext cx="2572" cy="14843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3E5D688-8C80-46DF-B330-98A5B5ECFC87}"/>
              </a:ext>
            </a:extLst>
          </p:cNvPr>
          <p:cNvCxnSpPr>
            <a:cxnSpLocks/>
          </p:cNvCxnSpPr>
          <p:nvPr/>
        </p:nvCxnSpPr>
        <p:spPr>
          <a:xfrm flipV="1">
            <a:off x="3843215" y="3663674"/>
            <a:ext cx="544744" cy="18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275ACE4-BC02-4E76-9DF7-3271D1659FB7}"/>
              </a:ext>
            </a:extLst>
          </p:cNvPr>
          <p:cNvSpPr txBox="1"/>
          <p:nvPr/>
        </p:nvSpPr>
        <p:spPr>
          <a:xfrm>
            <a:off x="4181501" y="3650427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DCFE89F-16BB-43FD-9C4B-D22CB3348B2F}"/>
              </a:ext>
            </a:extLst>
          </p:cNvPr>
          <p:cNvCxnSpPr>
            <a:cxnSpLocks/>
          </p:cNvCxnSpPr>
          <p:nvPr/>
        </p:nvCxnSpPr>
        <p:spPr>
          <a:xfrm>
            <a:off x="3956679" y="5148042"/>
            <a:ext cx="28940" cy="7150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64C436A-9D57-4612-8846-EB437EE72308}"/>
              </a:ext>
            </a:extLst>
          </p:cNvPr>
          <p:cNvCxnSpPr>
            <a:cxnSpLocks/>
          </p:cNvCxnSpPr>
          <p:nvPr/>
        </p:nvCxnSpPr>
        <p:spPr>
          <a:xfrm flipH="1">
            <a:off x="3311530" y="3740544"/>
            <a:ext cx="147732" cy="69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Arc 312">
            <a:extLst>
              <a:ext uri="{FF2B5EF4-FFF2-40B4-BE49-F238E27FC236}">
                <a16:creationId xmlns:a16="http://schemas.microsoft.com/office/drawing/2014/main" id="{55AE7247-D820-44EA-A7D3-366A912CC5A7}"/>
              </a:ext>
            </a:extLst>
          </p:cNvPr>
          <p:cNvSpPr/>
          <p:nvPr/>
        </p:nvSpPr>
        <p:spPr>
          <a:xfrm rot="12776605">
            <a:off x="3236573" y="4755409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69F532EA-EE73-4A4F-AEE2-4B993788F0C6}"/>
              </a:ext>
            </a:extLst>
          </p:cNvPr>
          <p:cNvCxnSpPr>
            <a:cxnSpLocks/>
          </p:cNvCxnSpPr>
          <p:nvPr/>
        </p:nvCxnSpPr>
        <p:spPr>
          <a:xfrm>
            <a:off x="3331175" y="3742203"/>
            <a:ext cx="14470" cy="1054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F91D35B-C014-4ABE-8E46-5B6BCA1EC932}"/>
              </a:ext>
            </a:extLst>
          </p:cNvPr>
          <p:cNvCxnSpPr>
            <a:cxnSpLocks/>
          </p:cNvCxnSpPr>
          <p:nvPr/>
        </p:nvCxnSpPr>
        <p:spPr>
          <a:xfrm>
            <a:off x="6536289" y="5048170"/>
            <a:ext cx="0" cy="1814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63A1A25B-8D0A-43CD-9543-4934D5FB7267}"/>
              </a:ext>
            </a:extLst>
          </p:cNvPr>
          <p:cNvCxnSpPr>
            <a:cxnSpLocks/>
          </p:cNvCxnSpPr>
          <p:nvPr/>
        </p:nvCxnSpPr>
        <p:spPr>
          <a:xfrm flipV="1">
            <a:off x="3577534" y="6864617"/>
            <a:ext cx="2966895" cy="11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E34C30C-5020-419A-A7D7-D31496096ED5}"/>
              </a:ext>
            </a:extLst>
          </p:cNvPr>
          <p:cNvCxnSpPr>
            <a:cxnSpLocks/>
          </p:cNvCxnSpPr>
          <p:nvPr/>
        </p:nvCxnSpPr>
        <p:spPr>
          <a:xfrm flipH="1">
            <a:off x="3570775" y="6600903"/>
            <a:ext cx="1582" cy="285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E9E05A95-9FAB-4A89-8C94-93F44A073FF2}"/>
              </a:ext>
            </a:extLst>
          </p:cNvPr>
          <p:cNvCxnSpPr>
            <a:cxnSpLocks/>
          </p:cNvCxnSpPr>
          <p:nvPr/>
        </p:nvCxnSpPr>
        <p:spPr>
          <a:xfrm>
            <a:off x="4101464" y="5048170"/>
            <a:ext cx="2433925" cy="159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FA3962D-1FCA-47CA-8B5E-5106A2E09866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4109127" y="5045130"/>
            <a:ext cx="20198" cy="786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6FC157F8-DFBA-4DE0-97A7-ACDA842299C2}"/>
              </a:ext>
            </a:extLst>
          </p:cNvPr>
          <p:cNvSpPr txBox="1"/>
          <p:nvPr/>
        </p:nvSpPr>
        <p:spPr>
          <a:xfrm>
            <a:off x="4731212" y="5333001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DO35,17</a:t>
            </a:r>
          </a:p>
        </p:txBody>
      </p: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EA77B6C2-BA4F-4A61-BC57-7755A9FB12FD}"/>
              </a:ext>
            </a:extLst>
          </p:cNvPr>
          <p:cNvCxnSpPr>
            <a:cxnSpLocks/>
            <a:stCxn id="414" idx="1"/>
          </p:cNvCxnSpPr>
          <p:nvPr/>
        </p:nvCxnSpPr>
        <p:spPr>
          <a:xfrm flipH="1" flipV="1">
            <a:off x="4106466" y="5490101"/>
            <a:ext cx="624746" cy="27566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:DO17-DN Relay A1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the wire dimeter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wire path in cable tray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length of the cable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 the cables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Luging and crimping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Wiring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  <a:stCxn id="167" idx="1"/>
          </p:cNvCxnSpPr>
          <p:nvPr/>
        </p:nvCxnSpPr>
        <p:spPr>
          <a:xfrm flipH="1">
            <a:off x="3567108" y="3722194"/>
            <a:ext cx="3274762" cy="2999281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B9F3AC7-9F17-4707-B9CB-A6DB6A7FBB07}"/>
              </a:ext>
            </a:extLst>
          </p:cNvPr>
          <p:cNvSpPr txBox="1"/>
          <p:nvPr/>
        </p:nvSpPr>
        <p:spPr>
          <a:xfrm>
            <a:off x="2106644" y="5342036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6634D40-1CBC-4127-BFB5-148C07D72F8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304367" y="5593556"/>
            <a:ext cx="244197" cy="23425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76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45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4703627" y="2269582"/>
            <a:ext cx="485829" cy="1080688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V="1">
            <a:off x="4151262" y="2269582"/>
            <a:ext cx="554897" cy="1068893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7FC94C-7A19-483F-9F91-6857CE819AC8}"/>
              </a:ext>
            </a:extLst>
          </p:cNvPr>
          <p:cNvCxnSpPr>
            <a:cxnSpLocks/>
          </p:cNvCxnSpPr>
          <p:nvPr/>
        </p:nvCxnSpPr>
        <p:spPr>
          <a:xfrm flipH="1" flipV="1">
            <a:off x="3978582" y="2333343"/>
            <a:ext cx="248463" cy="995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4811BA-F99D-4E61-9F2E-888F92BFE36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665305" y="2361288"/>
            <a:ext cx="312600" cy="977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C7AD93-6C35-4E78-84D2-1C14D7692C0C}"/>
              </a:ext>
            </a:extLst>
          </p:cNvPr>
          <p:cNvCxnSpPr>
            <a:cxnSpLocks/>
          </p:cNvCxnSpPr>
          <p:nvPr/>
        </p:nvCxnSpPr>
        <p:spPr>
          <a:xfrm flipV="1">
            <a:off x="3510184" y="2361293"/>
            <a:ext cx="335847" cy="98564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A90836-8735-482E-9CF5-31E2E81E1FC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851625" y="2361295"/>
            <a:ext cx="272006" cy="97718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UPreleays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050568"/>
            <a:ext cx="238990" cy="1637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4E4A6D-D1FE-45EB-BF7E-C18A08456F5D}"/>
              </a:ext>
            </a:extLst>
          </p:cNvPr>
          <p:cNvCxnSpPr>
            <a:cxnSpLocks/>
          </p:cNvCxnSpPr>
          <p:nvPr/>
        </p:nvCxnSpPr>
        <p:spPr>
          <a:xfrm>
            <a:off x="681644" y="4478130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B115CD2-3D15-4AD1-948D-87DEF48B002C}"/>
              </a:ext>
            </a:extLst>
          </p:cNvPr>
          <p:cNvCxnSpPr>
            <a:cxnSpLocks/>
          </p:cNvCxnSpPr>
          <p:nvPr/>
        </p:nvCxnSpPr>
        <p:spPr>
          <a:xfrm>
            <a:off x="666404" y="4670377"/>
            <a:ext cx="8204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0E2BC8E-AC4E-477D-A528-AA922C174CB6}"/>
              </a:ext>
            </a:extLst>
          </p:cNvPr>
          <p:cNvCxnSpPr>
            <a:cxnSpLocks/>
          </p:cNvCxnSpPr>
          <p:nvPr/>
        </p:nvCxnSpPr>
        <p:spPr>
          <a:xfrm>
            <a:off x="762039" y="4488276"/>
            <a:ext cx="0" cy="1475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3713768-B44A-40C0-BB19-0413A1B4EB60}"/>
              </a:ext>
            </a:extLst>
          </p:cNvPr>
          <p:cNvCxnSpPr>
            <a:cxnSpLocks/>
          </p:cNvCxnSpPr>
          <p:nvPr/>
        </p:nvCxnSpPr>
        <p:spPr>
          <a:xfrm>
            <a:off x="866190" y="4482045"/>
            <a:ext cx="0" cy="8648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2280CA6-1505-4977-B273-2C7880234F1D}"/>
              </a:ext>
            </a:extLst>
          </p:cNvPr>
          <p:cNvCxnSpPr>
            <a:cxnSpLocks/>
          </p:cNvCxnSpPr>
          <p:nvPr/>
        </p:nvCxnSpPr>
        <p:spPr>
          <a:xfrm flipH="1">
            <a:off x="757030" y="4611869"/>
            <a:ext cx="670364" cy="11964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8328E7-A4D9-431B-BD26-DDD6165F758B}"/>
              </a:ext>
            </a:extLst>
          </p:cNvPr>
          <p:cNvCxnSpPr>
            <a:cxnSpLocks/>
          </p:cNvCxnSpPr>
          <p:nvPr/>
        </p:nvCxnSpPr>
        <p:spPr>
          <a:xfrm>
            <a:off x="866190" y="4551948"/>
            <a:ext cx="5140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3F5352-3555-4FD6-A6E7-38F434C870C1}"/>
              </a:ext>
            </a:extLst>
          </p:cNvPr>
          <p:cNvCxnSpPr>
            <a:cxnSpLocks/>
          </p:cNvCxnSpPr>
          <p:nvPr/>
        </p:nvCxnSpPr>
        <p:spPr>
          <a:xfrm flipV="1">
            <a:off x="1491389" y="2407920"/>
            <a:ext cx="847951" cy="1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2B800F4-8D5E-48CB-A585-8F8B50987362}"/>
              </a:ext>
            </a:extLst>
          </p:cNvPr>
          <p:cNvCxnSpPr>
            <a:cxnSpLocks/>
          </p:cNvCxnSpPr>
          <p:nvPr/>
        </p:nvCxnSpPr>
        <p:spPr>
          <a:xfrm flipH="1">
            <a:off x="1481960" y="2390775"/>
            <a:ext cx="18858" cy="2279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A91DA43-915F-4642-8127-0611195D27ED}"/>
              </a:ext>
            </a:extLst>
          </p:cNvPr>
          <p:cNvCxnSpPr>
            <a:cxnSpLocks/>
          </p:cNvCxnSpPr>
          <p:nvPr/>
        </p:nvCxnSpPr>
        <p:spPr>
          <a:xfrm>
            <a:off x="2343254" y="2425317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2084FFE-2738-4B09-9D64-1B9AD4B7E0DB}"/>
              </a:ext>
            </a:extLst>
          </p:cNvPr>
          <p:cNvCxnSpPr>
            <a:cxnSpLocks/>
          </p:cNvCxnSpPr>
          <p:nvPr/>
        </p:nvCxnSpPr>
        <p:spPr>
          <a:xfrm flipH="1">
            <a:off x="1407880" y="2350415"/>
            <a:ext cx="1027993" cy="2018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2370F5-B1C4-4224-8949-85DEF79617C1}"/>
              </a:ext>
            </a:extLst>
          </p:cNvPr>
          <p:cNvCxnSpPr>
            <a:cxnSpLocks/>
          </p:cNvCxnSpPr>
          <p:nvPr/>
        </p:nvCxnSpPr>
        <p:spPr>
          <a:xfrm>
            <a:off x="1418090" y="2395875"/>
            <a:ext cx="11062" cy="224053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E995D9F-4D65-4D62-9DC1-FEE903882119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2430399" y="2350770"/>
            <a:ext cx="0" cy="99616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8FAD3A3-E67E-4345-9C28-7458BE6793A7}"/>
              </a:ext>
            </a:extLst>
          </p:cNvPr>
          <p:cNvCxnSpPr>
            <a:cxnSpLocks/>
          </p:cNvCxnSpPr>
          <p:nvPr/>
        </p:nvCxnSpPr>
        <p:spPr>
          <a:xfrm>
            <a:off x="1373893" y="2309742"/>
            <a:ext cx="11086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6DBE5A0-FE99-42F6-B7A6-C7360A2979D2}"/>
              </a:ext>
            </a:extLst>
          </p:cNvPr>
          <p:cNvCxnSpPr>
            <a:cxnSpLocks/>
          </p:cNvCxnSpPr>
          <p:nvPr/>
        </p:nvCxnSpPr>
        <p:spPr>
          <a:xfrm>
            <a:off x="2501033" y="2303780"/>
            <a:ext cx="5947" cy="1041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158A57C-4C4B-4CAD-BC82-DF35C798CCF4}"/>
              </a:ext>
            </a:extLst>
          </p:cNvPr>
          <p:cNvCxnSpPr>
            <a:cxnSpLocks/>
          </p:cNvCxnSpPr>
          <p:nvPr/>
        </p:nvCxnSpPr>
        <p:spPr>
          <a:xfrm>
            <a:off x="1378267" y="2298613"/>
            <a:ext cx="1982" cy="22367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5A01CBB-2DA2-4B27-B3E9-E3972E00FB0E}"/>
              </a:ext>
            </a:extLst>
          </p:cNvPr>
          <p:cNvCxnSpPr>
            <a:cxnSpLocks/>
          </p:cNvCxnSpPr>
          <p:nvPr/>
        </p:nvCxnSpPr>
        <p:spPr>
          <a:xfrm>
            <a:off x="3363164" y="5148042"/>
            <a:ext cx="593205" cy="1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406AC08-9DB7-4DF3-9ABD-CEBE6CAA3CC0}"/>
              </a:ext>
            </a:extLst>
          </p:cNvPr>
          <p:cNvCxnSpPr>
            <a:cxnSpLocks/>
          </p:cNvCxnSpPr>
          <p:nvPr/>
        </p:nvCxnSpPr>
        <p:spPr>
          <a:xfrm>
            <a:off x="3981295" y="3884369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6CBCCDC-41BD-44F9-B48A-80F44558BAB0}"/>
              </a:ext>
            </a:extLst>
          </p:cNvPr>
          <p:cNvCxnSpPr>
            <a:cxnSpLocks/>
          </p:cNvCxnSpPr>
          <p:nvPr/>
        </p:nvCxnSpPr>
        <p:spPr>
          <a:xfrm>
            <a:off x="2755355" y="4805989"/>
            <a:ext cx="1216634" cy="4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4A8879D-F22A-4646-B514-8C5F7461A6CF}"/>
              </a:ext>
            </a:extLst>
          </p:cNvPr>
          <p:cNvCxnSpPr>
            <a:cxnSpLocks/>
          </p:cNvCxnSpPr>
          <p:nvPr/>
        </p:nvCxnSpPr>
        <p:spPr>
          <a:xfrm>
            <a:off x="2755355" y="3429000"/>
            <a:ext cx="0" cy="1398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739975B-4D4E-457D-902A-AA6CC855620C}"/>
              </a:ext>
            </a:extLst>
          </p:cNvPr>
          <p:cNvCxnSpPr>
            <a:cxnSpLocks/>
          </p:cNvCxnSpPr>
          <p:nvPr/>
        </p:nvCxnSpPr>
        <p:spPr>
          <a:xfrm>
            <a:off x="2302246" y="3429000"/>
            <a:ext cx="44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7104CF2-F952-4F2F-88F9-E16C01F7EBB2}"/>
              </a:ext>
            </a:extLst>
          </p:cNvPr>
          <p:cNvCxnSpPr>
            <a:cxnSpLocks/>
          </p:cNvCxnSpPr>
          <p:nvPr/>
        </p:nvCxnSpPr>
        <p:spPr>
          <a:xfrm>
            <a:off x="4035784" y="3892827"/>
            <a:ext cx="0" cy="952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EE64734-4AE1-4488-8892-D6E41A39E716}"/>
              </a:ext>
            </a:extLst>
          </p:cNvPr>
          <p:cNvCxnSpPr>
            <a:cxnSpLocks/>
          </p:cNvCxnSpPr>
          <p:nvPr/>
        </p:nvCxnSpPr>
        <p:spPr>
          <a:xfrm>
            <a:off x="2692400" y="4844448"/>
            <a:ext cx="136057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C7739BD-8514-49C7-8166-F125D13551D8}"/>
              </a:ext>
            </a:extLst>
          </p:cNvPr>
          <p:cNvCxnSpPr>
            <a:cxnSpLocks/>
          </p:cNvCxnSpPr>
          <p:nvPr/>
        </p:nvCxnSpPr>
        <p:spPr>
          <a:xfrm flipH="1">
            <a:off x="2683705" y="3516140"/>
            <a:ext cx="8695" cy="13224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C38EE9C-9AD6-45EC-879E-CB8ED3A8B1A6}"/>
              </a:ext>
            </a:extLst>
          </p:cNvPr>
          <p:cNvCxnSpPr>
            <a:cxnSpLocks/>
          </p:cNvCxnSpPr>
          <p:nvPr/>
        </p:nvCxnSpPr>
        <p:spPr>
          <a:xfrm>
            <a:off x="2397011" y="3516140"/>
            <a:ext cx="313449" cy="144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4AE5934-2542-4F1A-AA95-E8258A3E9D2E}"/>
              </a:ext>
            </a:extLst>
          </p:cNvPr>
          <p:cNvCxnSpPr>
            <a:cxnSpLocks/>
          </p:cNvCxnSpPr>
          <p:nvPr/>
        </p:nvCxnSpPr>
        <p:spPr>
          <a:xfrm>
            <a:off x="524641" y="4479347"/>
            <a:ext cx="0" cy="561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16BE63E-F4DD-45F7-BEDB-C8C6E756164C}"/>
              </a:ext>
            </a:extLst>
          </p:cNvPr>
          <p:cNvCxnSpPr>
            <a:cxnSpLocks/>
          </p:cNvCxnSpPr>
          <p:nvPr/>
        </p:nvCxnSpPr>
        <p:spPr>
          <a:xfrm>
            <a:off x="584874" y="4490830"/>
            <a:ext cx="0" cy="48982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64B1A9C-FCDA-463C-8FEE-F6A8ABBC2C88}"/>
              </a:ext>
            </a:extLst>
          </p:cNvPr>
          <p:cNvCxnSpPr>
            <a:cxnSpLocks/>
            <a:endCxn id="250" idx="2"/>
          </p:cNvCxnSpPr>
          <p:nvPr/>
        </p:nvCxnSpPr>
        <p:spPr>
          <a:xfrm flipV="1">
            <a:off x="550038" y="5031940"/>
            <a:ext cx="3040719" cy="84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E591FE6-BA2E-4068-BC02-25AEDED3776A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585767" y="4955250"/>
            <a:ext cx="2952052" cy="27466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Arc 249">
            <a:extLst>
              <a:ext uri="{FF2B5EF4-FFF2-40B4-BE49-F238E27FC236}">
                <a16:creationId xmlns:a16="http://schemas.microsoft.com/office/drawing/2014/main" id="{28E9CE86-7BEC-4CEC-9AC3-AE460E7F1143}"/>
              </a:ext>
            </a:extLst>
          </p:cNvPr>
          <p:cNvSpPr/>
          <p:nvPr/>
        </p:nvSpPr>
        <p:spPr>
          <a:xfrm rot="2034167">
            <a:off x="3274159" y="4656084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Arc 250">
            <a:extLst>
              <a:ext uri="{FF2B5EF4-FFF2-40B4-BE49-F238E27FC236}">
                <a16:creationId xmlns:a16="http://schemas.microsoft.com/office/drawing/2014/main" id="{5F488890-AFED-441F-A499-253151CD4A24}"/>
              </a:ext>
            </a:extLst>
          </p:cNvPr>
          <p:cNvSpPr/>
          <p:nvPr/>
        </p:nvSpPr>
        <p:spPr>
          <a:xfrm rot="2034167">
            <a:off x="3278055" y="4697544"/>
            <a:ext cx="345116" cy="287090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5F619A3-ADA9-456D-AD1D-7AF31BDF8ADA}"/>
              </a:ext>
            </a:extLst>
          </p:cNvPr>
          <p:cNvCxnSpPr>
            <a:cxnSpLocks/>
          </p:cNvCxnSpPr>
          <p:nvPr/>
        </p:nvCxnSpPr>
        <p:spPr>
          <a:xfrm>
            <a:off x="3510184" y="3884369"/>
            <a:ext cx="0" cy="84881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0C44883-58B9-458F-A51D-D9F65D48692A}"/>
              </a:ext>
            </a:extLst>
          </p:cNvPr>
          <p:cNvCxnSpPr>
            <a:cxnSpLocks/>
          </p:cNvCxnSpPr>
          <p:nvPr/>
        </p:nvCxnSpPr>
        <p:spPr>
          <a:xfrm>
            <a:off x="3560610" y="3886878"/>
            <a:ext cx="6498" cy="785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359E81F-BB4F-40B3-A4D8-0B8617089BCE}"/>
              </a:ext>
            </a:extLst>
          </p:cNvPr>
          <p:cNvCxnSpPr>
            <a:cxnSpLocks/>
          </p:cNvCxnSpPr>
          <p:nvPr/>
        </p:nvCxnSpPr>
        <p:spPr>
          <a:xfrm flipH="1">
            <a:off x="5555928" y="1917084"/>
            <a:ext cx="3631" cy="251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511639A-BA73-45B9-9521-555095CDAD60}"/>
              </a:ext>
            </a:extLst>
          </p:cNvPr>
          <p:cNvCxnSpPr>
            <a:cxnSpLocks/>
          </p:cNvCxnSpPr>
          <p:nvPr/>
        </p:nvCxnSpPr>
        <p:spPr>
          <a:xfrm flipH="1">
            <a:off x="5673667" y="1900397"/>
            <a:ext cx="9144" cy="330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27866C1-7026-4450-84A3-E5C57A120F70}"/>
              </a:ext>
            </a:extLst>
          </p:cNvPr>
          <p:cNvCxnSpPr>
            <a:cxnSpLocks/>
          </p:cNvCxnSpPr>
          <p:nvPr/>
        </p:nvCxnSpPr>
        <p:spPr>
          <a:xfrm flipV="1">
            <a:off x="3372689" y="2172419"/>
            <a:ext cx="2188702" cy="10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3CD6EB-5BA9-4E02-8408-7CDEF03970FB}"/>
              </a:ext>
            </a:extLst>
          </p:cNvPr>
          <p:cNvCxnSpPr>
            <a:cxnSpLocks/>
          </p:cNvCxnSpPr>
          <p:nvPr/>
        </p:nvCxnSpPr>
        <p:spPr>
          <a:xfrm>
            <a:off x="3372689" y="2176219"/>
            <a:ext cx="0" cy="1443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659706B-71F6-4B87-84F3-AE94B8B43DFF}"/>
              </a:ext>
            </a:extLst>
          </p:cNvPr>
          <p:cNvCxnSpPr>
            <a:cxnSpLocks/>
          </p:cNvCxnSpPr>
          <p:nvPr/>
        </p:nvCxnSpPr>
        <p:spPr>
          <a:xfrm>
            <a:off x="4387959" y="2230968"/>
            <a:ext cx="12948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4F37FA-60F7-4731-AF16-071FECA8AB3C}"/>
              </a:ext>
            </a:extLst>
          </p:cNvPr>
          <p:cNvCxnSpPr>
            <a:cxnSpLocks/>
          </p:cNvCxnSpPr>
          <p:nvPr/>
        </p:nvCxnSpPr>
        <p:spPr>
          <a:xfrm>
            <a:off x="4387959" y="2243039"/>
            <a:ext cx="2572" cy="14843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3E5D688-8C80-46DF-B330-98A5B5ECFC87}"/>
              </a:ext>
            </a:extLst>
          </p:cNvPr>
          <p:cNvCxnSpPr>
            <a:cxnSpLocks/>
          </p:cNvCxnSpPr>
          <p:nvPr/>
        </p:nvCxnSpPr>
        <p:spPr>
          <a:xfrm flipV="1">
            <a:off x="3843215" y="3663674"/>
            <a:ext cx="544744" cy="18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275ACE4-BC02-4E76-9DF7-3271D1659FB7}"/>
              </a:ext>
            </a:extLst>
          </p:cNvPr>
          <p:cNvSpPr txBox="1"/>
          <p:nvPr/>
        </p:nvSpPr>
        <p:spPr>
          <a:xfrm>
            <a:off x="4181501" y="3650427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DCFE89F-16BB-43FD-9C4B-D22CB3348B2F}"/>
              </a:ext>
            </a:extLst>
          </p:cNvPr>
          <p:cNvCxnSpPr>
            <a:cxnSpLocks/>
          </p:cNvCxnSpPr>
          <p:nvPr/>
        </p:nvCxnSpPr>
        <p:spPr>
          <a:xfrm>
            <a:off x="3956679" y="5148042"/>
            <a:ext cx="28940" cy="7150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64C436A-9D57-4612-8846-EB437EE72308}"/>
              </a:ext>
            </a:extLst>
          </p:cNvPr>
          <p:cNvCxnSpPr>
            <a:cxnSpLocks/>
          </p:cNvCxnSpPr>
          <p:nvPr/>
        </p:nvCxnSpPr>
        <p:spPr>
          <a:xfrm flipH="1">
            <a:off x="3311530" y="3740544"/>
            <a:ext cx="147732" cy="69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Arc 312">
            <a:extLst>
              <a:ext uri="{FF2B5EF4-FFF2-40B4-BE49-F238E27FC236}">
                <a16:creationId xmlns:a16="http://schemas.microsoft.com/office/drawing/2014/main" id="{55AE7247-D820-44EA-A7D3-366A912CC5A7}"/>
              </a:ext>
            </a:extLst>
          </p:cNvPr>
          <p:cNvSpPr/>
          <p:nvPr/>
        </p:nvSpPr>
        <p:spPr>
          <a:xfrm rot="12776605">
            <a:off x="3236573" y="4755409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69F532EA-EE73-4A4F-AEE2-4B993788F0C6}"/>
              </a:ext>
            </a:extLst>
          </p:cNvPr>
          <p:cNvCxnSpPr>
            <a:cxnSpLocks/>
          </p:cNvCxnSpPr>
          <p:nvPr/>
        </p:nvCxnSpPr>
        <p:spPr>
          <a:xfrm>
            <a:off x="3331175" y="3742203"/>
            <a:ext cx="14470" cy="1054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F91D35B-C014-4ABE-8E46-5B6BCA1EC932}"/>
              </a:ext>
            </a:extLst>
          </p:cNvPr>
          <p:cNvCxnSpPr>
            <a:cxnSpLocks/>
          </p:cNvCxnSpPr>
          <p:nvPr/>
        </p:nvCxnSpPr>
        <p:spPr>
          <a:xfrm>
            <a:off x="6536289" y="5048170"/>
            <a:ext cx="0" cy="1814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63A1A25B-8D0A-43CD-9543-4934D5FB7267}"/>
              </a:ext>
            </a:extLst>
          </p:cNvPr>
          <p:cNvCxnSpPr>
            <a:cxnSpLocks/>
          </p:cNvCxnSpPr>
          <p:nvPr/>
        </p:nvCxnSpPr>
        <p:spPr>
          <a:xfrm flipV="1">
            <a:off x="3577534" y="6864617"/>
            <a:ext cx="2966895" cy="11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E34C30C-5020-419A-A7D7-D31496096ED5}"/>
              </a:ext>
            </a:extLst>
          </p:cNvPr>
          <p:cNvCxnSpPr>
            <a:cxnSpLocks/>
          </p:cNvCxnSpPr>
          <p:nvPr/>
        </p:nvCxnSpPr>
        <p:spPr>
          <a:xfrm flipH="1">
            <a:off x="3570775" y="6600903"/>
            <a:ext cx="1582" cy="285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77B78CCF-C525-4A46-AB59-B120B1479E03}"/>
              </a:ext>
            </a:extLst>
          </p:cNvPr>
          <p:cNvCxnSpPr>
            <a:cxnSpLocks/>
          </p:cNvCxnSpPr>
          <p:nvPr/>
        </p:nvCxnSpPr>
        <p:spPr>
          <a:xfrm>
            <a:off x="3454482" y="6597635"/>
            <a:ext cx="275" cy="327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E9E05A95-9FAB-4A89-8C94-93F44A073FF2}"/>
              </a:ext>
            </a:extLst>
          </p:cNvPr>
          <p:cNvCxnSpPr>
            <a:cxnSpLocks/>
          </p:cNvCxnSpPr>
          <p:nvPr/>
        </p:nvCxnSpPr>
        <p:spPr>
          <a:xfrm>
            <a:off x="4101464" y="5048170"/>
            <a:ext cx="2433925" cy="159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FA3962D-1FCA-47CA-8B5E-5106A2E09866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4109127" y="5045130"/>
            <a:ext cx="20198" cy="786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3939BE0D-E0A1-4E9F-BE9F-32270217C4BD}"/>
              </a:ext>
            </a:extLst>
          </p:cNvPr>
          <p:cNvCxnSpPr>
            <a:cxnSpLocks/>
          </p:cNvCxnSpPr>
          <p:nvPr/>
        </p:nvCxnSpPr>
        <p:spPr>
          <a:xfrm>
            <a:off x="4069280" y="5002873"/>
            <a:ext cx="2532472" cy="63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B0761499-F10E-46C3-8002-73FE79345EF9}"/>
              </a:ext>
            </a:extLst>
          </p:cNvPr>
          <p:cNvCxnSpPr>
            <a:cxnSpLocks/>
          </p:cNvCxnSpPr>
          <p:nvPr/>
        </p:nvCxnSpPr>
        <p:spPr>
          <a:xfrm>
            <a:off x="4052064" y="4992334"/>
            <a:ext cx="19044" cy="845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9827F03B-B4A7-45C2-9C3A-20BD2A8CB6C6}"/>
              </a:ext>
            </a:extLst>
          </p:cNvPr>
          <p:cNvCxnSpPr>
            <a:cxnSpLocks/>
          </p:cNvCxnSpPr>
          <p:nvPr/>
        </p:nvCxnSpPr>
        <p:spPr>
          <a:xfrm>
            <a:off x="6588675" y="5021131"/>
            <a:ext cx="0" cy="1898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579100DA-9F3B-476B-B2A0-2A30E37A0394}"/>
              </a:ext>
            </a:extLst>
          </p:cNvPr>
          <p:cNvCxnSpPr>
            <a:cxnSpLocks/>
          </p:cNvCxnSpPr>
          <p:nvPr/>
        </p:nvCxnSpPr>
        <p:spPr>
          <a:xfrm flipV="1">
            <a:off x="3435631" y="6906480"/>
            <a:ext cx="3150474" cy="207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6FC157F8-DFBA-4DE0-97A7-ACDA842299C2}"/>
              </a:ext>
            </a:extLst>
          </p:cNvPr>
          <p:cNvSpPr txBox="1"/>
          <p:nvPr/>
        </p:nvSpPr>
        <p:spPr>
          <a:xfrm>
            <a:off x="4731212" y="5333001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DO35,17</a:t>
            </a:r>
          </a:p>
        </p:txBody>
      </p: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EA77B6C2-BA4F-4A61-BC57-7755A9FB12FD}"/>
              </a:ext>
            </a:extLst>
          </p:cNvPr>
          <p:cNvCxnSpPr>
            <a:cxnSpLocks/>
            <a:stCxn id="414" idx="1"/>
          </p:cNvCxnSpPr>
          <p:nvPr/>
        </p:nvCxnSpPr>
        <p:spPr>
          <a:xfrm flipH="1" flipV="1">
            <a:off x="4106466" y="5490101"/>
            <a:ext cx="624746" cy="27566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:DO35-UP Relay A1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the wire dimeter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wire path in cable tray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length of the cable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 the cables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Luging and crimping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Wiring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  <a:stCxn id="167" idx="1"/>
          </p:cNvCxnSpPr>
          <p:nvPr/>
        </p:nvCxnSpPr>
        <p:spPr>
          <a:xfrm flipH="1">
            <a:off x="3443614" y="3722194"/>
            <a:ext cx="3398256" cy="3112956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B9F3AC7-9F17-4707-B9CB-A6DB6A7FBB07}"/>
              </a:ext>
            </a:extLst>
          </p:cNvPr>
          <p:cNvSpPr txBox="1"/>
          <p:nvPr/>
        </p:nvSpPr>
        <p:spPr>
          <a:xfrm>
            <a:off x="2106644" y="5342036"/>
            <a:ext cx="116522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6634D40-1CBC-4127-BFB5-148C07D72F8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304367" y="5593556"/>
            <a:ext cx="244197" cy="23425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075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46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4703627" y="2269582"/>
            <a:ext cx="485829" cy="1080688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V="1">
            <a:off x="4151262" y="2269582"/>
            <a:ext cx="554897" cy="1068893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7FC94C-7A19-483F-9F91-6857CE819AC8}"/>
              </a:ext>
            </a:extLst>
          </p:cNvPr>
          <p:cNvCxnSpPr>
            <a:cxnSpLocks/>
          </p:cNvCxnSpPr>
          <p:nvPr/>
        </p:nvCxnSpPr>
        <p:spPr>
          <a:xfrm flipH="1" flipV="1">
            <a:off x="3978582" y="2333343"/>
            <a:ext cx="248463" cy="995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4811BA-F99D-4E61-9F2E-888F92BFE36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665305" y="2361288"/>
            <a:ext cx="312600" cy="977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C7AD93-6C35-4E78-84D2-1C14D7692C0C}"/>
              </a:ext>
            </a:extLst>
          </p:cNvPr>
          <p:cNvCxnSpPr>
            <a:cxnSpLocks/>
          </p:cNvCxnSpPr>
          <p:nvPr/>
        </p:nvCxnSpPr>
        <p:spPr>
          <a:xfrm flipV="1">
            <a:off x="3510184" y="2361293"/>
            <a:ext cx="335847" cy="98564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A90836-8735-482E-9CF5-31E2E81E1FC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851625" y="2361295"/>
            <a:ext cx="272006" cy="97718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6463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UP, DN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189068"/>
            <a:ext cx="238990" cy="252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4E4A6D-D1FE-45EB-BF7E-C18A08456F5D}"/>
              </a:ext>
            </a:extLst>
          </p:cNvPr>
          <p:cNvCxnSpPr>
            <a:cxnSpLocks/>
          </p:cNvCxnSpPr>
          <p:nvPr/>
        </p:nvCxnSpPr>
        <p:spPr>
          <a:xfrm>
            <a:off x="681644" y="4478130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B115CD2-3D15-4AD1-948D-87DEF48B002C}"/>
              </a:ext>
            </a:extLst>
          </p:cNvPr>
          <p:cNvCxnSpPr>
            <a:cxnSpLocks/>
          </p:cNvCxnSpPr>
          <p:nvPr/>
        </p:nvCxnSpPr>
        <p:spPr>
          <a:xfrm>
            <a:off x="666404" y="4670377"/>
            <a:ext cx="8204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0E2BC8E-AC4E-477D-A528-AA922C174CB6}"/>
              </a:ext>
            </a:extLst>
          </p:cNvPr>
          <p:cNvCxnSpPr>
            <a:cxnSpLocks/>
          </p:cNvCxnSpPr>
          <p:nvPr/>
        </p:nvCxnSpPr>
        <p:spPr>
          <a:xfrm>
            <a:off x="762039" y="4488276"/>
            <a:ext cx="0" cy="1475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3713768-B44A-40C0-BB19-0413A1B4EB60}"/>
              </a:ext>
            </a:extLst>
          </p:cNvPr>
          <p:cNvCxnSpPr>
            <a:cxnSpLocks/>
          </p:cNvCxnSpPr>
          <p:nvPr/>
        </p:nvCxnSpPr>
        <p:spPr>
          <a:xfrm>
            <a:off x="866190" y="4482045"/>
            <a:ext cx="0" cy="8648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2280CA6-1505-4977-B273-2C7880234F1D}"/>
              </a:ext>
            </a:extLst>
          </p:cNvPr>
          <p:cNvCxnSpPr>
            <a:cxnSpLocks/>
          </p:cNvCxnSpPr>
          <p:nvPr/>
        </p:nvCxnSpPr>
        <p:spPr>
          <a:xfrm flipH="1">
            <a:off x="757030" y="4611869"/>
            <a:ext cx="670364" cy="11964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8328E7-A4D9-431B-BD26-DDD6165F758B}"/>
              </a:ext>
            </a:extLst>
          </p:cNvPr>
          <p:cNvCxnSpPr>
            <a:cxnSpLocks/>
          </p:cNvCxnSpPr>
          <p:nvPr/>
        </p:nvCxnSpPr>
        <p:spPr>
          <a:xfrm>
            <a:off x="866190" y="4551948"/>
            <a:ext cx="5140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3F5352-3555-4FD6-A6E7-38F434C870C1}"/>
              </a:ext>
            </a:extLst>
          </p:cNvPr>
          <p:cNvCxnSpPr>
            <a:cxnSpLocks/>
          </p:cNvCxnSpPr>
          <p:nvPr/>
        </p:nvCxnSpPr>
        <p:spPr>
          <a:xfrm flipV="1">
            <a:off x="1491389" y="2407920"/>
            <a:ext cx="847951" cy="1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2B800F4-8D5E-48CB-A585-8F8B50987362}"/>
              </a:ext>
            </a:extLst>
          </p:cNvPr>
          <p:cNvCxnSpPr>
            <a:cxnSpLocks/>
          </p:cNvCxnSpPr>
          <p:nvPr/>
        </p:nvCxnSpPr>
        <p:spPr>
          <a:xfrm flipH="1">
            <a:off x="1481960" y="2390775"/>
            <a:ext cx="18858" cy="2279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A91DA43-915F-4642-8127-0611195D27ED}"/>
              </a:ext>
            </a:extLst>
          </p:cNvPr>
          <p:cNvCxnSpPr>
            <a:cxnSpLocks/>
          </p:cNvCxnSpPr>
          <p:nvPr/>
        </p:nvCxnSpPr>
        <p:spPr>
          <a:xfrm>
            <a:off x="2343254" y="2425317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2084FFE-2738-4B09-9D64-1B9AD4B7E0DB}"/>
              </a:ext>
            </a:extLst>
          </p:cNvPr>
          <p:cNvCxnSpPr>
            <a:cxnSpLocks/>
          </p:cNvCxnSpPr>
          <p:nvPr/>
        </p:nvCxnSpPr>
        <p:spPr>
          <a:xfrm flipH="1">
            <a:off x="1407880" y="2350415"/>
            <a:ext cx="1027993" cy="2018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2370F5-B1C4-4224-8949-85DEF79617C1}"/>
              </a:ext>
            </a:extLst>
          </p:cNvPr>
          <p:cNvCxnSpPr>
            <a:cxnSpLocks/>
          </p:cNvCxnSpPr>
          <p:nvPr/>
        </p:nvCxnSpPr>
        <p:spPr>
          <a:xfrm>
            <a:off x="1418090" y="2395875"/>
            <a:ext cx="11062" cy="224053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E995D9F-4D65-4D62-9DC1-FEE903882119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2430399" y="2350770"/>
            <a:ext cx="0" cy="99616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8FAD3A3-E67E-4345-9C28-7458BE6793A7}"/>
              </a:ext>
            </a:extLst>
          </p:cNvPr>
          <p:cNvCxnSpPr>
            <a:cxnSpLocks/>
          </p:cNvCxnSpPr>
          <p:nvPr/>
        </p:nvCxnSpPr>
        <p:spPr>
          <a:xfrm>
            <a:off x="1373893" y="2309742"/>
            <a:ext cx="11086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6DBE5A0-FE99-42F6-B7A6-C7360A2979D2}"/>
              </a:ext>
            </a:extLst>
          </p:cNvPr>
          <p:cNvCxnSpPr>
            <a:cxnSpLocks/>
          </p:cNvCxnSpPr>
          <p:nvPr/>
        </p:nvCxnSpPr>
        <p:spPr>
          <a:xfrm>
            <a:off x="2501033" y="2303780"/>
            <a:ext cx="5947" cy="1041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158A57C-4C4B-4CAD-BC82-DF35C798CCF4}"/>
              </a:ext>
            </a:extLst>
          </p:cNvPr>
          <p:cNvCxnSpPr>
            <a:cxnSpLocks/>
          </p:cNvCxnSpPr>
          <p:nvPr/>
        </p:nvCxnSpPr>
        <p:spPr>
          <a:xfrm>
            <a:off x="1378267" y="2298613"/>
            <a:ext cx="1982" cy="22367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5A01CBB-2DA2-4B27-B3E9-E3972E00FB0E}"/>
              </a:ext>
            </a:extLst>
          </p:cNvPr>
          <p:cNvCxnSpPr>
            <a:cxnSpLocks/>
          </p:cNvCxnSpPr>
          <p:nvPr/>
        </p:nvCxnSpPr>
        <p:spPr>
          <a:xfrm>
            <a:off x="3363164" y="5148042"/>
            <a:ext cx="593205" cy="1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406AC08-9DB7-4DF3-9ABD-CEBE6CAA3CC0}"/>
              </a:ext>
            </a:extLst>
          </p:cNvPr>
          <p:cNvCxnSpPr>
            <a:cxnSpLocks/>
          </p:cNvCxnSpPr>
          <p:nvPr/>
        </p:nvCxnSpPr>
        <p:spPr>
          <a:xfrm>
            <a:off x="3981295" y="3884369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6CBCCDC-41BD-44F9-B48A-80F44558BAB0}"/>
              </a:ext>
            </a:extLst>
          </p:cNvPr>
          <p:cNvCxnSpPr>
            <a:cxnSpLocks/>
          </p:cNvCxnSpPr>
          <p:nvPr/>
        </p:nvCxnSpPr>
        <p:spPr>
          <a:xfrm>
            <a:off x="2755355" y="4805989"/>
            <a:ext cx="1216634" cy="4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4A8879D-F22A-4646-B514-8C5F7461A6CF}"/>
              </a:ext>
            </a:extLst>
          </p:cNvPr>
          <p:cNvCxnSpPr>
            <a:cxnSpLocks/>
          </p:cNvCxnSpPr>
          <p:nvPr/>
        </p:nvCxnSpPr>
        <p:spPr>
          <a:xfrm>
            <a:off x="2755355" y="3429000"/>
            <a:ext cx="0" cy="1398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739975B-4D4E-457D-902A-AA6CC855620C}"/>
              </a:ext>
            </a:extLst>
          </p:cNvPr>
          <p:cNvCxnSpPr>
            <a:cxnSpLocks/>
          </p:cNvCxnSpPr>
          <p:nvPr/>
        </p:nvCxnSpPr>
        <p:spPr>
          <a:xfrm>
            <a:off x="2302246" y="3429000"/>
            <a:ext cx="44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7104CF2-F952-4F2F-88F9-E16C01F7EBB2}"/>
              </a:ext>
            </a:extLst>
          </p:cNvPr>
          <p:cNvCxnSpPr>
            <a:cxnSpLocks/>
          </p:cNvCxnSpPr>
          <p:nvPr/>
        </p:nvCxnSpPr>
        <p:spPr>
          <a:xfrm>
            <a:off x="4035784" y="3892827"/>
            <a:ext cx="0" cy="952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EE64734-4AE1-4488-8892-D6E41A39E716}"/>
              </a:ext>
            </a:extLst>
          </p:cNvPr>
          <p:cNvCxnSpPr>
            <a:cxnSpLocks/>
          </p:cNvCxnSpPr>
          <p:nvPr/>
        </p:nvCxnSpPr>
        <p:spPr>
          <a:xfrm>
            <a:off x="2692400" y="4844448"/>
            <a:ext cx="136057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C7739BD-8514-49C7-8166-F125D13551D8}"/>
              </a:ext>
            </a:extLst>
          </p:cNvPr>
          <p:cNvCxnSpPr>
            <a:cxnSpLocks/>
          </p:cNvCxnSpPr>
          <p:nvPr/>
        </p:nvCxnSpPr>
        <p:spPr>
          <a:xfrm flipH="1">
            <a:off x="2683705" y="3516140"/>
            <a:ext cx="8695" cy="13224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C38EE9C-9AD6-45EC-879E-CB8ED3A8B1A6}"/>
              </a:ext>
            </a:extLst>
          </p:cNvPr>
          <p:cNvCxnSpPr>
            <a:cxnSpLocks/>
          </p:cNvCxnSpPr>
          <p:nvPr/>
        </p:nvCxnSpPr>
        <p:spPr>
          <a:xfrm>
            <a:off x="2397011" y="3516140"/>
            <a:ext cx="313449" cy="144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4AE5934-2542-4F1A-AA95-E8258A3E9D2E}"/>
              </a:ext>
            </a:extLst>
          </p:cNvPr>
          <p:cNvCxnSpPr>
            <a:cxnSpLocks/>
          </p:cNvCxnSpPr>
          <p:nvPr/>
        </p:nvCxnSpPr>
        <p:spPr>
          <a:xfrm>
            <a:off x="524641" y="4479347"/>
            <a:ext cx="0" cy="561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16BE63E-F4DD-45F7-BEDB-C8C6E756164C}"/>
              </a:ext>
            </a:extLst>
          </p:cNvPr>
          <p:cNvCxnSpPr>
            <a:cxnSpLocks/>
          </p:cNvCxnSpPr>
          <p:nvPr/>
        </p:nvCxnSpPr>
        <p:spPr>
          <a:xfrm>
            <a:off x="584874" y="4490830"/>
            <a:ext cx="0" cy="48982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64B1A9C-FCDA-463C-8FEE-F6A8ABBC2C88}"/>
              </a:ext>
            </a:extLst>
          </p:cNvPr>
          <p:cNvCxnSpPr>
            <a:cxnSpLocks/>
            <a:endCxn id="250" idx="2"/>
          </p:cNvCxnSpPr>
          <p:nvPr/>
        </p:nvCxnSpPr>
        <p:spPr>
          <a:xfrm flipV="1">
            <a:off x="550038" y="5031940"/>
            <a:ext cx="3040719" cy="84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E591FE6-BA2E-4068-BC02-25AEDED3776A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585767" y="4955250"/>
            <a:ext cx="2952052" cy="27466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Arc 249">
            <a:extLst>
              <a:ext uri="{FF2B5EF4-FFF2-40B4-BE49-F238E27FC236}">
                <a16:creationId xmlns:a16="http://schemas.microsoft.com/office/drawing/2014/main" id="{28E9CE86-7BEC-4CEC-9AC3-AE460E7F1143}"/>
              </a:ext>
            </a:extLst>
          </p:cNvPr>
          <p:cNvSpPr/>
          <p:nvPr/>
        </p:nvSpPr>
        <p:spPr>
          <a:xfrm rot="2034167">
            <a:off x="3274159" y="4656084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Arc 250">
            <a:extLst>
              <a:ext uri="{FF2B5EF4-FFF2-40B4-BE49-F238E27FC236}">
                <a16:creationId xmlns:a16="http://schemas.microsoft.com/office/drawing/2014/main" id="{5F488890-AFED-441F-A499-253151CD4A24}"/>
              </a:ext>
            </a:extLst>
          </p:cNvPr>
          <p:cNvSpPr/>
          <p:nvPr/>
        </p:nvSpPr>
        <p:spPr>
          <a:xfrm rot="2034167">
            <a:off x="3278055" y="4697544"/>
            <a:ext cx="345116" cy="287090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5F619A3-ADA9-456D-AD1D-7AF31BDF8ADA}"/>
              </a:ext>
            </a:extLst>
          </p:cNvPr>
          <p:cNvCxnSpPr>
            <a:cxnSpLocks/>
          </p:cNvCxnSpPr>
          <p:nvPr/>
        </p:nvCxnSpPr>
        <p:spPr>
          <a:xfrm>
            <a:off x="3510184" y="3884369"/>
            <a:ext cx="0" cy="84881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0C44883-58B9-458F-A51D-D9F65D48692A}"/>
              </a:ext>
            </a:extLst>
          </p:cNvPr>
          <p:cNvCxnSpPr>
            <a:cxnSpLocks/>
          </p:cNvCxnSpPr>
          <p:nvPr/>
        </p:nvCxnSpPr>
        <p:spPr>
          <a:xfrm>
            <a:off x="3560610" y="3886878"/>
            <a:ext cx="6498" cy="785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359E81F-BB4F-40B3-A4D8-0B8617089BCE}"/>
              </a:ext>
            </a:extLst>
          </p:cNvPr>
          <p:cNvCxnSpPr>
            <a:cxnSpLocks/>
          </p:cNvCxnSpPr>
          <p:nvPr/>
        </p:nvCxnSpPr>
        <p:spPr>
          <a:xfrm flipH="1">
            <a:off x="5555928" y="1917084"/>
            <a:ext cx="3631" cy="251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511639A-BA73-45B9-9521-555095CDAD60}"/>
              </a:ext>
            </a:extLst>
          </p:cNvPr>
          <p:cNvCxnSpPr>
            <a:cxnSpLocks/>
          </p:cNvCxnSpPr>
          <p:nvPr/>
        </p:nvCxnSpPr>
        <p:spPr>
          <a:xfrm flipH="1">
            <a:off x="5673667" y="1900397"/>
            <a:ext cx="9144" cy="330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27866C1-7026-4450-84A3-E5C57A120F70}"/>
              </a:ext>
            </a:extLst>
          </p:cNvPr>
          <p:cNvCxnSpPr>
            <a:cxnSpLocks/>
          </p:cNvCxnSpPr>
          <p:nvPr/>
        </p:nvCxnSpPr>
        <p:spPr>
          <a:xfrm flipV="1">
            <a:off x="3372689" y="2172419"/>
            <a:ext cx="2188702" cy="10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3CD6EB-5BA9-4E02-8408-7CDEF03970FB}"/>
              </a:ext>
            </a:extLst>
          </p:cNvPr>
          <p:cNvCxnSpPr>
            <a:cxnSpLocks/>
          </p:cNvCxnSpPr>
          <p:nvPr/>
        </p:nvCxnSpPr>
        <p:spPr>
          <a:xfrm>
            <a:off x="3372689" y="2176219"/>
            <a:ext cx="0" cy="1443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659706B-71F6-4B87-84F3-AE94B8B43DFF}"/>
              </a:ext>
            </a:extLst>
          </p:cNvPr>
          <p:cNvCxnSpPr>
            <a:cxnSpLocks/>
          </p:cNvCxnSpPr>
          <p:nvPr/>
        </p:nvCxnSpPr>
        <p:spPr>
          <a:xfrm>
            <a:off x="4387959" y="2230968"/>
            <a:ext cx="12948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4F37FA-60F7-4731-AF16-071FECA8AB3C}"/>
              </a:ext>
            </a:extLst>
          </p:cNvPr>
          <p:cNvCxnSpPr>
            <a:cxnSpLocks/>
          </p:cNvCxnSpPr>
          <p:nvPr/>
        </p:nvCxnSpPr>
        <p:spPr>
          <a:xfrm>
            <a:off x="4387959" y="2243039"/>
            <a:ext cx="2572" cy="14843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3E5D688-8C80-46DF-B330-98A5B5ECFC87}"/>
              </a:ext>
            </a:extLst>
          </p:cNvPr>
          <p:cNvCxnSpPr>
            <a:cxnSpLocks/>
          </p:cNvCxnSpPr>
          <p:nvPr/>
        </p:nvCxnSpPr>
        <p:spPr>
          <a:xfrm flipV="1">
            <a:off x="3843215" y="3663674"/>
            <a:ext cx="544744" cy="18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275ACE4-BC02-4E76-9DF7-3271D1659FB7}"/>
              </a:ext>
            </a:extLst>
          </p:cNvPr>
          <p:cNvSpPr txBox="1"/>
          <p:nvPr/>
        </p:nvSpPr>
        <p:spPr>
          <a:xfrm>
            <a:off x="4181501" y="3650427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DCFE89F-16BB-43FD-9C4B-D22CB3348B2F}"/>
              </a:ext>
            </a:extLst>
          </p:cNvPr>
          <p:cNvCxnSpPr>
            <a:cxnSpLocks/>
          </p:cNvCxnSpPr>
          <p:nvPr/>
        </p:nvCxnSpPr>
        <p:spPr>
          <a:xfrm>
            <a:off x="3956679" y="5148042"/>
            <a:ext cx="28940" cy="7150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64C436A-9D57-4612-8846-EB437EE72308}"/>
              </a:ext>
            </a:extLst>
          </p:cNvPr>
          <p:cNvCxnSpPr>
            <a:cxnSpLocks/>
          </p:cNvCxnSpPr>
          <p:nvPr/>
        </p:nvCxnSpPr>
        <p:spPr>
          <a:xfrm flipH="1">
            <a:off x="3311530" y="3740544"/>
            <a:ext cx="147732" cy="69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Arc 312">
            <a:extLst>
              <a:ext uri="{FF2B5EF4-FFF2-40B4-BE49-F238E27FC236}">
                <a16:creationId xmlns:a16="http://schemas.microsoft.com/office/drawing/2014/main" id="{55AE7247-D820-44EA-A7D3-366A912CC5A7}"/>
              </a:ext>
            </a:extLst>
          </p:cNvPr>
          <p:cNvSpPr/>
          <p:nvPr/>
        </p:nvSpPr>
        <p:spPr>
          <a:xfrm rot="12776605">
            <a:off x="3236573" y="4755409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69F532EA-EE73-4A4F-AEE2-4B993788F0C6}"/>
              </a:ext>
            </a:extLst>
          </p:cNvPr>
          <p:cNvCxnSpPr>
            <a:cxnSpLocks/>
          </p:cNvCxnSpPr>
          <p:nvPr/>
        </p:nvCxnSpPr>
        <p:spPr>
          <a:xfrm>
            <a:off x="3331175" y="3742203"/>
            <a:ext cx="14470" cy="1054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54CA1DED-D9BA-41DD-ACF8-F98323D00984}"/>
              </a:ext>
            </a:extLst>
          </p:cNvPr>
          <p:cNvCxnSpPr>
            <a:cxnSpLocks/>
          </p:cNvCxnSpPr>
          <p:nvPr/>
        </p:nvCxnSpPr>
        <p:spPr>
          <a:xfrm>
            <a:off x="5683320" y="1885961"/>
            <a:ext cx="11176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F91D35B-C014-4ABE-8E46-5B6BCA1EC932}"/>
              </a:ext>
            </a:extLst>
          </p:cNvPr>
          <p:cNvCxnSpPr>
            <a:cxnSpLocks/>
          </p:cNvCxnSpPr>
          <p:nvPr/>
        </p:nvCxnSpPr>
        <p:spPr>
          <a:xfrm>
            <a:off x="6536289" y="5048170"/>
            <a:ext cx="0" cy="1814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63A1A25B-8D0A-43CD-9543-4934D5FB7267}"/>
              </a:ext>
            </a:extLst>
          </p:cNvPr>
          <p:cNvCxnSpPr>
            <a:cxnSpLocks/>
          </p:cNvCxnSpPr>
          <p:nvPr/>
        </p:nvCxnSpPr>
        <p:spPr>
          <a:xfrm flipV="1">
            <a:off x="3577534" y="6864617"/>
            <a:ext cx="2966895" cy="11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E34C30C-5020-419A-A7D7-D31496096ED5}"/>
              </a:ext>
            </a:extLst>
          </p:cNvPr>
          <p:cNvCxnSpPr>
            <a:cxnSpLocks/>
          </p:cNvCxnSpPr>
          <p:nvPr/>
        </p:nvCxnSpPr>
        <p:spPr>
          <a:xfrm flipH="1">
            <a:off x="3570775" y="6600903"/>
            <a:ext cx="1582" cy="285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8FD613E-3098-46CA-AB5D-FD1164074091}"/>
              </a:ext>
            </a:extLst>
          </p:cNvPr>
          <p:cNvCxnSpPr>
            <a:cxnSpLocks/>
          </p:cNvCxnSpPr>
          <p:nvPr/>
        </p:nvCxnSpPr>
        <p:spPr>
          <a:xfrm>
            <a:off x="3526955" y="6589952"/>
            <a:ext cx="0" cy="4475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A5277237-5257-49E2-BD86-CDCA8BC3FF6D}"/>
              </a:ext>
            </a:extLst>
          </p:cNvPr>
          <p:cNvCxnSpPr>
            <a:cxnSpLocks/>
          </p:cNvCxnSpPr>
          <p:nvPr/>
        </p:nvCxnSpPr>
        <p:spPr>
          <a:xfrm>
            <a:off x="3403005" y="7037461"/>
            <a:ext cx="32827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9EAEADDC-1FE4-4DC5-8147-93544F5C474F}"/>
              </a:ext>
            </a:extLst>
          </p:cNvPr>
          <p:cNvCxnSpPr>
            <a:cxnSpLocks/>
          </p:cNvCxnSpPr>
          <p:nvPr/>
        </p:nvCxnSpPr>
        <p:spPr>
          <a:xfrm>
            <a:off x="6685765" y="2269582"/>
            <a:ext cx="1" cy="47678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41222268-B0E2-4C3F-8157-B182B7FC2A1F}"/>
              </a:ext>
            </a:extLst>
          </p:cNvPr>
          <p:cNvCxnSpPr>
            <a:cxnSpLocks/>
          </p:cNvCxnSpPr>
          <p:nvPr/>
        </p:nvCxnSpPr>
        <p:spPr>
          <a:xfrm>
            <a:off x="5797609" y="1878015"/>
            <a:ext cx="0" cy="4010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F09447BC-5464-4E12-B58A-4634273783EE}"/>
              </a:ext>
            </a:extLst>
          </p:cNvPr>
          <p:cNvCxnSpPr>
            <a:cxnSpLocks/>
          </p:cNvCxnSpPr>
          <p:nvPr/>
        </p:nvCxnSpPr>
        <p:spPr>
          <a:xfrm>
            <a:off x="5795087" y="2269582"/>
            <a:ext cx="89067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77B78CCF-C525-4A46-AB59-B120B1479E03}"/>
              </a:ext>
            </a:extLst>
          </p:cNvPr>
          <p:cNvCxnSpPr>
            <a:cxnSpLocks/>
          </p:cNvCxnSpPr>
          <p:nvPr/>
        </p:nvCxnSpPr>
        <p:spPr>
          <a:xfrm>
            <a:off x="3454482" y="6597635"/>
            <a:ext cx="275" cy="327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317C5DC6-B4EE-4168-A0CE-AF29B95D60C5}"/>
              </a:ext>
            </a:extLst>
          </p:cNvPr>
          <p:cNvCxnSpPr>
            <a:cxnSpLocks/>
          </p:cNvCxnSpPr>
          <p:nvPr/>
        </p:nvCxnSpPr>
        <p:spPr>
          <a:xfrm>
            <a:off x="3416493" y="6600208"/>
            <a:ext cx="0" cy="43725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E9E05A95-9FAB-4A89-8C94-93F44A073FF2}"/>
              </a:ext>
            </a:extLst>
          </p:cNvPr>
          <p:cNvCxnSpPr>
            <a:cxnSpLocks/>
          </p:cNvCxnSpPr>
          <p:nvPr/>
        </p:nvCxnSpPr>
        <p:spPr>
          <a:xfrm>
            <a:off x="4101464" y="5048170"/>
            <a:ext cx="2433925" cy="159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FA3962D-1FCA-47CA-8B5E-5106A2E09866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4109127" y="5045130"/>
            <a:ext cx="20198" cy="786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3939BE0D-E0A1-4E9F-BE9F-32270217C4BD}"/>
              </a:ext>
            </a:extLst>
          </p:cNvPr>
          <p:cNvCxnSpPr>
            <a:cxnSpLocks/>
          </p:cNvCxnSpPr>
          <p:nvPr/>
        </p:nvCxnSpPr>
        <p:spPr>
          <a:xfrm>
            <a:off x="4069280" y="5002873"/>
            <a:ext cx="2532472" cy="63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B0761499-F10E-46C3-8002-73FE79345EF9}"/>
              </a:ext>
            </a:extLst>
          </p:cNvPr>
          <p:cNvCxnSpPr>
            <a:cxnSpLocks/>
          </p:cNvCxnSpPr>
          <p:nvPr/>
        </p:nvCxnSpPr>
        <p:spPr>
          <a:xfrm>
            <a:off x="4052064" y="4992334"/>
            <a:ext cx="19044" cy="845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9827F03B-B4A7-45C2-9C3A-20BD2A8CB6C6}"/>
              </a:ext>
            </a:extLst>
          </p:cNvPr>
          <p:cNvCxnSpPr>
            <a:cxnSpLocks/>
          </p:cNvCxnSpPr>
          <p:nvPr/>
        </p:nvCxnSpPr>
        <p:spPr>
          <a:xfrm>
            <a:off x="6588675" y="5021131"/>
            <a:ext cx="0" cy="1898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579100DA-9F3B-476B-B2A0-2A30E37A0394}"/>
              </a:ext>
            </a:extLst>
          </p:cNvPr>
          <p:cNvCxnSpPr>
            <a:cxnSpLocks/>
          </p:cNvCxnSpPr>
          <p:nvPr/>
        </p:nvCxnSpPr>
        <p:spPr>
          <a:xfrm flipV="1">
            <a:off x="3435631" y="6906480"/>
            <a:ext cx="3150474" cy="207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6FC157F8-DFBA-4DE0-97A7-ACDA842299C2}"/>
              </a:ext>
            </a:extLst>
          </p:cNvPr>
          <p:cNvSpPr txBox="1"/>
          <p:nvPr/>
        </p:nvSpPr>
        <p:spPr>
          <a:xfrm>
            <a:off x="4731212" y="5333001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DO35,17</a:t>
            </a:r>
          </a:p>
        </p:txBody>
      </p: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EA77B6C2-BA4F-4A61-BC57-7755A9FB12FD}"/>
              </a:ext>
            </a:extLst>
          </p:cNvPr>
          <p:cNvCxnSpPr>
            <a:cxnSpLocks/>
            <a:stCxn id="414" idx="1"/>
          </p:cNvCxnSpPr>
          <p:nvPr/>
        </p:nvCxnSpPr>
        <p:spPr>
          <a:xfrm flipH="1" flipV="1">
            <a:off x="4106466" y="5490101"/>
            <a:ext cx="624746" cy="27566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:24V GND-UP Relay A2 short with DN relay A2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the wire dimeter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wire path in cable tray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length of the cable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shorting cable length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 the cables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Luging and crimping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Wiring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  <a:stCxn id="167" idx="1"/>
          </p:cNvCxnSpPr>
          <p:nvPr/>
        </p:nvCxnSpPr>
        <p:spPr>
          <a:xfrm flipH="1">
            <a:off x="3489333" y="3722194"/>
            <a:ext cx="3352537" cy="3315267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5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47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4703627" y="2269582"/>
            <a:ext cx="485829" cy="1080688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V="1">
            <a:off x="4151262" y="2269582"/>
            <a:ext cx="554897" cy="1068893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7FC94C-7A19-483F-9F91-6857CE819AC8}"/>
              </a:ext>
            </a:extLst>
          </p:cNvPr>
          <p:cNvCxnSpPr>
            <a:cxnSpLocks/>
          </p:cNvCxnSpPr>
          <p:nvPr/>
        </p:nvCxnSpPr>
        <p:spPr>
          <a:xfrm flipH="1" flipV="1">
            <a:off x="3978582" y="2333343"/>
            <a:ext cx="248463" cy="995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4811BA-F99D-4E61-9F2E-888F92BFE36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665305" y="2361288"/>
            <a:ext cx="312600" cy="977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C7AD93-6C35-4E78-84D2-1C14D7692C0C}"/>
              </a:ext>
            </a:extLst>
          </p:cNvPr>
          <p:cNvCxnSpPr>
            <a:cxnSpLocks/>
          </p:cNvCxnSpPr>
          <p:nvPr/>
        </p:nvCxnSpPr>
        <p:spPr>
          <a:xfrm flipV="1">
            <a:off x="3510184" y="2361293"/>
            <a:ext cx="335847" cy="98564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A90836-8735-482E-9CF5-31E2E81E1FC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851625" y="2361295"/>
            <a:ext cx="272006" cy="97718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6463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UP, DN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189068"/>
            <a:ext cx="238990" cy="252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4E4A6D-D1FE-45EB-BF7E-C18A08456F5D}"/>
              </a:ext>
            </a:extLst>
          </p:cNvPr>
          <p:cNvCxnSpPr>
            <a:cxnSpLocks/>
          </p:cNvCxnSpPr>
          <p:nvPr/>
        </p:nvCxnSpPr>
        <p:spPr>
          <a:xfrm>
            <a:off x="681644" y="4478130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B115CD2-3D15-4AD1-948D-87DEF48B002C}"/>
              </a:ext>
            </a:extLst>
          </p:cNvPr>
          <p:cNvCxnSpPr>
            <a:cxnSpLocks/>
          </p:cNvCxnSpPr>
          <p:nvPr/>
        </p:nvCxnSpPr>
        <p:spPr>
          <a:xfrm>
            <a:off x="666404" y="4670377"/>
            <a:ext cx="8204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0E2BC8E-AC4E-477D-A528-AA922C174CB6}"/>
              </a:ext>
            </a:extLst>
          </p:cNvPr>
          <p:cNvCxnSpPr>
            <a:cxnSpLocks/>
          </p:cNvCxnSpPr>
          <p:nvPr/>
        </p:nvCxnSpPr>
        <p:spPr>
          <a:xfrm>
            <a:off x="762039" y="4488276"/>
            <a:ext cx="0" cy="1475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3713768-B44A-40C0-BB19-0413A1B4EB60}"/>
              </a:ext>
            </a:extLst>
          </p:cNvPr>
          <p:cNvCxnSpPr>
            <a:cxnSpLocks/>
          </p:cNvCxnSpPr>
          <p:nvPr/>
        </p:nvCxnSpPr>
        <p:spPr>
          <a:xfrm>
            <a:off x="866190" y="4482045"/>
            <a:ext cx="0" cy="8648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2280CA6-1505-4977-B273-2C7880234F1D}"/>
              </a:ext>
            </a:extLst>
          </p:cNvPr>
          <p:cNvCxnSpPr>
            <a:cxnSpLocks/>
          </p:cNvCxnSpPr>
          <p:nvPr/>
        </p:nvCxnSpPr>
        <p:spPr>
          <a:xfrm flipH="1">
            <a:off x="757030" y="4611869"/>
            <a:ext cx="670364" cy="11964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8328E7-A4D9-431B-BD26-DDD6165F758B}"/>
              </a:ext>
            </a:extLst>
          </p:cNvPr>
          <p:cNvCxnSpPr>
            <a:cxnSpLocks/>
          </p:cNvCxnSpPr>
          <p:nvPr/>
        </p:nvCxnSpPr>
        <p:spPr>
          <a:xfrm>
            <a:off x="866190" y="4551948"/>
            <a:ext cx="5140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3F5352-3555-4FD6-A6E7-38F434C870C1}"/>
              </a:ext>
            </a:extLst>
          </p:cNvPr>
          <p:cNvCxnSpPr>
            <a:cxnSpLocks/>
          </p:cNvCxnSpPr>
          <p:nvPr/>
        </p:nvCxnSpPr>
        <p:spPr>
          <a:xfrm flipV="1">
            <a:off x="1491389" y="2407920"/>
            <a:ext cx="847951" cy="1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2B800F4-8D5E-48CB-A585-8F8B50987362}"/>
              </a:ext>
            </a:extLst>
          </p:cNvPr>
          <p:cNvCxnSpPr>
            <a:cxnSpLocks/>
          </p:cNvCxnSpPr>
          <p:nvPr/>
        </p:nvCxnSpPr>
        <p:spPr>
          <a:xfrm flipH="1">
            <a:off x="1481960" y="2390775"/>
            <a:ext cx="18858" cy="2279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A91DA43-915F-4642-8127-0611195D27ED}"/>
              </a:ext>
            </a:extLst>
          </p:cNvPr>
          <p:cNvCxnSpPr>
            <a:cxnSpLocks/>
          </p:cNvCxnSpPr>
          <p:nvPr/>
        </p:nvCxnSpPr>
        <p:spPr>
          <a:xfrm>
            <a:off x="2343254" y="2425317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2084FFE-2738-4B09-9D64-1B9AD4B7E0DB}"/>
              </a:ext>
            </a:extLst>
          </p:cNvPr>
          <p:cNvCxnSpPr>
            <a:cxnSpLocks/>
          </p:cNvCxnSpPr>
          <p:nvPr/>
        </p:nvCxnSpPr>
        <p:spPr>
          <a:xfrm flipH="1">
            <a:off x="1407880" y="2350415"/>
            <a:ext cx="1027993" cy="2018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2370F5-B1C4-4224-8949-85DEF79617C1}"/>
              </a:ext>
            </a:extLst>
          </p:cNvPr>
          <p:cNvCxnSpPr>
            <a:cxnSpLocks/>
          </p:cNvCxnSpPr>
          <p:nvPr/>
        </p:nvCxnSpPr>
        <p:spPr>
          <a:xfrm>
            <a:off x="1418090" y="2395875"/>
            <a:ext cx="11062" cy="224053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E995D9F-4D65-4D62-9DC1-FEE903882119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2430399" y="2350770"/>
            <a:ext cx="0" cy="99616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8FAD3A3-E67E-4345-9C28-7458BE6793A7}"/>
              </a:ext>
            </a:extLst>
          </p:cNvPr>
          <p:cNvCxnSpPr>
            <a:cxnSpLocks/>
          </p:cNvCxnSpPr>
          <p:nvPr/>
        </p:nvCxnSpPr>
        <p:spPr>
          <a:xfrm>
            <a:off x="1373893" y="2309742"/>
            <a:ext cx="11086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6DBE5A0-FE99-42F6-B7A6-C7360A2979D2}"/>
              </a:ext>
            </a:extLst>
          </p:cNvPr>
          <p:cNvCxnSpPr>
            <a:cxnSpLocks/>
          </p:cNvCxnSpPr>
          <p:nvPr/>
        </p:nvCxnSpPr>
        <p:spPr>
          <a:xfrm>
            <a:off x="2501033" y="2303780"/>
            <a:ext cx="5947" cy="1041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158A57C-4C4B-4CAD-BC82-DF35C798CCF4}"/>
              </a:ext>
            </a:extLst>
          </p:cNvPr>
          <p:cNvCxnSpPr>
            <a:cxnSpLocks/>
          </p:cNvCxnSpPr>
          <p:nvPr/>
        </p:nvCxnSpPr>
        <p:spPr>
          <a:xfrm>
            <a:off x="1378267" y="2298613"/>
            <a:ext cx="1982" cy="22367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5A01CBB-2DA2-4B27-B3E9-E3972E00FB0E}"/>
              </a:ext>
            </a:extLst>
          </p:cNvPr>
          <p:cNvCxnSpPr>
            <a:cxnSpLocks/>
          </p:cNvCxnSpPr>
          <p:nvPr/>
        </p:nvCxnSpPr>
        <p:spPr>
          <a:xfrm>
            <a:off x="3363164" y="5148042"/>
            <a:ext cx="593205" cy="1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406AC08-9DB7-4DF3-9ABD-CEBE6CAA3CC0}"/>
              </a:ext>
            </a:extLst>
          </p:cNvPr>
          <p:cNvCxnSpPr>
            <a:cxnSpLocks/>
          </p:cNvCxnSpPr>
          <p:nvPr/>
        </p:nvCxnSpPr>
        <p:spPr>
          <a:xfrm>
            <a:off x="3981295" y="3884369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6CBCCDC-41BD-44F9-B48A-80F44558BAB0}"/>
              </a:ext>
            </a:extLst>
          </p:cNvPr>
          <p:cNvCxnSpPr>
            <a:cxnSpLocks/>
          </p:cNvCxnSpPr>
          <p:nvPr/>
        </p:nvCxnSpPr>
        <p:spPr>
          <a:xfrm>
            <a:off x="2755355" y="4805989"/>
            <a:ext cx="1216634" cy="4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4A8879D-F22A-4646-B514-8C5F7461A6CF}"/>
              </a:ext>
            </a:extLst>
          </p:cNvPr>
          <p:cNvCxnSpPr>
            <a:cxnSpLocks/>
          </p:cNvCxnSpPr>
          <p:nvPr/>
        </p:nvCxnSpPr>
        <p:spPr>
          <a:xfrm>
            <a:off x="2755355" y="3429000"/>
            <a:ext cx="0" cy="1398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739975B-4D4E-457D-902A-AA6CC855620C}"/>
              </a:ext>
            </a:extLst>
          </p:cNvPr>
          <p:cNvCxnSpPr>
            <a:cxnSpLocks/>
          </p:cNvCxnSpPr>
          <p:nvPr/>
        </p:nvCxnSpPr>
        <p:spPr>
          <a:xfrm>
            <a:off x="2302246" y="3429000"/>
            <a:ext cx="44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7104CF2-F952-4F2F-88F9-E16C01F7EBB2}"/>
              </a:ext>
            </a:extLst>
          </p:cNvPr>
          <p:cNvCxnSpPr>
            <a:cxnSpLocks/>
          </p:cNvCxnSpPr>
          <p:nvPr/>
        </p:nvCxnSpPr>
        <p:spPr>
          <a:xfrm>
            <a:off x="4035784" y="3892827"/>
            <a:ext cx="0" cy="952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EE64734-4AE1-4488-8892-D6E41A39E716}"/>
              </a:ext>
            </a:extLst>
          </p:cNvPr>
          <p:cNvCxnSpPr>
            <a:cxnSpLocks/>
          </p:cNvCxnSpPr>
          <p:nvPr/>
        </p:nvCxnSpPr>
        <p:spPr>
          <a:xfrm>
            <a:off x="2692400" y="4844448"/>
            <a:ext cx="136057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C7739BD-8514-49C7-8166-F125D13551D8}"/>
              </a:ext>
            </a:extLst>
          </p:cNvPr>
          <p:cNvCxnSpPr>
            <a:cxnSpLocks/>
          </p:cNvCxnSpPr>
          <p:nvPr/>
        </p:nvCxnSpPr>
        <p:spPr>
          <a:xfrm flipH="1">
            <a:off x="2683705" y="3516140"/>
            <a:ext cx="8695" cy="13224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C38EE9C-9AD6-45EC-879E-CB8ED3A8B1A6}"/>
              </a:ext>
            </a:extLst>
          </p:cNvPr>
          <p:cNvCxnSpPr>
            <a:cxnSpLocks/>
          </p:cNvCxnSpPr>
          <p:nvPr/>
        </p:nvCxnSpPr>
        <p:spPr>
          <a:xfrm>
            <a:off x="2397011" y="3516140"/>
            <a:ext cx="313449" cy="144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4AE5934-2542-4F1A-AA95-E8258A3E9D2E}"/>
              </a:ext>
            </a:extLst>
          </p:cNvPr>
          <p:cNvCxnSpPr>
            <a:cxnSpLocks/>
          </p:cNvCxnSpPr>
          <p:nvPr/>
        </p:nvCxnSpPr>
        <p:spPr>
          <a:xfrm>
            <a:off x="524641" y="4479347"/>
            <a:ext cx="0" cy="561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16BE63E-F4DD-45F7-BEDB-C8C6E756164C}"/>
              </a:ext>
            </a:extLst>
          </p:cNvPr>
          <p:cNvCxnSpPr>
            <a:cxnSpLocks/>
          </p:cNvCxnSpPr>
          <p:nvPr/>
        </p:nvCxnSpPr>
        <p:spPr>
          <a:xfrm>
            <a:off x="584874" y="4490830"/>
            <a:ext cx="0" cy="48982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64B1A9C-FCDA-463C-8FEE-F6A8ABBC2C88}"/>
              </a:ext>
            </a:extLst>
          </p:cNvPr>
          <p:cNvCxnSpPr>
            <a:cxnSpLocks/>
            <a:endCxn id="250" idx="2"/>
          </p:cNvCxnSpPr>
          <p:nvPr/>
        </p:nvCxnSpPr>
        <p:spPr>
          <a:xfrm flipV="1">
            <a:off x="550038" y="5031940"/>
            <a:ext cx="3040719" cy="84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E591FE6-BA2E-4068-BC02-25AEDED3776A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585767" y="4955250"/>
            <a:ext cx="2952052" cy="27466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Arc 249">
            <a:extLst>
              <a:ext uri="{FF2B5EF4-FFF2-40B4-BE49-F238E27FC236}">
                <a16:creationId xmlns:a16="http://schemas.microsoft.com/office/drawing/2014/main" id="{28E9CE86-7BEC-4CEC-9AC3-AE460E7F1143}"/>
              </a:ext>
            </a:extLst>
          </p:cNvPr>
          <p:cNvSpPr/>
          <p:nvPr/>
        </p:nvSpPr>
        <p:spPr>
          <a:xfrm rot="2034167">
            <a:off x="3274159" y="4656084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Arc 250">
            <a:extLst>
              <a:ext uri="{FF2B5EF4-FFF2-40B4-BE49-F238E27FC236}">
                <a16:creationId xmlns:a16="http://schemas.microsoft.com/office/drawing/2014/main" id="{5F488890-AFED-441F-A499-253151CD4A24}"/>
              </a:ext>
            </a:extLst>
          </p:cNvPr>
          <p:cNvSpPr/>
          <p:nvPr/>
        </p:nvSpPr>
        <p:spPr>
          <a:xfrm rot="2034167">
            <a:off x="3278055" y="4697544"/>
            <a:ext cx="345116" cy="287090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5F619A3-ADA9-456D-AD1D-7AF31BDF8ADA}"/>
              </a:ext>
            </a:extLst>
          </p:cNvPr>
          <p:cNvCxnSpPr>
            <a:cxnSpLocks/>
          </p:cNvCxnSpPr>
          <p:nvPr/>
        </p:nvCxnSpPr>
        <p:spPr>
          <a:xfrm>
            <a:off x="3510184" y="3884369"/>
            <a:ext cx="0" cy="84881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0C44883-58B9-458F-A51D-D9F65D48692A}"/>
              </a:ext>
            </a:extLst>
          </p:cNvPr>
          <p:cNvCxnSpPr>
            <a:cxnSpLocks/>
          </p:cNvCxnSpPr>
          <p:nvPr/>
        </p:nvCxnSpPr>
        <p:spPr>
          <a:xfrm>
            <a:off x="3560610" y="3886878"/>
            <a:ext cx="6498" cy="785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359E81F-BB4F-40B3-A4D8-0B8617089BCE}"/>
              </a:ext>
            </a:extLst>
          </p:cNvPr>
          <p:cNvCxnSpPr>
            <a:cxnSpLocks/>
          </p:cNvCxnSpPr>
          <p:nvPr/>
        </p:nvCxnSpPr>
        <p:spPr>
          <a:xfrm flipH="1">
            <a:off x="5555928" y="1917084"/>
            <a:ext cx="3631" cy="251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511639A-BA73-45B9-9521-555095CDAD60}"/>
              </a:ext>
            </a:extLst>
          </p:cNvPr>
          <p:cNvCxnSpPr>
            <a:cxnSpLocks/>
          </p:cNvCxnSpPr>
          <p:nvPr/>
        </p:nvCxnSpPr>
        <p:spPr>
          <a:xfrm flipH="1">
            <a:off x="5673667" y="1900397"/>
            <a:ext cx="9144" cy="330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27866C1-7026-4450-84A3-E5C57A120F70}"/>
              </a:ext>
            </a:extLst>
          </p:cNvPr>
          <p:cNvCxnSpPr>
            <a:cxnSpLocks/>
          </p:cNvCxnSpPr>
          <p:nvPr/>
        </p:nvCxnSpPr>
        <p:spPr>
          <a:xfrm flipV="1">
            <a:off x="3372689" y="2172419"/>
            <a:ext cx="2188702" cy="10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3CD6EB-5BA9-4E02-8408-7CDEF03970FB}"/>
              </a:ext>
            </a:extLst>
          </p:cNvPr>
          <p:cNvCxnSpPr>
            <a:cxnSpLocks/>
          </p:cNvCxnSpPr>
          <p:nvPr/>
        </p:nvCxnSpPr>
        <p:spPr>
          <a:xfrm>
            <a:off x="3372689" y="2176219"/>
            <a:ext cx="0" cy="1443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659706B-71F6-4B87-84F3-AE94B8B43DFF}"/>
              </a:ext>
            </a:extLst>
          </p:cNvPr>
          <p:cNvCxnSpPr>
            <a:cxnSpLocks/>
          </p:cNvCxnSpPr>
          <p:nvPr/>
        </p:nvCxnSpPr>
        <p:spPr>
          <a:xfrm>
            <a:off x="4387959" y="2230968"/>
            <a:ext cx="12948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4F37FA-60F7-4731-AF16-071FECA8AB3C}"/>
              </a:ext>
            </a:extLst>
          </p:cNvPr>
          <p:cNvCxnSpPr>
            <a:cxnSpLocks/>
          </p:cNvCxnSpPr>
          <p:nvPr/>
        </p:nvCxnSpPr>
        <p:spPr>
          <a:xfrm>
            <a:off x="4387959" y="2243039"/>
            <a:ext cx="2572" cy="14843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3E5D688-8C80-46DF-B330-98A5B5ECFC87}"/>
              </a:ext>
            </a:extLst>
          </p:cNvPr>
          <p:cNvCxnSpPr>
            <a:cxnSpLocks/>
          </p:cNvCxnSpPr>
          <p:nvPr/>
        </p:nvCxnSpPr>
        <p:spPr>
          <a:xfrm flipV="1">
            <a:off x="3843215" y="3663674"/>
            <a:ext cx="544744" cy="18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275ACE4-BC02-4E76-9DF7-3271D1659FB7}"/>
              </a:ext>
            </a:extLst>
          </p:cNvPr>
          <p:cNvSpPr txBox="1"/>
          <p:nvPr/>
        </p:nvSpPr>
        <p:spPr>
          <a:xfrm>
            <a:off x="4181501" y="3650427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DCFE89F-16BB-43FD-9C4B-D22CB3348B2F}"/>
              </a:ext>
            </a:extLst>
          </p:cNvPr>
          <p:cNvCxnSpPr>
            <a:cxnSpLocks/>
          </p:cNvCxnSpPr>
          <p:nvPr/>
        </p:nvCxnSpPr>
        <p:spPr>
          <a:xfrm>
            <a:off x="3956679" y="5148042"/>
            <a:ext cx="28940" cy="7150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64C436A-9D57-4612-8846-EB437EE72308}"/>
              </a:ext>
            </a:extLst>
          </p:cNvPr>
          <p:cNvCxnSpPr>
            <a:cxnSpLocks/>
          </p:cNvCxnSpPr>
          <p:nvPr/>
        </p:nvCxnSpPr>
        <p:spPr>
          <a:xfrm flipH="1">
            <a:off x="3311530" y="3740544"/>
            <a:ext cx="147732" cy="69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Arc 312">
            <a:extLst>
              <a:ext uri="{FF2B5EF4-FFF2-40B4-BE49-F238E27FC236}">
                <a16:creationId xmlns:a16="http://schemas.microsoft.com/office/drawing/2014/main" id="{55AE7247-D820-44EA-A7D3-366A912CC5A7}"/>
              </a:ext>
            </a:extLst>
          </p:cNvPr>
          <p:cNvSpPr/>
          <p:nvPr/>
        </p:nvSpPr>
        <p:spPr>
          <a:xfrm rot="12776605">
            <a:off x="3236573" y="4755409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69F532EA-EE73-4A4F-AEE2-4B993788F0C6}"/>
              </a:ext>
            </a:extLst>
          </p:cNvPr>
          <p:cNvCxnSpPr>
            <a:cxnSpLocks/>
          </p:cNvCxnSpPr>
          <p:nvPr/>
        </p:nvCxnSpPr>
        <p:spPr>
          <a:xfrm>
            <a:off x="3331175" y="3742203"/>
            <a:ext cx="14470" cy="1054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54CA1DED-D9BA-41DD-ACF8-F98323D00984}"/>
              </a:ext>
            </a:extLst>
          </p:cNvPr>
          <p:cNvCxnSpPr>
            <a:cxnSpLocks/>
          </p:cNvCxnSpPr>
          <p:nvPr/>
        </p:nvCxnSpPr>
        <p:spPr>
          <a:xfrm>
            <a:off x="5683320" y="1885961"/>
            <a:ext cx="11176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F91D35B-C014-4ABE-8E46-5B6BCA1EC932}"/>
              </a:ext>
            </a:extLst>
          </p:cNvPr>
          <p:cNvCxnSpPr>
            <a:cxnSpLocks/>
          </p:cNvCxnSpPr>
          <p:nvPr/>
        </p:nvCxnSpPr>
        <p:spPr>
          <a:xfrm>
            <a:off x="6536289" y="5048170"/>
            <a:ext cx="0" cy="1814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63A1A25B-8D0A-43CD-9543-4934D5FB7267}"/>
              </a:ext>
            </a:extLst>
          </p:cNvPr>
          <p:cNvCxnSpPr>
            <a:cxnSpLocks/>
          </p:cNvCxnSpPr>
          <p:nvPr/>
        </p:nvCxnSpPr>
        <p:spPr>
          <a:xfrm flipV="1">
            <a:off x="3577534" y="6864617"/>
            <a:ext cx="2966895" cy="11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E34C30C-5020-419A-A7D7-D31496096ED5}"/>
              </a:ext>
            </a:extLst>
          </p:cNvPr>
          <p:cNvCxnSpPr>
            <a:cxnSpLocks/>
          </p:cNvCxnSpPr>
          <p:nvPr/>
        </p:nvCxnSpPr>
        <p:spPr>
          <a:xfrm flipH="1">
            <a:off x="3570775" y="6600903"/>
            <a:ext cx="1582" cy="285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8FD613E-3098-46CA-AB5D-FD1164074091}"/>
              </a:ext>
            </a:extLst>
          </p:cNvPr>
          <p:cNvCxnSpPr>
            <a:cxnSpLocks/>
          </p:cNvCxnSpPr>
          <p:nvPr/>
        </p:nvCxnSpPr>
        <p:spPr>
          <a:xfrm>
            <a:off x="3526955" y="6589952"/>
            <a:ext cx="0" cy="4475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A5277237-5257-49E2-BD86-CDCA8BC3FF6D}"/>
              </a:ext>
            </a:extLst>
          </p:cNvPr>
          <p:cNvCxnSpPr>
            <a:cxnSpLocks/>
          </p:cNvCxnSpPr>
          <p:nvPr/>
        </p:nvCxnSpPr>
        <p:spPr>
          <a:xfrm>
            <a:off x="3403005" y="7037461"/>
            <a:ext cx="32827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9EAEADDC-1FE4-4DC5-8147-93544F5C474F}"/>
              </a:ext>
            </a:extLst>
          </p:cNvPr>
          <p:cNvCxnSpPr>
            <a:cxnSpLocks/>
          </p:cNvCxnSpPr>
          <p:nvPr/>
        </p:nvCxnSpPr>
        <p:spPr>
          <a:xfrm>
            <a:off x="6685765" y="2269582"/>
            <a:ext cx="1" cy="47678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41222268-B0E2-4C3F-8157-B182B7FC2A1F}"/>
              </a:ext>
            </a:extLst>
          </p:cNvPr>
          <p:cNvCxnSpPr>
            <a:cxnSpLocks/>
          </p:cNvCxnSpPr>
          <p:nvPr/>
        </p:nvCxnSpPr>
        <p:spPr>
          <a:xfrm>
            <a:off x="5797609" y="1878015"/>
            <a:ext cx="0" cy="4010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F09447BC-5464-4E12-B58A-4634273783EE}"/>
              </a:ext>
            </a:extLst>
          </p:cNvPr>
          <p:cNvCxnSpPr>
            <a:cxnSpLocks/>
          </p:cNvCxnSpPr>
          <p:nvPr/>
        </p:nvCxnSpPr>
        <p:spPr>
          <a:xfrm>
            <a:off x="5795087" y="2269582"/>
            <a:ext cx="89067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77B78CCF-C525-4A46-AB59-B120B1479E03}"/>
              </a:ext>
            </a:extLst>
          </p:cNvPr>
          <p:cNvCxnSpPr>
            <a:cxnSpLocks/>
          </p:cNvCxnSpPr>
          <p:nvPr/>
        </p:nvCxnSpPr>
        <p:spPr>
          <a:xfrm>
            <a:off x="3454482" y="6597635"/>
            <a:ext cx="275" cy="327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317C5DC6-B4EE-4168-A0CE-AF29B95D60C5}"/>
              </a:ext>
            </a:extLst>
          </p:cNvPr>
          <p:cNvCxnSpPr>
            <a:cxnSpLocks/>
          </p:cNvCxnSpPr>
          <p:nvPr/>
        </p:nvCxnSpPr>
        <p:spPr>
          <a:xfrm>
            <a:off x="3416493" y="6600208"/>
            <a:ext cx="0" cy="43725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E9E05A95-9FAB-4A89-8C94-93F44A073FF2}"/>
              </a:ext>
            </a:extLst>
          </p:cNvPr>
          <p:cNvCxnSpPr>
            <a:cxnSpLocks/>
          </p:cNvCxnSpPr>
          <p:nvPr/>
        </p:nvCxnSpPr>
        <p:spPr>
          <a:xfrm>
            <a:off x="4101464" y="5048170"/>
            <a:ext cx="2433925" cy="159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FA3962D-1FCA-47CA-8B5E-5106A2E09866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4109127" y="5045130"/>
            <a:ext cx="20198" cy="786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3939BE0D-E0A1-4E9F-BE9F-32270217C4BD}"/>
              </a:ext>
            </a:extLst>
          </p:cNvPr>
          <p:cNvCxnSpPr>
            <a:cxnSpLocks/>
          </p:cNvCxnSpPr>
          <p:nvPr/>
        </p:nvCxnSpPr>
        <p:spPr>
          <a:xfrm>
            <a:off x="4069280" y="5002873"/>
            <a:ext cx="2532472" cy="63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B0761499-F10E-46C3-8002-73FE79345EF9}"/>
              </a:ext>
            </a:extLst>
          </p:cNvPr>
          <p:cNvCxnSpPr>
            <a:cxnSpLocks/>
          </p:cNvCxnSpPr>
          <p:nvPr/>
        </p:nvCxnSpPr>
        <p:spPr>
          <a:xfrm>
            <a:off x="4052064" y="4992334"/>
            <a:ext cx="19044" cy="845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9827F03B-B4A7-45C2-9C3A-20BD2A8CB6C6}"/>
              </a:ext>
            </a:extLst>
          </p:cNvPr>
          <p:cNvCxnSpPr>
            <a:cxnSpLocks/>
          </p:cNvCxnSpPr>
          <p:nvPr/>
        </p:nvCxnSpPr>
        <p:spPr>
          <a:xfrm>
            <a:off x="6588675" y="5021131"/>
            <a:ext cx="0" cy="1898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579100DA-9F3B-476B-B2A0-2A30E37A0394}"/>
              </a:ext>
            </a:extLst>
          </p:cNvPr>
          <p:cNvCxnSpPr>
            <a:cxnSpLocks/>
          </p:cNvCxnSpPr>
          <p:nvPr/>
        </p:nvCxnSpPr>
        <p:spPr>
          <a:xfrm flipV="1">
            <a:off x="3435631" y="6906480"/>
            <a:ext cx="3150474" cy="207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6FC157F8-DFBA-4DE0-97A7-ACDA842299C2}"/>
              </a:ext>
            </a:extLst>
          </p:cNvPr>
          <p:cNvSpPr txBox="1"/>
          <p:nvPr/>
        </p:nvSpPr>
        <p:spPr>
          <a:xfrm>
            <a:off x="4731212" y="5333001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DO35,17</a:t>
            </a:r>
          </a:p>
        </p:txBody>
      </p: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EA77B6C2-BA4F-4A61-BC57-7755A9FB12FD}"/>
              </a:ext>
            </a:extLst>
          </p:cNvPr>
          <p:cNvCxnSpPr>
            <a:cxnSpLocks/>
            <a:stCxn id="414" idx="1"/>
          </p:cNvCxnSpPr>
          <p:nvPr/>
        </p:nvCxnSpPr>
        <p:spPr>
          <a:xfrm flipH="1" flipV="1">
            <a:off x="4106466" y="5490101"/>
            <a:ext cx="624746" cy="27566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71423AD-3FFC-42A1-8829-4F0067491048}"/>
              </a:ext>
            </a:extLst>
          </p:cNvPr>
          <p:cNvCxnSpPr>
            <a:cxnSpLocks/>
          </p:cNvCxnSpPr>
          <p:nvPr/>
        </p:nvCxnSpPr>
        <p:spPr>
          <a:xfrm>
            <a:off x="1963950" y="3919169"/>
            <a:ext cx="0" cy="10197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Arc 425">
            <a:extLst>
              <a:ext uri="{FF2B5EF4-FFF2-40B4-BE49-F238E27FC236}">
                <a16:creationId xmlns:a16="http://schemas.microsoft.com/office/drawing/2014/main" id="{BC52498C-376D-4BC2-B190-80E9A05A3054}"/>
              </a:ext>
            </a:extLst>
          </p:cNvPr>
          <p:cNvSpPr/>
          <p:nvPr/>
        </p:nvSpPr>
        <p:spPr>
          <a:xfrm rot="2034167">
            <a:off x="1646215" y="4903817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8308A66-ED6A-44F7-8F54-3DD6A90FA3A2}"/>
              </a:ext>
            </a:extLst>
          </p:cNvPr>
          <p:cNvCxnSpPr>
            <a:cxnSpLocks/>
          </p:cNvCxnSpPr>
          <p:nvPr/>
        </p:nvCxnSpPr>
        <p:spPr>
          <a:xfrm flipV="1">
            <a:off x="1954011" y="5368395"/>
            <a:ext cx="1558400" cy="49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14FBE4D7-10A5-4622-84C4-35548FF6D926}"/>
              </a:ext>
            </a:extLst>
          </p:cNvPr>
          <p:cNvCxnSpPr>
            <a:cxnSpLocks/>
          </p:cNvCxnSpPr>
          <p:nvPr/>
        </p:nvCxnSpPr>
        <p:spPr>
          <a:xfrm>
            <a:off x="1957406" y="5257153"/>
            <a:ext cx="0" cy="1285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E84E7782-810F-40AF-B3B0-F09316D0A189}"/>
              </a:ext>
            </a:extLst>
          </p:cNvPr>
          <p:cNvCxnSpPr>
            <a:cxnSpLocks/>
          </p:cNvCxnSpPr>
          <p:nvPr/>
        </p:nvCxnSpPr>
        <p:spPr>
          <a:xfrm>
            <a:off x="3410178" y="5353449"/>
            <a:ext cx="985" cy="480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A5FFC905-8553-4D93-A575-DB484C753686}"/>
              </a:ext>
            </a:extLst>
          </p:cNvPr>
          <p:cNvCxnSpPr>
            <a:cxnSpLocks/>
          </p:cNvCxnSpPr>
          <p:nvPr/>
        </p:nvCxnSpPr>
        <p:spPr>
          <a:xfrm>
            <a:off x="3514981" y="5353449"/>
            <a:ext cx="985" cy="480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6841870" y="3539631"/>
            <a:ext cx="6553201" cy="365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:13.5V-UP Relay 11 short with DN relay 11</a:t>
            </a:r>
            <a:endParaRPr lang="en-IN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the wire dimeter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wire path in cable tray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length of the cable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shorting cable length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 the cables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Luging and crimping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Wiring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94C81-4993-467A-9F7B-CBE4302BA553}"/>
              </a:ext>
            </a:extLst>
          </p:cNvPr>
          <p:cNvCxnSpPr>
            <a:cxnSpLocks/>
            <a:stCxn id="167" idx="1"/>
          </p:cNvCxnSpPr>
          <p:nvPr/>
        </p:nvCxnSpPr>
        <p:spPr>
          <a:xfrm flipH="1">
            <a:off x="2823710" y="3722194"/>
            <a:ext cx="4018160" cy="1610807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9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48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4703627" y="2269582"/>
            <a:ext cx="485829" cy="1080688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V="1">
            <a:off x="4151262" y="2269582"/>
            <a:ext cx="554897" cy="1068893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7FC94C-7A19-483F-9F91-6857CE819AC8}"/>
              </a:ext>
            </a:extLst>
          </p:cNvPr>
          <p:cNvCxnSpPr>
            <a:cxnSpLocks/>
          </p:cNvCxnSpPr>
          <p:nvPr/>
        </p:nvCxnSpPr>
        <p:spPr>
          <a:xfrm flipH="1" flipV="1">
            <a:off x="3978582" y="2333343"/>
            <a:ext cx="248463" cy="995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4811BA-F99D-4E61-9F2E-888F92BFE36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665305" y="2361288"/>
            <a:ext cx="312600" cy="977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C7AD93-6C35-4E78-84D2-1C14D7692C0C}"/>
              </a:ext>
            </a:extLst>
          </p:cNvPr>
          <p:cNvCxnSpPr>
            <a:cxnSpLocks/>
          </p:cNvCxnSpPr>
          <p:nvPr/>
        </p:nvCxnSpPr>
        <p:spPr>
          <a:xfrm flipV="1">
            <a:off x="3510184" y="2361293"/>
            <a:ext cx="335847" cy="98564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A90836-8735-482E-9CF5-31E2E81E1FC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851625" y="2361295"/>
            <a:ext cx="272006" cy="97718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6463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UP, DN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189068"/>
            <a:ext cx="238990" cy="252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4E4A6D-D1FE-45EB-BF7E-C18A08456F5D}"/>
              </a:ext>
            </a:extLst>
          </p:cNvPr>
          <p:cNvCxnSpPr>
            <a:cxnSpLocks/>
          </p:cNvCxnSpPr>
          <p:nvPr/>
        </p:nvCxnSpPr>
        <p:spPr>
          <a:xfrm>
            <a:off x="681644" y="4478130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B115CD2-3D15-4AD1-948D-87DEF48B002C}"/>
              </a:ext>
            </a:extLst>
          </p:cNvPr>
          <p:cNvCxnSpPr>
            <a:cxnSpLocks/>
          </p:cNvCxnSpPr>
          <p:nvPr/>
        </p:nvCxnSpPr>
        <p:spPr>
          <a:xfrm>
            <a:off x="666404" y="4670377"/>
            <a:ext cx="8204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0E2BC8E-AC4E-477D-A528-AA922C174CB6}"/>
              </a:ext>
            </a:extLst>
          </p:cNvPr>
          <p:cNvCxnSpPr>
            <a:cxnSpLocks/>
          </p:cNvCxnSpPr>
          <p:nvPr/>
        </p:nvCxnSpPr>
        <p:spPr>
          <a:xfrm>
            <a:off x="762039" y="4488276"/>
            <a:ext cx="0" cy="1475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3713768-B44A-40C0-BB19-0413A1B4EB60}"/>
              </a:ext>
            </a:extLst>
          </p:cNvPr>
          <p:cNvCxnSpPr>
            <a:cxnSpLocks/>
          </p:cNvCxnSpPr>
          <p:nvPr/>
        </p:nvCxnSpPr>
        <p:spPr>
          <a:xfrm>
            <a:off x="866190" y="4482045"/>
            <a:ext cx="0" cy="8648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2280CA6-1505-4977-B273-2C7880234F1D}"/>
              </a:ext>
            </a:extLst>
          </p:cNvPr>
          <p:cNvCxnSpPr>
            <a:cxnSpLocks/>
          </p:cNvCxnSpPr>
          <p:nvPr/>
        </p:nvCxnSpPr>
        <p:spPr>
          <a:xfrm flipH="1">
            <a:off x="757030" y="4611869"/>
            <a:ext cx="670364" cy="11964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8328E7-A4D9-431B-BD26-DDD6165F758B}"/>
              </a:ext>
            </a:extLst>
          </p:cNvPr>
          <p:cNvCxnSpPr>
            <a:cxnSpLocks/>
          </p:cNvCxnSpPr>
          <p:nvPr/>
        </p:nvCxnSpPr>
        <p:spPr>
          <a:xfrm>
            <a:off x="866190" y="4551948"/>
            <a:ext cx="5140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3F5352-3555-4FD6-A6E7-38F434C870C1}"/>
              </a:ext>
            </a:extLst>
          </p:cNvPr>
          <p:cNvCxnSpPr>
            <a:cxnSpLocks/>
          </p:cNvCxnSpPr>
          <p:nvPr/>
        </p:nvCxnSpPr>
        <p:spPr>
          <a:xfrm flipV="1">
            <a:off x="1491389" y="2407920"/>
            <a:ext cx="847951" cy="1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2B800F4-8D5E-48CB-A585-8F8B50987362}"/>
              </a:ext>
            </a:extLst>
          </p:cNvPr>
          <p:cNvCxnSpPr>
            <a:cxnSpLocks/>
          </p:cNvCxnSpPr>
          <p:nvPr/>
        </p:nvCxnSpPr>
        <p:spPr>
          <a:xfrm flipH="1">
            <a:off x="1481960" y="2390775"/>
            <a:ext cx="18858" cy="2279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A91DA43-915F-4642-8127-0611195D27ED}"/>
              </a:ext>
            </a:extLst>
          </p:cNvPr>
          <p:cNvCxnSpPr>
            <a:cxnSpLocks/>
          </p:cNvCxnSpPr>
          <p:nvPr/>
        </p:nvCxnSpPr>
        <p:spPr>
          <a:xfrm>
            <a:off x="2343254" y="2425317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2084FFE-2738-4B09-9D64-1B9AD4B7E0DB}"/>
              </a:ext>
            </a:extLst>
          </p:cNvPr>
          <p:cNvCxnSpPr>
            <a:cxnSpLocks/>
          </p:cNvCxnSpPr>
          <p:nvPr/>
        </p:nvCxnSpPr>
        <p:spPr>
          <a:xfrm flipH="1">
            <a:off x="1407880" y="2350415"/>
            <a:ext cx="1027993" cy="2018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2370F5-B1C4-4224-8949-85DEF79617C1}"/>
              </a:ext>
            </a:extLst>
          </p:cNvPr>
          <p:cNvCxnSpPr>
            <a:cxnSpLocks/>
          </p:cNvCxnSpPr>
          <p:nvPr/>
        </p:nvCxnSpPr>
        <p:spPr>
          <a:xfrm>
            <a:off x="1418090" y="2395875"/>
            <a:ext cx="11062" cy="224053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E995D9F-4D65-4D62-9DC1-FEE903882119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2430399" y="2350770"/>
            <a:ext cx="0" cy="99616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8FAD3A3-E67E-4345-9C28-7458BE6793A7}"/>
              </a:ext>
            </a:extLst>
          </p:cNvPr>
          <p:cNvCxnSpPr>
            <a:cxnSpLocks/>
          </p:cNvCxnSpPr>
          <p:nvPr/>
        </p:nvCxnSpPr>
        <p:spPr>
          <a:xfrm>
            <a:off x="1373893" y="2309742"/>
            <a:ext cx="11086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6DBE5A0-FE99-42F6-B7A6-C7360A2979D2}"/>
              </a:ext>
            </a:extLst>
          </p:cNvPr>
          <p:cNvCxnSpPr>
            <a:cxnSpLocks/>
          </p:cNvCxnSpPr>
          <p:nvPr/>
        </p:nvCxnSpPr>
        <p:spPr>
          <a:xfrm>
            <a:off x="2501033" y="2303780"/>
            <a:ext cx="5947" cy="1041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158A57C-4C4B-4CAD-BC82-DF35C798CCF4}"/>
              </a:ext>
            </a:extLst>
          </p:cNvPr>
          <p:cNvCxnSpPr>
            <a:cxnSpLocks/>
          </p:cNvCxnSpPr>
          <p:nvPr/>
        </p:nvCxnSpPr>
        <p:spPr>
          <a:xfrm>
            <a:off x="1378267" y="2298613"/>
            <a:ext cx="1982" cy="22367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5A01CBB-2DA2-4B27-B3E9-E3972E00FB0E}"/>
              </a:ext>
            </a:extLst>
          </p:cNvPr>
          <p:cNvCxnSpPr>
            <a:cxnSpLocks/>
          </p:cNvCxnSpPr>
          <p:nvPr/>
        </p:nvCxnSpPr>
        <p:spPr>
          <a:xfrm>
            <a:off x="3363164" y="5148042"/>
            <a:ext cx="593205" cy="1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406AC08-9DB7-4DF3-9ABD-CEBE6CAA3CC0}"/>
              </a:ext>
            </a:extLst>
          </p:cNvPr>
          <p:cNvCxnSpPr>
            <a:cxnSpLocks/>
          </p:cNvCxnSpPr>
          <p:nvPr/>
        </p:nvCxnSpPr>
        <p:spPr>
          <a:xfrm>
            <a:off x="3981295" y="3884369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6CBCCDC-41BD-44F9-B48A-80F44558BAB0}"/>
              </a:ext>
            </a:extLst>
          </p:cNvPr>
          <p:cNvCxnSpPr>
            <a:cxnSpLocks/>
          </p:cNvCxnSpPr>
          <p:nvPr/>
        </p:nvCxnSpPr>
        <p:spPr>
          <a:xfrm>
            <a:off x="2755355" y="4805989"/>
            <a:ext cx="1216634" cy="4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4A8879D-F22A-4646-B514-8C5F7461A6CF}"/>
              </a:ext>
            </a:extLst>
          </p:cNvPr>
          <p:cNvCxnSpPr>
            <a:cxnSpLocks/>
          </p:cNvCxnSpPr>
          <p:nvPr/>
        </p:nvCxnSpPr>
        <p:spPr>
          <a:xfrm>
            <a:off x="2755355" y="3429000"/>
            <a:ext cx="0" cy="1398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739975B-4D4E-457D-902A-AA6CC855620C}"/>
              </a:ext>
            </a:extLst>
          </p:cNvPr>
          <p:cNvCxnSpPr>
            <a:cxnSpLocks/>
          </p:cNvCxnSpPr>
          <p:nvPr/>
        </p:nvCxnSpPr>
        <p:spPr>
          <a:xfrm>
            <a:off x="2302246" y="3429000"/>
            <a:ext cx="44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7104CF2-F952-4F2F-88F9-E16C01F7EBB2}"/>
              </a:ext>
            </a:extLst>
          </p:cNvPr>
          <p:cNvCxnSpPr>
            <a:cxnSpLocks/>
          </p:cNvCxnSpPr>
          <p:nvPr/>
        </p:nvCxnSpPr>
        <p:spPr>
          <a:xfrm>
            <a:off x="4035784" y="3892827"/>
            <a:ext cx="0" cy="952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EE64734-4AE1-4488-8892-D6E41A39E716}"/>
              </a:ext>
            </a:extLst>
          </p:cNvPr>
          <p:cNvCxnSpPr>
            <a:cxnSpLocks/>
          </p:cNvCxnSpPr>
          <p:nvPr/>
        </p:nvCxnSpPr>
        <p:spPr>
          <a:xfrm>
            <a:off x="2692400" y="4844448"/>
            <a:ext cx="136057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C7739BD-8514-49C7-8166-F125D13551D8}"/>
              </a:ext>
            </a:extLst>
          </p:cNvPr>
          <p:cNvCxnSpPr>
            <a:cxnSpLocks/>
          </p:cNvCxnSpPr>
          <p:nvPr/>
        </p:nvCxnSpPr>
        <p:spPr>
          <a:xfrm flipH="1">
            <a:off x="2683705" y="3516140"/>
            <a:ext cx="8695" cy="13224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C38EE9C-9AD6-45EC-879E-CB8ED3A8B1A6}"/>
              </a:ext>
            </a:extLst>
          </p:cNvPr>
          <p:cNvCxnSpPr>
            <a:cxnSpLocks/>
          </p:cNvCxnSpPr>
          <p:nvPr/>
        </p:nvCxnSpPr>
        <p:spPr>
          <a:xfrm>
            <a:off x="2397011" y="3516140"/>
            <a:ext cx="313449" cy="144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4AE5934-2542-4F1A-AA95-E8258A3E9D2E}"/>
              </a:ext>
            </a:extLst>
          </p:cNvPr>
          <p:cNvCxnSpPr>
            <a:cxnSpLocks/>
          </p:cNvCxnSpPr>
          <p:nvPr/>
        </p:nvCxnSpPr>
        <p:spPr>
          <a:xfrm>
            <a:off x="524641" y="4479347"/>
            <a:ext cx="0" cy="561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16BE63E-F4DD-45F7-BEDB-C8C6E756164C}"/>
              </a:ext>
            </a:extLst>
          </p:cNvPr>
          <p:cNvCxnSpPr>
            <a:cxnSpLocks/>
          </p:cNvCxnSpPr>
          <p:nvPr/>
        </p:nvCxnSpPr>
        <p:spPr>
          <a:xfrm>
            <a:off x="584874" y="4490830"/>
            <a:ext cx="0" cy="48982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64B1A9C-FCDA-463C-8FEE-F6A8ABBC2C88}"/>
              </a:ext>
            </a:extLst>
          </p:cNvPr>
          <p:cNvCxnSpPr>
            <a:cxnSpLocks/>
            <a:endCxn id="250" idx="2"/>
          </p:cNvCxnSpPr>
          <p:nvPr/>
        </p:nvCxnSpPr>
        <p:spPr>
          <a:xfrm flipV="1">
            <a:off x="550038" y="5031940"/>
            <a:ext cx="3040719" cy="84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E591FE6-BA2E-4068-BC02-25AEDED3776A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585767" y="4955250"/>
            <a:ext cx="2952052" cy="27466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Arc 249">
            <a:extLst>
              <a:ext uri="{FF2B5EF4-FFF2-40B4-BE49-F238E27FC236}">
                <a16:creationId xmlns:a16="http://schemas.microsoft.com/office/drawing/2014/main" id="{28E9CE86-7BEC-4CEC-9AC3-AE460E7F1143}"/>
              </a:ext>
            </a:extLst>
          </p:cNvPr>
          <p:cNvSpPr/>
          <p:nvPr/>
        </p:nvSpPr>
        <p:spPr>
          <a:xfrm rot="2034167">
            <a:off x="3274159" y="4656084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Arc 250">
            <a:extLst>
              <a:ext uri="{FF2B5EF4-FFF2-40B4-BE49-F238E27FC236}">
                <a16:creationId xmlns:a16="http://schemas.microsoft.com/office/drawing/2014/main" id="{5F488890-AFED-441F-A499-253151CD4A24}"/>
              </a:ext>
            </a:extLst>
          </p:cNvPr>
          <p:cNvSpPr/>
          <p:nvPr/>
        </p:nvSpPr>
        <p:spPr>
          <a:xfrm rot="2034167">
            <a:off x="3278055" y="4697544"/>
            <a:ext cx="345116" cy="287090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5F619A3-ADA9-456D-AD1D-7AF31BDF8ADA}"/>
              </a:ext>
            </a:extLst>
          </p:cNvPr>
          <p:cNvCxnSpPr>
            <a:cxnSpLocks/>
          </p:cNvCxnSpPr>
          <p:nvPr/>
        </p:nvCxnSpPr>
        <p:spPr>
          <a:xfrm>
            <a:off x="3510184" y="3884369"/>
            <a:ext cx="0" cy="84881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0C44883-58B9-458F-A51D-D9F65D48692A}"/>
              </a:ext>
            </a:extLst>
          </p:cNvPr>
          <p:cNvCxnSpPr>
            <a:cxnSpLocks/>
          </p:cNvCxnSpPr>
          <p:nvPr/>
        </p:nvCxnSpPr>
        <p:spPr>
          <a:xfrm>
            <a:off x="3560610" y="3886878"/>
            <a:ext cx="6498" cy="785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359E81F-BB4F-40B3-A4D8-0B8617089BCE}"/>
              </a:ext>
            </a:extLst>
          </p:cNvPr>
          <p:cNvCxnSpPr>
            <a:cxnSpLocks/>
          </p:cNvCxnSpPr>
          <p:nvPr/>
        </p:nvCxnSpPr>
        <p:spPr>
          <a:xfrm flipH="1">
            <a:off x="5555928" y="1917084"/>
            <a:ext cx="3631" cy="251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511639A-BA73-45B9-9521-555095CDAD60}"/>
              </a:ext>
            </a:extLst>
          </p:cNvPr>
          <p:cNvCxnSpPr>
            <a:cxnSpLocks/>
          </p:cNvCxnSpPr>
          <p:nvPr/>
        </p:nvCxnSpPr>
        <p:spPr>
          <a:xfrm flipH="1">
            <a:off x="5673667" y="1900397"/>
            <a:ext cx="9144" cy="330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27866C1-7026-4450-84A3-E5C57A120F70}"/>
              </a:ext>
            </a:extLst>
          </p:cNvPr>
          <p:cNvCxnSpPr>
            <a:cxnSpLocks/>
          </p:cNvCxnSpPr>
          <p:nvPr/>
        </p:nvCxnSpPr>
        <p:spPr>
          <a:xfrm flipV="1">
            <a:off x="3372689" y="2172419"/>
            <a:ext cx="2188702" cy="10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3CD6EB-5BA9-4E02-8408-7CDEF03970FB}"/>
              </a:ext>
            </a:extLst>
          </p:cNvPr>
          <p:cNvCxnSpPr>
            <a:cxnSpLocks/>
          </p:cNvCxnSpPr>
          <p:nvPr/>
        </p:nvCxnSpPr>
        <p:spPr>
          <a:xfrm>
            <a:off x="3372689" y="2176219"/>
            <a:ext cx="0" cy="1443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659706B-71F6-4B87-84F3-AE94B8B43DFF}"/>
              </a:ext>
            </a:extLst>
          </p:cNvPr>
          <p:cNvCxnSpPr>
            <a:cxnSpLocks/>
          </p:cNvCxnSpPr>
          <p:nvPr/>
        </p:nvCxnSpPr>
        <p:spPr>
          <a:xfrm>
            <a:off x="4387959" y="2230968"/>
            <a:ext cx="12948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4F37FA-60F7-4731-AF16-071FECA8AB3C}"/>
              </a:ext>
            </a:extLst>
          </p:cNvPr>
          <p:cNvCxnSpPr>
            <a:cxnSpLocks/>
          </p:cNvCxnSpPr>
          <p:nvPr/>
        </p:nvCxnSpPr>
        <p:spPr>
          <a:xfrm>
            <a:off x="4387959" y="2243039"/>
            <a:ext cx="2572" cy="14843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3E5D688-8C80-46DF-B330-98A5B5ECFC87}"/>
              </a:ext>
            </a:extLst>
          </p:cNvPr>
          <p:cNvCxnSpPr>
            <a:cxnSpLocks/>
          </p:cNvCxnSpPr>
          <p:nvPr/>
        </p:nvCxnSpPr>
        <p:spPr>
          <a:xfrm flipV="1">
            <a:off x="3843215" y="3663674"/>
            <a:ext cx="544744" cy="18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275ACE4-BC02-4E76-9DF7-3271D1659FB7}"/>
              </a:ext>
            </a:extLst>
          </p:cNvPr>
          <p:cNvSpPr txBox="1"/>
          <p:nvPr/>
        </p:nvSpPr>
        <p:spPr>
          <a:xfrm>
            <a:off x="4181501" y="3650427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DCFE89F-16BB-43FD-9C4B-D22CB3348B2F}"/>
              </a:ext>
            </a:extLst>
          </p:cNvPr>
          <p:cNvCxnSpPr>
            <a:cxnSpLocks/>
          </p:cNvCxnSpPr>
          <p:nvPr/>
        </p:nvCxnSpPr>
        <p:spPr>
          <a:xfrm>
            <a:off x="3956679" y="5148042"/>
            <a:ext cx="28940" cy="7150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64C436A-9D57-4612-8846-EB437EE72308}"/>
              </a:ext>
            </a:extLst>
          </p:cNvPr>
          <p:cNvCxnSpPr>
            <a:cxnSpLocks/>
          </p:cNvCxnSpPr>
          <p:nvPr/>
        </p:nvCxnSpPr>
        <p:spPr>
          <a:xfrm flipH="1">
            <a:off x="3311530" y="3740544"/>
            <a:ext cx="147732" cy="69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Arc 312">
            <a:extLst>
              <a:ext uri="{FF2B5EF4-FFF2-40B4-BE49-F238E27FC236}">
                <a16:creationId xmlns:a16="http://schemas.microsoft.com/office/drawing/2014/main" id="{55AE7247-D820-44EA-A7D3-366A912CC5A7}"/>
              </a:ext>
            </a:extLst>
          </p:cNvPr>
          <p:cNvSpPr/>
          <p:nvPr/>
        </p:nvSpPr>
        <p:spPr>
          <a:xfrm rot="12776605">
            <a:off x="3236573" y="4755409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69F532EA-EE73-4A4F-AEE2-4B993788F0C6}"/>
              </a:ext>
            </a:extLst>
          </p:cNvPr>
          <p:cNvCxnSpPr>
            <a:cxnSpLocks/>
          </p:cNvCxnSpPr>
          <p:nvPr/>
        </p:nvCxnSpPr>
        <p:spPr>
          <a:xfrm>
            <a:off x="3331175" y="3742203"/>
            <a:ext cx="14470" cy="1054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54CA1DED-D9BA-41DD-ACF8-F98323D00984}"/>
              </a:ext>
            </a:extLst>
          </p:cNvPr>
          <p:cNvCxnSpPr>
            <a:cxnSpLocks/>
          </p:cNvCxnSpPr>
          <p:nvPr/>
        </p:nvCxnSpPr>
        <p:spPr>
          <a:xfrm>
            <a:off x="5683320" y="1885961"/>
            <a:ext cx="11176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F91D35B-C014-4ABE-8E46-5B6BCA1EC932}"/>
              </a:ext>
            </a:extLst>
          </p:cNvPr>
          <p:cNvCxnSpPr>
            <a:cxnSpLocks/>
          </p:cNvCxnSpPr>
          <p:nvPr/>
        </p:nvCxnSpPr>
        <p:spPr>
          <a:xfrm>
            <a:off x="6536289" y="5048170"/>
            <a:ext cx="0" cy="1814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63A1A25B-8D0A-43CD-9543-4934D5FB7267}"/>
              </a:ext>
            </a:extLst>
          </p:cNvPr>
          <p:cNvCxnSpPr>
            <a:cxnSpLocks/>
          </p:cNvCxnSpPr>
          <p:nvPr/>
        </p:nvCxnSpPr>
        <p:spPr>
          <a:xfrm flipV="1">
            <a:off x="3577534" y="6864617"/>
            <a:ext cx="2966895" cy="11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E34C30C-5020-419A-A7D7-D31496096ED5}"/>
              </a:ext>
            </a:extLst>
          </p:cNvPr>
          <p:cNvCxnSpPr>
            <a:cxnSpLocks/>
          </p:cNvCxnSpPr>
          <p:nvPr/>
        </p:nvCxnSpPr>
        <p:spPr>
          <a:xfrm flipH="1">
            <a:off x="3570775" y="6600903"/>
            <a:ext cx="1582" cy="285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8FD613E-3098-46CA-AB5D-FD1164074091}"/>
              </a:ext>
            </a:extLst>
          </p:cNvPr>
          <p:cNvCxnSpPr>
            <a:cxnSpLocks/>
          </p:cNvCxnSpPr>
          <p:nvPr/>
        </p:nvCxnSpPr>
        <p:spPr>
          <a:xfrm>
            <a:off x="3526955" y="6589952"/>
            <a:ext cx="0" cy="4475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A5277237-5257-49E2-BD86-CDCA8BC3FF6D}"/>
              </a:ext>
            </a:extLst>
          </p:cNvPr>
          <p:cNvCxnSpPr>
            <a:cxnSpLocks/>
          </p:cNvCxnSpPr>
          <p:nvPr/>
        </p:nvCxnSpPr>
        <p:spPr>
          <a:xfrm>
            <a:off x="3403005" y="7037461"/>
            <a:ext cx="32827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9EAEADDC-1FE4-4DC5-8147-93544F5C474F}"/>
              </a:ext>
            </a:extLst>
          </p:cNvPr>
          <p:cNvCxnSpPr>
            <a:cxnSpLocks/>
          </p:cNvCxnSpPr>
          <p:nvPr/>
        </p:nvCxnSpPr>
        <p:spPr>
          <a:xfrm>
            <a:off x="6685765" y="2269582"/>
            <a:ext cx="1" cy="47678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41222268-B0E2-4C3F-8157-B182B7FC2A1F}"/>
              </a:ext>
            </a:extLst>
          </p:cNvPr>
          <p:cNvCxnSpPr>
            <a:cxnSpLocks/>
          </p:cNvCxnSpPr>
          <p:nvPr/>
        </p:nvCxnSpPr>
        <p:spPr>
          <a:xfrm>
            <a:off x="5797609" y="1878015"/>
            <a:ext cx="0" cy="4010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F09447BC-5464-4E12-B58A-4634273783EE}"/>
              </a:ext>
            </a:extLst>
          </p:cNvPr>
          <p:cNvCxnSpPr>
            <a:cxnSpLocks/>
          </p:cNvCxnSpPr>
          <p:nvPr/>
        </p:nvCxnSpPr>
        <p:spPr>
          <a:xfrm>
            <a:off x="5795087" y="2269582"/>
            <a:ext cx="89067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77B78CCF-C525-4A46-AB59-B120B1479E03}"/>
              </a:ext>
            </a:extLst>
          </p:cNvPr>
          <p:cNvCxnSpPr>
            <a:cxnSpLocks/>
          </p:cNvCxnSpPr>
          <p:nvPr/>
        </p:nvCxnSpPr>
        <p:spPr>
          <a:xfrm>
            <a:off x="3454482" y="6597635"/>
            <a:ext cx="275" cy="327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317C5DC6-B4EE-4168-A0CE-AF29B95D60C5}"/>
              </a:ext>
            </a:extLst>
          </p:cNvPr>
          <p:cNvCxnSpPr>
            <a:cxnSpLocks/>
          </p:cNvCxnSpPr>
          <p:nvPr/>
        </p:nvCxnSpPr>
        <p:spPr>
          <a:xfrm>
            <a:off x="3416493" y="6600208"/>
            <a:ext cx="0" cy="43725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E9E05A95-9FAB-4A89-8C94-93F44A073FF2}"/>
              </a:ext>
            </a:extLst>
          </p:cNvPr>
          <p:cNvCxnSpPr>
            <a:cxnSpLocks/>
          </p:cNvCxnSpPr>
          <p:nvPr/>
        </p:nvCxnSpPr>
        <p:spPr>
          <a:xfrm>
            <a:off x="4101464" y="5048170"/>
            <a:ext cx="2433925" cy="159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FA3962D-1FCA-47CA-8B5E-5106A2E09866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4109127" y="5045130"/>
            <a:ext cx="20198" cy="786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3939BE0D-E0A1-4E9F-BE9F-32270217C4BD}"/>
              </a:ext>
            </a:extLst>
          </p:cNvPr>
          <p:cNvCxnSpPr>
            <a:cxnSpLocks/>
          </p:cNvCxnSpPr>
          <p:nvPr/>
        </p:nvCxnSpPr>
        <p:spPr>
          <a:xfrm>
            <a:off x="4069280" y="5002873"/>
            <a:ext cx="2532472" cy="63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B0761499-F10E-46C3-8002-73FE79345EF9}"/>
              </a:ext>
            </a:extLst>
          </p:cNvPr>
          <p:cNvCxnSpPr>
            <a:cxnSpLocks/>
          </p:cNvCxnSpPr>
          <p:nvPr/>
        </p:nvCxnSpPr>
        <p:spPr>
          <a:xfrm>
            <a:off x="4052064" y="4992334"/>
            <a:ext cx="19044" cy="845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9827F03B-B4A7-45C2-9C3A-20BD2A8CB6C6}"/>
              </a:ext>
            </a:extLst>
          </p:cNvPr>
          <p:cNvCxnSpPr>
            <a:cxnSpLocks/>
          </p:cNvCxnSpPr>
          <p:nvPr/>
        </p:nvCxnSpPr>
        <p:spPr>
          <a:xfrm>
            <a:off x="6588675" y="5021131"/>
            <a:ext cx="0" cy="1898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579100DA-9F3B-476B-B2A0-2A30E37A0394}"/>
              </a:ext>
            </a:extLst>
          </p:cNvPr>
          <p:cNvCxnSpPr>
            <a:cxnSpLocks/>
          </p:cNvCxnSpPr>
          <p:nvPr/>
        </p:nvCxnSpPr>
        <p:spPr>
          <a:xfrm flipV="1">
            <a:off x="3435631" y="6906480"/>
            <a:ext cx="3150474" cy="207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6FC157F8-DFBA-4DE0-97A7-ACDA842299C2}"/>
              </a:ext>
            </a:extLst>
          </p:cNvPr>
          <p:cNvSpPr txBox="1"/>
          <p:nvPr/>
        </p:nvSpPr>
        <p:spPr>
          <a:xfrm>
            <a:off x="4731212" y="5333001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DO35,17</a:t>
            </a:r>
          </a:p>
        </p:txBody>
      </p: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EA77B6C2-BA4F-4A61-BC57-7755A9FB12FD}"/>
              </a:ext>
            </a:extLst>
          </p:cNvPr>
          <p:cNvCxnSpPr>
            <a:cxnSpLocks/>
            <a:stCxn id="414" idx="1"/>
          </p:cNvCxnSpPr>
          <p:nvPr/>
        </p:nvCxnSpPr>
        <p:spPr>
          <a:xfrm flipH="1" flipV="1">
            <a:off x="4106466" y="5490101"/>
            <a:ext cx="624746" cy="27566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71423AD-3FFC-42A1-8829-4F0067491048}"/>
              </a:ext>
            </a:extLst>
          </p:cNvPr>
          <p:cNvCxnSpPr>
            <a:cxnSpLocks/>
          </p:cNvCxnSpPr>
          <p:nvPr/>
        </p:nvCxnSpPr>
        <p:spPr>
          <a:xfrm>
            <a:off x="1963950" y="3919169"/>
            <a:ext cx="0" cy="10197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Arc 425">
            <a:extLst>
              <a:ext uri="{FF2B5EF4-FFF2-40B4-BE49-F238E27FC236}">
                <a16:creationId xmlns:a16="http://schemas.microsoft.com/office/drawing/2014/main" id="{BC52498C-376D-4BC2-B190-80E9A05A3054}"/>
              </a:ext>
            </a:extLst>
          </p:cNvPr>
          <p:cNvSpPr/>
          <p:nvPr/>
        </p:nvSpPr>
        <p:spPr>
          <a:xfrm rot="2034167">
            <a:off x="1646215" y="4903817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8308A66-ED6A-44F7-8F54-3DD6A90FA3A2}"/>
              </a:ext>
            </a:extLst>
          </p:cNvPr>
          <p:cNvCxnSpPr>
            <a:cxnSpLocks/>
          </p:cNvCxnSpPr>
          <p:nvPr/>
        </p:nvCxnSpPr>
        <p:spPr>
          <a:xfrm flipV="1">
            <a:off x="1954011" y="5368395"/>
            <a:ext cx="1558400" cy="49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14FBE4D7-10A5-4622-84C4-35548FF6D926}"/>
              </a:ext>
            </a:extLst>
          </p:cNvPr>
          <p:cNvCxnSpPr>
            <a:cxnSpLocks/>
          </p:cNvCxnSpPr>
          <p:nvPr/>
        </p:nvCxnSpPr>
        <p:spPr>
          <a:xfrm>
            <a:off x="1957406" y="5257153"/>
            <a:ext cx="0" cy="1285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E84E7782-810F-40AF-B3B0-F09316D0A189}"/>
              </a:ext>
            </a:extLst>
          </p:cNvPr>
          <p:cNvCxnSpPr>
            <a:cxnSpLocks/>
          </p:cNvCxnSpPr>
          <p:nvPr/>
        </p:nvCxnSpPr>
        <p:spPr>
          <a:xfrm>
            <a:off x="3410178" y="5353449"/>
            <a:ext cx="985" cy="480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A5FFC905-8553-4D93-A575-DB484C753686}"/>
              </a:ext>
            </a:extLst>
          </p:cNvPr>
          <p:cNvCxnSpPr>
            <a:cxnSpLocks/>
          </p:cNvCxnSpPr>
          <p:nvPr/>
        </p:nvCxnSpPr>
        <p:spPr>
          <a:xfrm>
            <a:off x="3514981" y="5353449"/>
            <a:ext cx="985" cy="480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7045726" y="3540909"/>
            <a:ext cx="655320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:BSL_22NC-ECU_A1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CDA29-D087-4D67-A8F9-2CE1DAC25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049" y="565892"/>
            <a:ext cx="1943100" cy="2619375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A8B08CAD-EB70-4A7C-AB66-DC5AF3B52B31}"/>
              </a:ext>
            </a:extLst>
          </p:cNvPr>
          <p:cNvSpPr txBox="1"/>
          <p:nvPr/>
        </p:nvSpPr>
        <p:spPr>
          <a:xfrm>
            <a:off x="7394128" y="3968662"/>
            <a:ext cx="581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the wire dimeter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wire path in cable tray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length of the cable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 the cable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Luging and crimping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Wiring 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F1F6557-A16A-4E25-BD98-16A6CCFD07DB}"/>
              </a:ext>
            </a:extLst>
          </p:cNvPr>
          <p:cNvCxnSpPr>
            <a:cxnSpLocks/>
          </p:cNvCxnSpPr>
          <p:nvPr/>
        </p:nvCxnSpPr>
        <p:spPr>
          <a:xfrm flipH="1">
            <a:off x="3897761" y="1669499"/>
            <a:ext cx="5863840" cy="1835728"/>
          </a:xfrm>
          <a:prstGeom prst="straightConnector1">
            <a:avLst/>
          </a:prstGeom>
          <a:ln w="38100"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08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49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7" y="179363"/>
            <a:ext cx="10515600" cy="365125"/>
          </a:xfrm>
        </p:spPr>
        <p:txBody>
          <a:bodyPr/>
          <a:lstStyle/>
          <a:p>
            <a:r>
              <a:rPr lang="en-US" dirty="0"/>
              <a:t>Installation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6BF9-35E0-4DB4-BCCA-650551804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874" y="76714"/>
            <a:ext cx="4998215" cy="3251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7EA1E-D845-4002-A4EC-7A429BF85E39}"/>
              </a:ext>
            </a:extLst>
          </p:cNvPr>
          <p:cNvSpPr/>
          <p:nvPr/>
        </p:nvSpPr>
        <p:spPr>
          <a:xfrm>
            <a:off x="1357604" y="782508"/>
            <a:ext cx="5465970" cy="60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DA215-4652-418E-A08F-3162DDDC3919}"/>
              </a:ext>
            </a:extLst>
          </p:cNvPr>
          <p:cNvSpPr/>
          <p:nvPr/>
        </p:nvSpPr>
        <p:spPr>
          <a:xfrm>
            <a:off x="1630657" y="778321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48AC-3F8F-471E-B92C-4AC29204529E}"/>
              </a:ext>
            </a:extLst>
          </p:cNvPr>
          <p:cNvSpPr/>
          <p:nvPr/>
        </p:nvSpPr>
        <p:spPr>
          <a:xfrm rot="5400000">
            <a:off x="3618207" y="3655205"/>
            <a:ext cx="6074286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F841A-0B49-46C3-B0F5-09521B77C620}"/>
              </a:ext>
            </a:extLst>
          </p:cNvPr>
          <p:cNvSpPr/>
          <p:nvPr/>
        </p:nvSpPr>
        <p:spPr>
          <a:xfrm rot="5400000">
            <a:off x="-1542003" y="3648264"/>
            <a:ext cx="6088160" cy="3313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D9173-D4A1-4476-81FE-F0700C7894BA}"/>
              </a:ext>
            </a:extLst>
          </p:cNvPr>
          <p:cNvSpPr/>
          <p:nvPr/>
        </p:nvSpPr>
        <p:spPr>
          <a:xfrm>
            <a:off x="2823709" y="2674043"/>
            <a:ext cx="462527" cy="18537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A0DCF-F773-4D97-B918-31A41DDFE605}"/>
              </a:ext>
            </a:extLst>
          </p:cNvPr>
          <p:cNvSpPr/>
          <p:nvPr/>
        </p:nvSpPr>
        <p:spPr>
          <a:xfrm>
            <a:off x="5933325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3C556-C614-427F-9797-AF2457ED69BF}"/>
              </a:ext>
            </a:extLst>
          </p:cNvPr>
          <p:cNvSpPr/>
          <p:nvPr/>
        </p:nvSpPr>
        <p:spPr>
          <a:xfrm>
            <a:off x="5517926" y="1345222"/>
            <a:ext cx="78750" cy="574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AA0D7-EFBD-4655-875A-61CE7FA255F3}"/>
              </a:ext>
            </a:extLst>
          </p:cNvPr>
          <p:cNvSpPr/>
          <p:nvPr/>
        </p:nvSpPr>
        <p:spPr>
          <a:xfrm>
            <a:off x="5616127" y="1354052"/>
            <a:ext cx="102225" cy="5740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8ED8EC-F86A-42CA-9ECF-82E176807F95}"/>
              </a:ext>
            </a:extLst>
          </p:cNvPr>
          <p:cNvCxnSpPr>
            <a:cxnSpLocks/>
          </p:cNvCxnSpPr>
          <p:nvPr/>
        </p:nvCxnSpPr>
        <p:spPr>
          <a:xfrm flipH="1">
            <a:off x="8640698" y="2956304"/>
            <a:ext cx="1056858" cy="6280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3916F-57F8-4F2B-926E-C292538299DD}"/>
              </a:ext>
            </a:extLst>
          </p:cNvPr>
          <p:cNvSpPr/>
          <p:nvPr/>
        </p:nvSpPr>
        <p:spPr>
          <a:xfrm>
            <a:off x="1926107" y="3363347"/>
            <a:ext cx="86753" cy="5450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797844-E797-4664-BD63-49BBBDF70C70}"/>
              </a:ext>
            </a:extLst>
          </p:cNvPr>
          <p:cNvSpPr/>
          <p:nvPr/>
        </p:nvSpPr>
        <p:spPr>
          <a:xfrm flipH="1">
            <a:off x="2013590" y="3363054"/>
            <a:ext cx="100977" cy="5450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3F87F-4225-4FD9-A7AF-619508318E6A}"/>
              </a:ext>
            </a:extLst>
          </p:cNvPr>
          <p:cNvSpPr/>
          <p:nvPr/>
        </p:nvSpPr>
        <p:spPr>
          <a:xfrm>
            <a:off x="3846031" y="583682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DB896C-935A-4AFE-83B2-F5169D8D4F89}"/>
              </a:ext>
            </a:extLst>
          </p:cNvPr>
          <p:cNvSpPr/>
          <p:nvPr/>
        </p:nvSpPr>
        <p:spPr>
          <a:xfrm>
            <a:off x="1667052" y="2131836"/>
            <a:ext cx="4842998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B8620-62AC-422D-9D6D-A90F82F24CE9}"/>
              </a:ext>
            </a:extLst>
          </p:cNvPr>
          <p:cNvSpPr/>
          <p:nvPr/>
        </p:nvSpPr>
        <p:spPr>
          <a:xfrm>
            <a:off x="1648194" y="4781758"/>
            <a:ext cx="4868979" cy="3177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74EB0-8041-4825-82CE-1DB0D2F659F0}"/>
              </a:ext>
            </a:extLst>
          </p:cNvPr>
          <p:cNvSpPr/>
          <p:nvPr/>
        </p:nvSpPr>
        <p:spPr>
          <a:xfrm>
            <a:off x="438892" y="3047586"/>
            <a:ext cx="511453" cy="1232176"/>
          </a:xfrm>
          <a:prstGeom prst="rect">
            <a:avLst/>
          </a:prstGeom>
          <a:solidFill>
            <a:srgbClr val="1335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C177A-D44E-495D-90BE-C1F917975B11}"/>
              </a:ext>
            </a:extLst>
          </p:cNvPr>
          <p:cNvCxnSpPr>
            <a:cxnSpLocks/>
          </p:cNvCxnSpPr>
          <p:nvPr/>
        </p:nvCxnSpPr>
        <p:spPr>
          <a:xfrm>
            <a:off x="520476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7A9D6A-6C40-48A1-A35D-5455F9654F11}"/>
              </a:ext>
            </a:extLst>
          </p:cNvPr>
          <p:cNvCxnSpPr>
            <a:cxnSpLocks/>
          </p:cNvCxnSpPr>
          <p:nvPr/>
        </p:nvCxnSpPr>
        <p:spPr>
          <a:xfrm>
            <a:off x="590673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E5FCF7-A2D8-4F2B-9B8F-B5CF15095CB1}"/>
              </a:ext>
            </a:extLst>
          </p:cNvPr>
          <p:cNvCxnSpPr>
            <a:cxnSpLocks/>
          </p:cNvCxnSpPr>
          <p:nvPr/>
        </p:nvCxnSpPr>
        <p:spPr>
          <a:xfrm>
            <a:off x="691219" y="4279762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095C44-B5DF-4BA2-BC36-A2D8A951A085}"/>
              </a:ext>
            </a:extLst>
          </p:cNvPr>
          <p:cNvCxnSpPr>
            <a:cxnSpLocks/>
          </p:cNvCxnSpPr>
          <p:nvPr/>
        </p:nvCxnSpPr>
        <p:spPr>
          <a:xfrm>
            <a:off x="761416" y="4279762"/>
            <a:ext cx="0" cy="1729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F0108-6A46-43C9-B231-746B75C7AE7E}"/>
              </a:ext>
            </a:extLst>
          </p:cNvPr>
          <p:cNvCxnSpPr>
            <a:cxnSpLocks/>
          </p:cNvCxnSpPr>
          <p:nvPr/>
        </p:nvCxnSpPr>
        <p:spPr>
          <a:xfrm>
            <a:off x="866190" y="4279762"/>
            <a:ext cx="0" cy="172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BD66C-C8CA-4406-882A-6A519880F7B6}"/>
              </a:ext>
            </a:extLst>
          </p:cNvPr>
          <p:cNvSpPr/>
          <p:nvPr/>
        </p:nvSpPr>
        <p:spPr>
          <a:xfrm>
            <a:off x="652671" y="2956304"/>
            <a:ext cx="108746" cy="9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B5E75D-5D56-4D7B-A938-07CC69B376DD}"/>
              </a:ext>
            </a:extLst>
          </p:cNvPr>
          <p:cNvSpPr/>
          <p:nvPr/>
        </p:nvSpPr>
        <p:spPr>
          <a:xfrm>
            <a:off x="5474999" y="3346937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581D32-CCCB-4563-8BFF-3CB48F57456E}"/>
              </a:ext>
            </a:extLst>
          </p:cNvPr>
          <p:cNvSpPr/>
          <p:nvPr/>
        </p:nvSpPr>
        <p:spPr>
          <a:xfrm>
            <a:off x="5008891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EE2CB6-B709-4C5D-AB6E-B6B123B0DA10}"/>
              </a:ext>
            </a:extLst>
          </p:cNvPr>
          <p:cNvSpPr/>
          <p:nvPr/>
        </p:nvSpPr>
        <p:spPr>
          <a:xfrm>
            <a:off x="4550565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167C36-C925-460D-82F2-7E3ECBC3E55A}"/>
              </a:ext>
            </a:extLst>
          </p:cNvPr>
          <p:cNvSpPr/>
          <p:nvPr/>
        </p:nvSpPr>
        <p:spPr>
          <a:xfrm>
            <a:off x="3904272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ECU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351486-3AEA-462E-ABA8-F475115B074B}"/>
              </a:ext>
            </a:extLst>
          </p:cNvPr>
          <p:cNvSpPr/>
          <p:nvPr/>
        </p:nvSpPr>
        <p:spPr>
          <a:xfrm>
            <a:off x="3445946" y="3338479"/>
            <a:ext cx="438718" cy="5458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BSL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29AE19-BA41-463B-84C6-DA1280E4D76B}"/>
              </a:ext>
            </a:extLst>
          </p:cNvPr>
          <p:cNvCxnSpPr>
            <a:cxnSpLocks/>
          </p:cNvCxnSpPr>
          <p:nvPr/>
        </p:nvCxnSpPr>
        <p:spPr>
          <a:xfrm flipH="1" flipV="1">
            <a:off x="4713441" y="2390775"/>
            <a:ext cx="386278" cy="92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B46920-6214-44CF-84D5-6253CC703965}"/>
              </a:ext>
            </a:extLst>
          </p:cNvPr>
          <p:cNvCxnSpPr>
            <a:cxnSpLocks/>
          </p:cNvCxnSpPr>
          <p:nvPr/>
        </p:nvCxnSpPr>
        <p:spPr>
          <a:xfrm flipV="1">
            <a:off x="4227044" y="2390775"/>
            <a:ext cx="486396" cy="93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F4BF7C-E227-4246-95DE-74069356B08B}"/>
              </a:ext>
            </a:extLst>
          </p:cNvPr>
          <p:cNvCxnSpPr>
            <a:cxnSpLocks/>
          </p:cNvCxnSpPr>
          <p:nvPr/>
        </p:nvCxnSpPr>
        <p:spPr>
          <a:xfrm flipH="1" flipV="1">
            <a:off x="4703627" y="2269582"/>
            <a:ext cx="485829" cy="1080688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9046B-D4CC-47EE-92E4-C7B503CE4D2A}"/>
              </a:ext>
            </a:extLst>
          </p:cNvPr>
          <p:cNvCxnSpPr>
            <a:cxnSpLocks/>
          </p:cNvCxnSpPr>
          <p:nvPr/>
        </p:nvCxnSpPr>
        <p:spPr>
          <a:xfrm flipV="1">
            <a:off x="4151262" y="2269582"/>
            <a:ext cx="554897" cy="1068893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7FC94C-7A19-483F-9F91-6857CE819AC8}"/>
              </a:ext>
            </a:extLst>
          </p:cNvPr>
          <p:cNvCxnSpPr>
            <a:cxnSpLocks/>
          </p:cNvCxnSpPr>
          <p:nvPr/>
        </p:nvCxnSpPr>
        <p:spPr>
          <a:xfrm flipH="1" flipV="1">
            <a:off x="3978582" y="2333343"/>
            <a:ext cx="248463" cy="995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4811BA-F99D-4E61-9F2E-888F92BFE36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3665305" y="2361288"/>
            <a:ext cx="312600" cy="977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C7AD93-6C35-4E78-84D2-1C14D7692C0C}"/>
              </a:ext>
            </a:extLst>
          </p:cNvPr>
          <p:cNvCxnSpPr>
            <a:cxnSpLocks/>
          </p:cNvCxnSpPr>
          <p:nvPr/>
        </p:nvCxnSpPr>
        <p:spPr>
          <a:xfrm flipV="1">
            <a:off x="3510184" y="2361293"/>
            <a:ext cx="335847" cy="98564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A90836-8735-482E-9CF5-31E2E81E1FC6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851625" y="2361295"/>
            <a:ext cx="272006" cy="977184"/>
          </a:xfrm>
          <a:prstGeom prst="line">
            <a:avLst/>
          </a:prstGeom>
          <a:ln w="19050">
            <a:solidFill>
              <a:srgbClr val="006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318B1B-73D1-4D6A-8AB1-A8B146152ABA}"/>
              </a:ext>
            </a:extLst>
          </p:cNvPr>
          <p:cNvSpPr/>
          <p:nvPr/>
        </p:nvSpPr>
        <p:spPr>
          <a:xfrm>
            <a:off x="3897970" y="584050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711DA-8874-4208-94C9-57C0ECF1CDED}"/>
              </a:ext>
            </a:extLst>
          </p:cNvPr>
          <p:cNvSpPr/>
          <p:nvPr/>
        </p:nvSpPr>
        <p:spPr>
          <a:xfrm>
            <a:off x="3950109" y="5837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C47773-3520-4D52-806B-988AEFC1D583}"/>
              </a:ext>
            </a:extLst>
          </p:cNvPr>
          <p:cNvSpPr/>
          <p:nvPr/>
        </p:nvSpPr>
        <p:spPr>
          <a:xfrm>
            <a:off x="4002048" y="5841395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3B6D13-86F8-468C-870B-458EAC8A4B1E}"/>
              </a:ext>
            </a:extLst>
          </p:cNvPr>
          <p:cNvSpPr/>
          <p:nvPr/>
        </p:nvSpPr>
        <p:spPr>
          <a:xfrm>
            <a:off x="4054526" y="582781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0A2B3D-776B-4B9B-8726-2CF635A4025B}"/>
              </a:ext>
            </a:extLst>
          </p:cNvPr>
          <p:cNvSpPr/>
          <p:nvPr/>
        </p:nvSpPr>
        <p:spPr>
          <a:xfrm>
            <a:off x="4106465" y="5831494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74DC-8139-4D9F-B36C-1B42FF273C49}"/>
              </a:ext>
            </a:extLst>
          </p:cNvPr>
          <p:cNvSpPr/>
          <p:nvPr/>
        </p:nvSpPr>
        <p:spPr>
          <a:xfrm>
            <a:off x="4158604" y="5828698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0FB8C62-89F0-4DFB-B388-23DD146AED1C}"/>
              </a:ext>
            </a:extLst>
          </p:cNvPr>
          <p:cNvSpPr/>
          <p:nvPr/>
        </p:nvSpPr>
        <p:spPr>
          <a:xfrm>
            <a:off x="4210543" y="5832381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9E0CF1F-8854-463D-A549-4F942C03F1CE}"/>
              </a:ext>
            </a:extLst>
          </p:cNvPr>
          <p:cNvSpPr/>
          <p:nvPr/>
        </p:nvSpPr>
        <p:spPr>
          <a:xfrm>
            <a:off x="4266126" y="583904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E00C49-8A32-488B-AD65-B85A7FEB6832}"/>
              </a:ext>
            </a:extLst>
          </p:cNvPr>
          <p:cNvSpPr/>
          <p:nvPr/>
        </p:nvSpPr>
        <p:spPr>
          <a:xfrm>
            <a:off x="4318065" y="584272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766BCD-0B8E-4736-8C1C-C992FBB38433}"/>
              </a:ext>
            </a:extLst>
          </p:cNvPr>
          <p:cNvSpPr/>
          <p:nvPr/>
        </p:nvSpPr>
        <p:spPr>
          <a:xfrm>
            <a:off x="4370204" y="5839930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7F45D1-496F-4987-83D7-974A129B293E}"/>
              </a:ext>
            </a:extLst>
          </p:cNvPr>
          <p:cNvSpPr/>
          <p:nvPr/>
        </p:nvSpPr>
        <p:spPr>
          <a:xfrm>
            <a:off x="4422143" y="5843613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964264-4F18-4097-B884-BB4E2938FECB}"/>
              </a:ext>
            </a:extLst>
          </p:cNvPr>
          <p:cNvSpPr/>
          <p:nvPr/>
        </p:nvSpPr>
        <p:spPr>
          <a:xfrm>
            <a:off x="4474621" y="583002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0C16B7-9E6D-4553-A490-E38C20D11A6C}"/>
              </a:ext>
            </a:extLst>
          </p:cNvPr>
          <p:cNvSpPr/>
          <p:nvPr/>
        </p:nvSpPr>
        <p:spPr>
          <a:xfrm>
            <a:off x="4526560" y="5833712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E81BB8-136E-4DC1-A399-D6244FA9586A}"/>
              </a:ext>
            </a:extLst>
          </p:cNvPr>
          <p:cNvSpPr/>
          <p:nvPr/>
        </p:nvSpPr>
        <p:spPr>
          <a:xfrm>
            <a:off x="4578699" y="5830916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1970CB-1969-4F13-8D5C-BDBA1B2251B3}"/>
              </a:ext>
            </a:extLst>
          </p:cNvPr>
          <p:cNvSpPr/>
          <p:nvPr/>
        </p:nvSpPr>
        <p:spPr>
          <a:xfrm>
            <a:off x="4630638" y="5834599"/>
            <a:ext cx="45719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4A3AB-B3A1-454B-A5F3-E637C9CD2782}"/>
              </a:ext>
            </a:extLst>
          </p:cNvPr>
          <p:cNvSpPr/>
          <p:nvPr/>
        </p:nvSpPr>
        <p:spPr>
          <a:xfrm>
            <a:off x="2302246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964AAD-6906-4BDC-A7DE-A7FA0F976513}"/>
              </a:ext>
            </a:extLst>
          </p:cNvPr>
          <p:cNvSpPr/>
          <p:nvPr/>
        </p:nvSpPr>
        <p:spPr>
          <a:xfrm>
            <a:off x="2397011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D5AC8-B949-496A-8430-49392B8DA647}"/>
              </a:ext>
            </a:extLst>
          </p:cNvPr>
          <p:cNvSpPr/>
          <p:nvPr/>
        </p:nvSpPr>
        <p:spPr>
          <a:xfrm>
            <a:off x="2577339" y="3346937"/>
            <a:ext cx="66776" cy="5893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9523F1-B4AB-497B-8A6E-3631B7254689}"/>
              </a:ext>
            </a:extLst>
          </p:cNvPr>
          <p:cNvSpPr/>
          <p:nvPr/>
        </p:nvSpPr>
        <p:spPr>
          <a:xfrm>
            <a:off x="2482513" y="3343953"/>
            <a:ext cx="66776" cy="5893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FC671-82CE-4338-BC99-437195B12E81}"/>
              </a:ext>
            </a:extLst>
          </p:cNvPr>
          <p:cNvSpPr txBox="1"/>
          <p:nvPr/>
        </p:nvSpPr>
        <p:spPr>
          <a:xfrm>
            <a:off x="95927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FFF1D3-12B4-4F5F-85E0-085183E78C42}"/>
              </a:ext>
            </a:extLst>
          </p:cNvPr>
          <p:cNvSpPr txBox="1"/>
          <p:nvPr/>
        </p:nvSpPr>
        <p:spPr>
          <a:xfrm>
            <a:off x="322766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2121A5-741D-4BEF-B384-D89C499A3253}"/>
              </a:ext>
            </a:extLst>
          </p:cNvPr>
          <p:cNvSpPr txBox="1"/>
          <p:nvPr/>
        </p:nvSpPr>
        <p:spPr>
          <a:xfrm>
            <a:off x="543992" y="5451117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7578FD-3AB7-4D8B-9F94-E0491DCAFFD3}"/>
              </a:ext>
            </a:extLst>
          </p:cNvPr>
          <p:cNvSpPr txBox="1"/>
          <p:nvPr/>
        </p:nvSpPr>
        <p:spPr>
          <a:xfrm>
            <a:off x="775079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05F95D-E53B-4373-B4B5-F0BED782B1B7}"/>
              </a:ext>
            </a:extLst>
          </p:cNvPr>
          <p:cNvSpPr txBox="1"/>
          <p:nvPr/>
        </p:nvSpPr>
        <p:spPr>
          <a:xfrm>
            <a:off x="1007532" y="5440762"/>
            <a:ext cx="221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354C918-7FD7-43EB-8E18-2DE332F84DD6}"/>
              </a:ext>
            </a:extLst>
          </p:cNvPr>
          <p:cNvSpPr txBox="1"/>
          <p:nvPr/>
        </p:nvSpPr>
        <p:spPr>
          <a:xfrm>
            <a:off x="19654" y="2491159"/>
            <a:ext cx="615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D96AF3-8EC6-4E1F-B0B1-056973E03DDE}"/>
              </a:ext>
            </a:extLst>
          </p:cNvPr>
          <p:cNvSpPr txBox="1"/>
          <p:nvPr/>
        </p:nvSpPr>
        <p:spPr>
          <a:xfrm>
            <a:off x="107386" y="5857367"/>
            <a:ext cx="445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dirty="0"/>
              <a:t>/p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211EEE-53CB-4561-B988-A4805CC863B2}"/>
              </a:ext>
            </a:extLst>
          </p:cNvPr>
          <p:cNvSpPr txBox="1"/>
          <p:nvPr/>
        </p:nvSpPr>
        <p:spPr>
          <a:xfrm>
            <a:off x="561975" y="5857367"/>
            <a:ext cx="683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o/p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53A55-1B3C-4FC4-B295-790BF94E7E6F}"/>
              </a:ext>
            </a:extLst>
          </p:cNvPr>
          <p:cNvSpPr/>
          <p:nvPr/>
        </p:nvSpPr>
        <p:spPr>
          <a:xfrm>
            <a:off x="3390193" y="5834599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0D5ADA5-6621-43A7-B664-D97A0ABC0A12}"/>
              </a:ext>
            </a:extLst>
          </p:cNvPr>
          <p:cNvSpPr/>
          <p:nvPr/>
        </p:nvSpPr>
        <p:spPr>
          <a:xfrm>
            <a:off x="3503125" y="5827811"/>
            <a:ext cx="90877" cy="759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A6947-205C-4DB5-8D7E-E84F21DCE5FC}"/>
              </a:ext>
            </a:extLst>
          </p:cNvPr>
          <p:cNvSpPr txBox="1"/>
          <p:nvPr/>
        </p:nvSpPr>
        <p:spPr>
          <a:xfrm>
            <a:off x="2000044" y="5865902"/>
            <a:ext cx="1165226" cy="6463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UP, DN </a:t>
            </a:r>
            <a:r>
              <a:rPr lang="en-IN" dirty="0" err="1"/>
              <a:t>releays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3C665F-7D31-4283-A703-4B2AE3EBAF5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165270" y="6189068"/>
            <a:ext cx="238990" cy="25285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847E79-5D63-43FE-ACA6-B65D014E7915}"/>
              </a:ext>
            </a:extLst>
          </p:cNvPr>
          <p:cNvSpPr txBox="1"/>
          <p:nvPr/>
        </p:nvSpPr>
        <p:spPr>
          <a:xfrm>
            <a:off x="5034006" y="5990349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6FA731-E414-4F2D-8428-AD0EA5D6549B}"/>
              </a:ext>
            </a:extLst>
          </p:cNvPr>
          <p:cNvCxnSpPr>
            <a:cxnSpLocks/>
            <a:stCxn id="105" idx="1"/>
            <a:endCxn id="92" idx="3"/>
          </p:cNvCxnSpPr>
          <p:nvPr/>
        </p:nvCxnSpPr>
        <p:spPr>
          <a:xfrm flipH="1">
            <a:off x="4676357" y="6175015"/>
            <a:ext cx="357649" cy="39338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64E4A6D-D1FE-45EB-BF7E-C18A08456F5D}"/>
              </a:ext>
            </a:extLst>
          </p:cNvPr>
          <p:cNvCxnSpPr>
            <a:cxnSpLocks/>
          </p:cNvCxnSpPr>
          <p:nvPr/>
        </p:nvCxnSpPr>
        <p:spPr>
          <a:xfrm>
            <a:off x="681644" y="4478130"/>
            <a:ext cx="0" cy="1729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B115CD2-3D15-4AD1-948D-87DEF48B002C}"/>
              </a:ext>
            </a:extLst>
          </p:cNvPr>
          <p:cNvCxnSpPr>
            <a:cxnSpLocks/>
          </p:cNvCxnSpPr>
          <p:nvPr/>
        </p:nvCxnSpPr>
        <p:spPr>
          <a:xfrm>
            <a:off x="666404" y="4670377"/>
            <a:ext cx="8204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0E2BC8E-AC4E-477D-A528-AA922C174CB6}"/>
              </a:ext>
            </a:extLst>
          </p:cNvPr>
          <p:cNvCxnSpPr>
            <a:cxnSpLocks/>
          </p:cNvCxnSpPr>
          <p:nvPr/>
        </p:nvCxnSpPr>
        <p:spPr>
          <a:xfrm>
            <a:off x="762039" y="4488276"/>
            <a:ext cx="0" cy="147568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3713768-B44A-40C0-BB19-0413A1B4EB60}"/>
              </a:ext>
            </a:extLst>
          </p:cNvPr>
          <p:cNvCxnSpPr>
            <a:cxnSpLocks/>
          </p:cNvCxnSpPr>
          <p:nvPr/>
        </p:nvCxnSpPr>
        <p:spPr>
          <a:xfrm>
            <a:off x="866190" y="4482045"/>
            <a:ext cx="0" cy="8648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2280CA6-1505-4977-B273-2C7880234F1D}"/>
              </a:ext>
            </a:extLst>
          </p:cNvPr>
          <p:cNvCxnSpPr>
            <a:cxnSpLocks/>
          </p:cNvCxnSpPr>
          <p:nvPr/>
        </p:nvCxnSpPr>
        <p:spPr>
          <a:xfrm flipH="1">
            <a:off x="757030" y="4611869"/>
            <a:ext cx="670364" cy="11964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8328E7-A4D9-431B-BD26-DDD6165F758B}"/>
              </a:ext>
            </a:extLst>
          </p:cNvPr>
          <p:cNvCxnSpPr>
            <a:cxnSpLocks/>
          </p:cNvCxnSpPr>
          <p:nvPr/>
        </p:nvCxnSpPr>
        <p:spPr>
          <a:xfrm>
            <a:off x="866190" y="4551948"/>
            <a:ext cx="5140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3F5352-3555-4FD6-A6E7-38F434C870C1}"/>
              </a:ext>
            </a:extLst>
          </p:cNvPr>
          <p:cNvCxnSpPr>
            <a:cxnSpLocks/>
          </p:cNvCxnSpPr>
          <p:nvPr/>
        </p:nvCxnSpPr>
        <p:spPr>
          <a:xfrm flipV="1">
            <a:off x="1491389" y="2407920"/>
            <a:ext cx="847951" cy="1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2B800F4-8D5E-48CB-A585-8F8B50987362}"/>
              </a:ext>
            </a:extLst>
          </p:cNvPr>
          <p:cNvCxnSpPr>
            <a:cxnSpLocks/>
          </p:cNvCxnSpPr>
          <p:nvPr/>
        </p:nvCxnSpPr>
        <p:spPr>
          <a:xfrm flipH="1">
            <a:off x="1481960" y="2390775"/>
            <a:ext cx="18858" cy="2279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A91DA43-915F-4642-8127-0611195D27ED}"/>
              </a:ext>
            </a:extLst>
          </p:cNvPr>
          <p:cNvCxnSpPr>
            <a:cxnSpLocks/>
          </p:cNvCxnSpPr>
          <p:nvPr/>
        </p:nvCxnSpPr>
        <p:spPr>
          <a:xfrm>
            <a:off x="2343254" y="2425317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2084FFE-2738-4B09-9D64-1B9AD4B7E0DB}"/>
              </a:ext>
            </a:extLst>
          </p:cNvPr>
          <p:cNvCxnSpPr>
            <a:cxnSpLocks/>
          </p:cNvCxnSpPr>
          <p:nvPr/>
        </p:nvCxnSpPr>
        <p:spPr>
          <a:xfrm flipH="1">
            <a:off x="1407880" y="2350415"/>
            <a:ext cx="1027993" cy="2018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2370F5-B1C4-4224-8949-85DEF79617C1}"/>
              </a:ext>
            </a:extLst>
          </p:cNvPr>
          <p:cNvCxnSpPr>
            <a:cxnSpLocks/>
          </p:cNvCxnSpPr>
          <p:nvPr/>
        </p:nvCxnSpPr>
        <p:spPr>
          <a:xfrm>
            <a:off x="1418090" y="2395875"/>
            <a:ext cx="11062" cy="224053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E995D9F-4D65-4D62-9DC1-FEE903882119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2430399" y="2350770"/>
            <a:ext cx="0" cy="99616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8FAD3A3-E67E-4345-9C28-7458BE6793A7}"/>
              </a:ext>
            </a:extLst>
          </p:cNvPr>
          <p:cNvCxnSpPr>
            <a:cxnSpLocks/>
          </p:cNvCxnSpPr>
          <p:nvPr/>
        </p:nvCxnSpPr>
        <p:spPr>
          <a:xfrm>
            <a:off x="1373893" y="2309742"/>
            <a:ext cx="11086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6DBE5A0-FE99-42F6-B7A6-C7360A2979D2}"/>
              </a:ext>
            </a:extLst>
          </p:cNvPr>
          <p:cNvCxnSpPr>
            <a:cxnSpLocks/>
          </p:cNvCxnSpPr>
          <p:nvPr/>
        </p:nvCxnSpPr>
        <p:spPr>
          <a:xfrm>
            <a:off x="2501033" y="2303780"/>
            <a:ext cx="5947" cy="1041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158A57C-4C4B-4CAD-BC82-DF35C798CCF4}"/>
              </a:ext>
            </a:extLst>
          </p:cNvPr>
          <p:cNvCxnSpPr>
            <a:cxnSpLocks/>
          </p:cNvCxnSpPr>
          <p:nvPr/>
        </p:nvCxnSpPr>
        <p:spPr>
          <a:xfrm>
            <a:off x="1378267" y="2298613"/>
            <a:ext cx="1982" cy="22367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065112F-5EAC-4D7E-9D34-A84B29936052}"/>
              </a:ext>
            </a:extLst>
          </p:cNvPr>
          <p:cNvCxnSpPr>
            <a:cxnSpLocks/>
          </p:cNvCxnSpPr>
          <p:nvPr/>
        </p:nvCxnSpPr>
        <p:spPr>
          <a:xfrm>
            <a:off x="3754458" y="4940614"/>
            <a:ext cx="2947584" cy="0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5A01CBB-2DA2-4B27-B3E9-E3972E00FB0E}"/>
              </a:ext>
            </a:extLst>
          </p:cNvPr>
          <p:cNvCxnSpPr>
            <a:cxnSpLocks/>
          </p:cNvCxnSpPr>
          <p:nvPr/>
        </p:nvCxnSpPr>
        <p:spPr>
          <a:xfrm>
            <a:off x="3363164" y="5148042"/>
            <a:ext cx="593205" cy="14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2C341A8-DBA2-49AD-B713-AB5ED1E5B65F}"/>
              </a:ext>
            </a:extLst>
          </p:cNvPr>
          <p:cNvCxnSpPr>
            <a:cxnSpLocks/>
          </p:cNvCxnSpPr>
          <p:nvPr/>
        </p:nvCxnSpPr>
        <p:spPr>
          <a:xfrm>
            <a:off x="2435098" y="3933262"/>
            <a:ext cx="0" cy="99147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3D222AE-2D46-4D9D-A77C-D60E288452CD}"/>
              </a:ext>
            </a:extLst>
          </p:cNvPr>
          <p:cNvCxnSpPr>
            <a:cxnSpLocks/>
          </p:cNvCxnSpPr>
          <p:nvPr/>
        </p:nvCxnSpPr>
        <p:spPr>
          <a:xfrm>
            <a:off x="2512255" y="3919169"/>
            <a:ext cx="0" cy="98675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2B56489-CA61-47E7-817E-6FADE66CEDE6}"/>
              </a:ext>
            </a:extLst>
          </p:cNvPr>
          <p:cNvCxnSpPr>
            <a:cxnSpLocks/>
          </p:cNvCxnSpPr>
          <p:nvPr/>
        </p:nvCxnSpPr>
        <p:spPr>
          <a:xfrm>
            <a:off x="2501033" y="4907580"/>
            <a:ext cx="1253425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63A0ADC-C33E-427B-955A-36FB4BD65153}"/>
              </a:ext>
            </a:extLst>
          </p:cNvPr>
          <p:cNvCxnSpPr>
            <a:cxnSpLocks/>
          </p:cNvCxnSpPr>
          <p:nvPr/>
        </p:nvCxnSpPr>
        <p:spPr>
          <a:xfrm>
            <a:off x="2430399" y="4924739"/>
            <a:ext cx="1338456" cy="0"/>
          </a:xfrm>
          <a:prstGeom prst="line">
            <a:avLst/>
          </a:prstGeom>
          <a:ln w="952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96F125E-7638-4A64-9A79-2822520E6E09}"/>
              </a:ext>
            </a:extLst>
          </p:cNvPr>
          <p:cNvCxnSpPr>
            <a:cxnSpLocks/>
          </p:cNvCxnSpPr>
          <p:nvPr/>
        </p:nvCxnSpPr>
        <p:spPr>
          <a:xfrm>
            <a:off x="2335634" y="4938954"/>
            <a:ext cx="1430046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02495B3-9004-451B-803F-851D8893CAEA}"/>
              </a:ext>
            </a:extLst>
          </p:cNvPr>
          <p:cNvCxnSpPr>
            <a:cxnSpLocks/>
          </p:cNvCxnSpPr>
          <p:nvPr/>
        </p:nvCxnSpPr>
        <p:spPr>
          <a:xfrm>
            <a:off x="2603670" y="3937987"/>
            <a:ext cx="0" cy="967934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3EFEFA9-6827-4DAA-A3DD-D11ABF1C2CD3}"/>
              </a:ext>
            </a:extLst>
          </p:cNvPr>
          <p:cNvCxnSpPr>
            <a:cxnSpLocks/>
          </p:cNvCxnSpPr>
          <p:nvPr/>
        </p:nvCxnSpPr>
        <p:spPr>
          <a:xfrm>
            <a:off x="2603670" y="4902975"/>
            <a:ext cx="1150788" cy="0"/>
          </a:xfrm>
          <a:prstGeom prst="line">
            <a:avLst/>
          </a:prstGeom>
          <a:ln w="635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406AC08-9DB7-4DF3-9ABD-CEBE6CAA3CC0}"/>
              </a:ext>
            </a:extLst>
          </p:cNvPr>
          <p:cNvCxnSpPr>
            <a:cxnSpLocks/>
          </p:cNvCxnSpPr>
          <p:nvPr/>
        </p:nvCxnSpPr>
        <p:spPr>
          <a:xfrm>
            <a:off x="3981295" y="3884369"/>
            <a:ext cx="0" cy="921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6CBCCDC-41BD-44F9-B48A-80F44558BAB0}"/>
              </a:ext>
            </a:extLst>
          </p:cNvPr>
          <p:cNvCxnSpPr>
            <a:cxnSpLocks/>
          </p:cNvCxnSpPr>
          <p:nvPr/>
        </p:nvCxnSpPr>
        <p:spPr>
          <a:xfrm>
            <a:off x="2755355" y="4805989"/>
            <a:ext cx="1216634" cy="4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4A8879D-F22A-4646-B514-8C5F7461A6CF}"/>
              </a:ext>
            </a:extLst>
          </p:cNvPr>
          <p:cNvCxnSpPr>
            <a:cxnSpLocks/>
          </p:cNvCxnSpPr>
          <p:nvPr/>
        </p:nvCxnSpPr>
        <p:spPr>
          <a:xfrm>
            <a:off x="2755355" y="3429000"/>
            <a:ext cx="0" cy="1398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739975B-4D4E-457D-902A-AA6CC855620C}"/>
              </a:ext>
            </a:extLst>
          </p:cNvPr>
          <p:cNvCxnSpPr>
            <a:cxnSpLocks/>
          </p:cNvCxnSpPr>
          <p:nvPr/>
        </p:nvCxnSpPr>
        <p:spPr>
          <a:xfrm>
            <a:off x="2302246" y="3429000"/>
            <a:ext cx="44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7104CF2-F952-4F2F-88F9-E16C01F7EBB2}"/>
              </a:ext>
            </a:extLst>
          </p:cNvPr>
          <p:cNvCxnSpPr>
            <a:cxnSpLocks/>
          </p:cNvCxnSpPr>
          <p:nvPr/>
        </p:nvCxnSpPr>
        <p:spPr>
          <a:xfrm>
            <a:off x="4035784" y="3892827"/>
            <a:ext cx="0" cy="952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EE64734-4AE1-4488-8892-D6E41A39E716}"/>
              </a:ext>
            </a:extLst>
          </p:cNvPr>
          <p:cNvCxnSpPr>
            <a:cxnSpLocks/>
          </p:cNvCxnSpPr>
          <p:nvPr/>
        </p:nvCxnSpPr>
        <p:spPr>
          <a:xfrm>
            <a:off x="2692400" y="4844448"/>
            <a:ext cx="136057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C7739BD-8514-49C7-8166-F125D13551D8}"/>
              </a:ext>
            </a:extLst>
          </p:cNvPr>
          <p:cNvCxnSpPr>
            <a:cxnSpLocks/>
          </p:cNvCxnSpPr>
          <p:nvPr/>
        </p:nvCxnSpPr>
        <p:spPr>
          <a:xfrm flipH="1">
            <a:off x="2683705" y="3516140"/>
            <a:ext cx="8695" cy="13224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C38EE9C-9AD6-45EC-879E-CB8ED3A8B1A6}"/>
              </a:ext>
            </a:extLst>
          </p:cNvPr>
          <p:cNvCxnSpPr>
            <a:cxnSpLocks/>
          </p:cNvCxnSpPr>
          <p:nvPr/>
        </p:nvCxnSpPr>
        <p:spPr>
          <a:xfrm>
            <a:off x="2397011" y="3516140"/>
            <a:ext cx="313449" cy="144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4AE5934-2542-4F1A-AA95-E8258A3E9D2E}"/>
              </a:ext>
            </a:extLst>
          </p:cNvPr>
          <p:cNvCxnSpPr>
            <a:cxnSpLocks/>
          </p:cNvCxnSpPr>
          <p:nvPr/>
        </p:nvCxnSpPr>
        <p:spPr>
          <a:xfrm>
            <a:off x="524641" y="4479347"/>
            <a:ext cx="0" cy="561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16BE63E-F4DD-45F7-BEDB-C8C6E756164C}"/>
              </a:ext>
            </a:extLst>
          </p:cNvPr>
          <p:cNvCxnSpPr>
            <a:cxnSpLocks/>
          </p:cNvCxnSpPr>
          <p:nvPr/>
        </p:nvCxnSpPr>
        <p:spPr>
          <a:xfrm>
            <a:off x="584874" y="4490830"/>
            <a:ext cx="0" cy="489820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64B1A9C-FCDA-463C-8FEE-F6A8ABBC2C88}"/>
              </a:ext>
            </a:extLst>
          </p:cNvPr>
          <p:cNvCxnSpPr>
            <a:cxnSpLocks/>
            <a:endCxn id="250" idx="2"/>
          </p:cNvCxnSpPr>
          <p:nvPr/>
        </p:nvCxnSpPr>
        <p:spPr>
          <a:xfrm flipV="1">
            <a:off x="550038" y="5031940"/>
            <a:ext cx="3040719" cy="84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E591FE6-BA2E-4068-BC02-25AEDED3776A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585767" y="4955250"/>
            <a:ext cx="2952052" cy="27466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Arc 249">
            <a:extLst>
              <a:ext uri="{FF2B5EF4-FFF2-40B4-BE49-F238E27FC236}">
                <a16:creationId xmlns:a16="http://schemas.microsoft.com/office/drawing/2014/main" id="{28E9CE86-7BEC-4CEC-9AC3-AE460E7F1143}"/>
              </a:ext>
            </a:extLst>
          </p:cNvPr>
          <p:cNvSpPr/>
          <p:nvPr/>
        </p:nvSpPr>
        <p:spPr>
          <a:xfrm rot="2034167">
            <a:off x="3274159" y="4656084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Arc 250">
            <a:extLst>
              <a:ext uri="{FF2B5EF4-FFF2-40B4-BE49-F238E27FC236}">
                <a16:creationId xmlns:a16="http://schemas.microsoft.com/office/drawing/2014/main" id="{5F488890-AFED-441F-A499-253151CD4A24}"/>
              </a:ext>
            </a:extLst>
          </p:cNvPr>
          <p:cNvSpPr/>
          <p:nvPr/>
        </p:nvSpPr>
        <p:spPr>
          <a:xfrm rot="2034167">
            <a:off x="3278055" y="4697544"/>
            <a:ext cx="345116" cy="287090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5F619A3-ADA9-456D-AD1D-7AF31BDF8ADA}"/>
              </a:ext>
            </a:extLst>
          </p:cNvPr>
          <p:cNvCxnSpPr>
            <a:cxnSpLocks/>
          </p:cNvCxnSpPr>
          <p:nvPr/>
        </p:nvCxnSpPr>
        <p:spPr>
          <a:xfrm>
            <a:off x="3510184" y="3884369"/>
            <a:ext cx="0" cy="848817"/>
          </a:xfrm>
          <a:prstGeom prst="line">
            <a:avLst/>
          </a:prstGeom>
          <a:ln w="28575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0C44883-58B9-458F-A51D-D9F65D48692A}"/>
              </a:ext>
            </a:extLst>
          </p:cNvPr>
          <p:cNvCxnSpPr>
            <a:cxnSpLocks/>
          </p:cNvCxnSpPr>
          <p:nvPr/>
        </p:nvCxnSpPr>
        <p:spPr>
          <a:xfrm>
            <a:off x="3560610" y="3886878"/>
            <a:ext cx="6498" cy="785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359E81F-BB4F-40B3-A4D8-0B8617089BCE}"/>
              </a:ext>
            </a:extLst>
          </p:cNvPr>
          <p:cNvCxnSpPr>
            <a:cxnSpLocks/>
          </p:cNvCxnSpPr>
          <p:nvPr/>
        </p:nvCxnSpPr>
        <p:spPr>
          <a:xfrm flipH="1">
            <a:off x="5555928" y="1917084"/>
            <a:ext cx="3631" cy="251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511639A-BA73-45B9-9521-555095CDAD60}"/>
              </a:ext>
            </a:extLst>
          </p:cNvPr>
          <p:cNvCxnSpPr>
            <a:cxnSpLocks/>
          </p:cNvCxnSpPr>
          <p:nvPr/>
        </p:nvCxnSpPr>
        <p:spPr>
          <a:xfrm flipH="1">
            <a:off x="5673667" y="1900397"/>
            <a:ext cx="9144" cy="330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27866C1-7026-4450-84A3-E5C57A120F70}"/>
              </a:ext>
            </a:extLst>
          </p:cNvPr>
          <p:cNvCxnSpPr>
            <a:cxnSpLocks/>
          </p:cNvCxnSpPr>
          <p:nvPr/>
        </p:nvCxnSpPr>
        <p:spPr>
          <a:xfrm flipV="1">
            <a:off x="3372689" y="2172419"/>
            <a:ext cx="2188702" cy="10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3CD6EB-5BA9-4E02-8408-7CDEF03970FB}"/>
              </a:ext>
            </a:extLst>
          </p:cNvPr>
          <p:cNvCxnSpPr>
            <a:cxnSpLocks/>
          </p:cNvCxnSpPr>
          <p:nvPr/>
        </p:nvCxnSpPr>
        <p:spPr>
          <a:xfrm>
            <a:off x="3372689" y="2176219"/>
            <a:ext cx="0" cy="1443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84151F4-B20C-4BAD-A881-C111DEF1B1B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372689" y="3611424"/>
            <a:ext cx="73257" cy="4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owchart: Connector 279">
            <a:extLst>
              <a:ext uri="{FF2B5EF4-FFF2-40B4-BE49-F238E27FC236}">
                <a16:creationId xmlns:a16="http://schemas.microsoft.com/office/drawing/2014/main" id="{7E76AC8B-1B85-4D2E-B6D8-C616740CEE51}"/>
              </a:ext>
            </a:extLst>
          </p:cNvPr>
          <p:cNvSpPr/>
          <p:nvPr/>
        </p:nvSpPr>
        <p:spPr>
          <a:xfrm>
            <a:off x="3443614" y="3580272"/>
            <a:ext cx="45719" cy="457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659706B-71F6-4B87-84F3-AE94B8B43DFF}"/>
              </a:ext>
            </a:extLst>
          </p:cNvPr>
          <p:cNvCxnSpPr>
            <a:cxnSpLocks/>
          </p:cNvCxnSpPr>
          <p:nvPr/>
        </p:nvCxnSpPr>
        <p:spPr>
          <a:xfrm>
            <a:off x="4387959" y="2230968"/>
            <a:ext cx="12948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4F37FA-60F7-4731-AF16-071FECA8AB3C}"/>
              </a:ext>
            </a:extLst>
          </p:cNvPr>
          <p:cNvCxnSpPr>
            <a:cxnSpLocks/>
          </p:cNvCxnSpPr>
          <p:nvPr/>
        </p:nvCxnSpPr>
        <p:spPr>
          <a:xfrm>
            <a:off x="4387959" y="2243039"/>
            <a:ext cx="2572" cy="14843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19AA7E4-F01E-4939-9C6F-A10CCF0BA237}"/>
              </a:ext>
            </a:extLst>
          </p:cNvPr>
          <p:cNvCxnSpPr>
            <a:cxnSpLocks/>
          </p:cNvCxnSpPr>
          <p:nvPr/>
        </p:nvCxnSpPr>
        <p:spPr>
          <a:xfrm>
            <a:off x="4334940" y="3724988"/>
            <a:ext cx="662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3E5D688-8C80-46DF-B330-98A5B5ECFC87}"/>
              </a:ext>
            </a:extLst>
          </p:cNvPr>
          <p:cNvCxnSpPr>
            <a:cxnSpLocks/>
          </p:cNvCxnSpPr>
          <p:nvPr/>
        </p:nvCxnSpPr>
        <p:spPr>
          <a:xfrm flipV="1">
            <a:off x="3843215" y="3663674"/>
            <a:ext cx="544744" cy="180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D860924-DA69-46D1-804D-F843BB88A056}"/>
              </a:ext>
            </a:extLst>
          </p:cNvPr>
          <p:cNvSpPr txBox="1"/>
          <p:nvPr/>
        </p:nvSpPr>
        <p:spPr>
          <a:xfrm>
            <a:off x="3693674" y="3593608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275ACE4-BC02-4E76-9DF7-3271D1659FB7}"/>
              </a:ext>
            </a:extLst>
          </p:cNvPr>
          <p:cNvSpPr txBox="1"/>
          <p:nvPr/>
        </p:nvSpPr>
        <p:spPr>
          <a:xfrm>
            <a:off x="4181501" y="3650427"/>
            <a:ext cx="3358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A2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DCFE89F-16BB-43FD-9C4B-D22CB3348B2F}"/>
              </a:ext>
            </a:extLst>
          </p:cNvPr>
          <p:cNvCxnSpPr>
            <a:cxnSpLocks/>
          </p:cNvCxnSpPr>
          <p:nvPr/>
        </p:nvCxnSpPr>
        <p:spPr>
          <a:xfrm>
            <a:off x="3956679" y="5148042"/>
            <a:ext cx="28940" cy="7150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64C436A-9D57-4612-8846-EB437EE72308}"/>
              </a:ext>
            </a:extLst>
          </p:cNvPr>
          <p:cNvCxnSpPr>
            <a:cxnSpLocks/>
          </p:cNvCxnSpPr>
          <p:nvPr/>
        </p:nvCxnSpPr>
        <p:spPr>
          <a:xfrm flipH="1">
            <a:off x="3311530" y="3740544"/>
            <a:ext cx="147732" cy="69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Arc 312">
            <a:extLst>
              <a:ext uri="{FF2B5EF4-FFF2-40B4-BE49-F238E27FC236}">
                <a16:creationId xmlns:a16="http://schemas.microsoft.com/office/drawing/2014/main" id="{55AE7247-D820-44EA-A7D3-366A912CC5A7}"/>
              </a:ext>
            </a:extLst>
          </p:cNvPr>
          <p:cNvSpPr/>
          <p:nvPr/>
        </p:nvSpPr>
        <p:spPr>
          <a:xfrm rot="12776605">
            <a:off x="3236573" y="4755409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69F532EA-EE73-4A4F-AEE2-4B993788F0C6}"/>
              </a:ext>
            </a:extLst>
          </p:cNvPr>
          <p:cNvCxnSpPr>
            <a:cxnSpLocks/>
          </p:cNvCxnSpPr>
          <p:nvPr/>
        </p:nvCxnSpPr>
        <p:spPr>
          <a:xfrm>
            <a:off x="3331175" y="3742203"/>
            <a:ext cx="14470" cy="1054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6E8DB8ED-AED1-4EA9-83AA-8A198C1A82A0}"/>
              </a:ext>
            </a:extLst>
          </p:cNvPr>
          <p:cNvCxnSpPr>
            <a:cxnSpLocks/>
          </p:cNvCxnSpPr>
          <p:nvPr/>
        </p:nvCxnSpPr>
        <p:spPr>
          <a:xfrm>
            <a:off x="2335634" y="3919169"/>
            <a:ext cx="0" cy="10197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D98F251-774D-4C26-83CB-DDC0DCF60FE9}"/>
              </a:ext>
            </a:extLst>
          </p:cNvPr>
          <p:cNvCxnSpPr>
            <a:endCxn id="103" idx="0"/>
          </p:cNvCxnSpPr>
          <p:nvPr/>
        </p:nvCxnSpPr>
        <p:spPr>
          <a:xfrm flipH="1">
            <a:off x="3435632" y="4938954"/>
            <a:ext cx="330048" cy="8956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E31ACBCA-8793-462B-A640-A5079297417A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3548564" y="4955251"/>
            <a:ext cx="205894" cy="87256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54CA1DED-D9BA-41DD-ACF8-F98323D00984}"/>
              </a:ext>
            </a:extLst>
          </p:cNvPr>
          <p:cNvCxnSpPr>
            <a:cxnSpLocks/>
          </p:cNvCxnSpPr>
          <p:nvPr/>
        </p:nvCxnSpPr>
        <p:spPr>
          <a:xfrm>
            <a:off x="5683320" y="1885961"/>
            <a:ext cx="11176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29BD0FC3-F914-4D71-974B-75216138EF7F}"/>
              </a:ext>
            </a:extLst>
          </p:cNvPr>
          <p:cNvSpPr/>
          <p:nvPr/>
        </p:nvSpPr>
        <p:spPr>
          <a:xfrm>
            <a:off x="1328951" y="6835150"/>
            <a:ext cx="5492053" cy="2764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F91D35B-C014-4ABE-8E46-5B6BCA1EC932}"/>
              </a:ext>
            </a:extLst>
          </p:cNvPr>
          <p:cNvCxnSpPr>
            <a:cxnSpLocks/>
          </p:cNvCxnSpPr>
          <p:nvPr/>
        </p:nvCxnSpPr>
        <p:spPr>
          <a:xfrm>
            <a:off x="6536289" y="5048170"/>
            <a:ext cx="0" cy="1814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63A1A25B-8D0A-43CD-9543-4934D5FB7267}"/>
              </a:ext>
            </a:extLst>
          </p:cNvPr>
          <p:cNvCxnSpPr>
            <a:cxnSpLocks/>
          </p:cNvCxnSpPr>
          <p:nvPr/>
        </p:nvCxnSpPr>
        <p:spPr>
          <a:xfrm flipV="1">
            <a:off x="3577534" y="6864617"/>
            <a:ext cx="2966895" cy="111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E34C30C-5020-419A-A7D7-D31496096ED5}"/>
              </a:ext>
            </a:extLst>
          </p:cNvPr>
          <p:cNvCxnSpPr>
            <a:cxnSpLocks/>
          </p:cNvCxnSpPr>
          <p:nvPr/>
        </p:nvCxnSpPr>
        <p:spPr>
          <a:xfrm flipH="1">
            <a:off x="3570775" y="6600903"/>
            <a:ext cx="1582" cy="285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8FD613E-3098-46CA-AB5D-FD1164074091}"/>
              </a:ext>
            </a:extLst>
          </p:cNvPr>
          <p:cNvCxnSpPr>
            <a:cxnSpLocks/>
          </p:cNvCxnSpPr>
          <p:nvPr/>
        </p:nvCxnSpPr>
        <p:spPr>
          <a:xfrm>
            <a:off x="3526955" y="6589952"/>
            <a:ext cx="0" cy="4475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A5277237-5257-49E2-BD86-CDCA8BC3FF6D}"/>
              </a:ext>
            </a:extLst>
          </p:cNvPr>
          <p:cNvCxnSpPr>
            <a:cxnSpLocks/>
          </p:cNvCxnSpPr>
          <p:nvPr/>
        </p:nvCxnSpPr>
        <p:spPr>
          <a:xfrm>
            <a:off x="3403005" y="7037461"/>
            <a:ext cx="32827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9EAEADDC-1FE4-4DC5-8147-93544F5C474F}"/>
              </a:ext>
            </a:extLst>
          </p:cNvPr>
          <p:cNvCxnSpPr>
            <a:cxnSpLocks/>
          </p:cNvCxnSpPr>
          <p:nvPr/>
        </p:nvCxnSpPr>
        <p:spPr>
          <a:xfrm>
            <a:off x="6685765" y="2269582"/>
            <a:ext cx="1" cy="47678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41222268-B0E2-4C3F-8157-B182B7FC2A1F}"/>
              </a:ext>
            </a:extLst>
          </p:cNvPr>
          <p:cNvCxnSpPr>
            <a:cxnSpLocks/>
          </p:cNvCxnSpPr>
          <p:nvPr/>
        </p:nvCxnSpPr>
        <p:spPr>
          <a:xfrm>
            <a:off x="5797609" y="1878015"/>
            <a:ext cx="0" cy="4010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F09447BC-5464-4E12-B58A-4634273783EE}"/>
              </a:ext>
            </a:extLst>
          </p:cNvPr>
          <p:cNvCxnSpPr>
            <a:cxnSpLocks/>
          </p:cNvCxnSpPr>
          <p:nvPr/>
        </p:nvCxnSpPr>
        <p:spPr>
          <a:xfrm>
            <a:off x="5795087" y="2269582"/>
            <a:ext cx="89067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77B78CCF-C525-4A46-AB59-B120B1479E03}"/>
              </a:ext>
            </a:extLst>
          </p:cNvPr>
          <p:cNvCxnSpPr>
            <a:cxnSpLocks/>
          </p:cNvCxnSpPr>
          <p:nvPr/>
        </p:nvCxnSpPr>
        <p:spPr>
          <a:xfrm>
            <a:off x="3454482" y="6597635"/>
            <a:ext cx="275" cy="327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317C5DC6-B4EE-4168-A0CE-AF29B95D60C5}"/>
              </a:ext>
            </a:extLst>
          </p:cNvPr>
          <p:cNvCxnSpPr>
            <a:cxnSpLocks/>
          </p:cNvCxnSpPr>
          <p:nvPr/>
        </p:nvCxnSpPr>
        <p:spPr>
          <a:xfrm>
            <a:off x="3416493" y="6600208"/>
            <a:ext cx="0" cy="43725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E9E05A95-9FAB-4A89-8C94-93F44A073FF2}"/>
              </a:ext>
            </a:extLst>
          </p:cNvPr>
          <p:cNvCxnSpPr>
            <a:cxnSpLocks/>
          </p:cNvCxnSpPr>
          <p:nvPr/>
        </p:nvCxnSpPr>
        <p:spPr>
          <a:xfrm>
            <a:off x="4101464" y="5048170"/>
            <a:ext cx="2433925" cy="159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FA3962D-1FCA-47CA-8B5E-5106A2E09866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4109127" y="5045130"/>
            <a:ext cx="20198" cy="786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3939BE0D-E0A1-4E9F-BE9F-32270217C4BD}"/>
              </a:ext>
            </a:extLst>
          </p:cNvPr>
          <p:cNvCxnSpPr>
            <a:cxnSpLocks/>
          </p:cNvCxnSpPr>
          <p:nvPr/>
        </p:nvCxnSpPr>
        <p:spPr>
          <a:xfrm>
            <a:off x="4069280" y="5002873"/>
            <a:ext cx="2532472" cy="63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B0761499-F10E-46C3-8002-73FE79345EF9}"/>
              </a:ext>
            </a:extLst>
          </p:cNvPr>
          <p:cNvCxnSpPr>
            <a:cxnSpLocks/>
          </p:cNvCxnSpPr>
          <p:nvPr/>
        </p:nvCxnSpPr>
        <p:spPr>
          <a:xfrm>
            <a:off x="4052064" y="4992334"/>
            <a:ext cx="19044" cy="845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9827F03B-B4A7-45C2-9C3A-20BD2A8CB6C6}"/>
              </a:ext>
            </a:extLst>
          </p:cNvPr>
          <p:cNvCxnSpPr>
            <a:cxnSpLocks/>
          </p:cNvCxnSpPr>
          <p:nvPr/>
        </p:nvCxnSpPr>
        <p:spPr>
          <a:xfrm>
            <a:off x="6588675" y="5021131"/>
            <a:ext cx="0" cy="18987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579100DA-9F3B-476B-B2A0-2A30E37A0394}"/>
              </a:ext>
            </a:extLst>
          </p:cNvPr>
          <p:cNvCxnSpPr>
            <a:cxnSpLocks/>
          </p:cNvCxnSpPr>
          <p:nvPr/>
        </p:nvCxnSpPr>
        <p:spPr>
          <a:xfrm flipV="1">
            <a:off x="3435631" y="6906480"/>
            <a:ext cx="3150474" cy="207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6FC157F8-DFBA-4DE0-97A7-ACDA842299C2}"/>
              </a:ext>
            </a:extLst>
          </p:cNvPr>
          <p:cNvSpPr txBox="1"/>
          <p:nvPr/>
        </p:nvSpPr>
        <p:spPr>
          <a:xfrm>
            <a:off x="4731212" y="5333001"/>
            <a:ext cx="126339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DO35,17</a:t>
            </a:r>
          </a:p>
        </p:txBody>
      </p: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EA77B6C2-BA4F-4A61-BC57-7755A9FB12FD}"/>
              </a:ext>
            </a:extLst>
          </p:cNvPr>
          <p:cNvCxnSpPr>
            <a:cxnSpLocks/>
            <a:stCxn id="414" idx="1"/>
          </p:cNvCxnSpPr>
          <p:nvPr/>
        </p:nvCxnSpPr>
        <p:spPr>
          <a:xfrm flipH="1" flipV="1">
            <a:off x="4106466" y="5490101"/>
            <a:ext cx="624746" cy="27566"/>
          </a:xfrm>
          <a:prstGeom prst="straightConnector1">
            <a:avLst/>
          </a:prstGeom>
          <a:ln>
            <a:solidFill>
              <a:srgbClr val="FDFD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71423AD-3FFC-42A1-8829-4F0067491048}"/>
              </a:ext>
            </a:extLst>
          </p:cNvPr>
          <p:cNvCxnSpPr>
            <a:cxnSpLocks/>
          </p:cNvCxnSpPr>
          <p:nvPr/>
        </p:nvCxnSpPr>
        <p:spPr>
          <a:xfrm>
            <a:off x="1963950" y="3919169"/>
            <a:ext cx="0" cy="10197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Arc 425">
            <a:extLst>
              <a:ext uri="{FF2B5EF4-FFF2-40B4-BE49-F238E27FC236}">
                <a16:creationId xmlns:a16="http://schemas.microsoft.com/office/drawing/2014/main" id="{BC52498C-376D-4BC2-B190-80E9A05A3054}"/>
              </a:ext>
            </a:extLst>
          </p:cNvPr>
          <p:cNvSpPr/>
          <p:nvPr/>
        </p:nvSpPr>
        <p:spPr>
          <a:xfrm rot="2034167">
            <a:off x="1646215" y="4903817"/>
            <a:ext cx="416438" cy="399681"/>
          </a:xfrm>
          <a:prstGeom prst="arc">
            <a:avLst>
              <a:gd name="adj1" fmla="val 15851827"/>
              <a:gd name="adj2" fmla="val 14684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8308A66-ED6A-44F7-8F54-3DD6A90FA3A2}"/>
              </a:ext>
            </a:extLst>
          </p:cNvPr>
          <p:cNvCxnSpPr>
            <a:cxnSpLocks/>
          </p:cNvCxnSpPr>
          <p:nvPr/>
        </p:nvCxnSpPr>
        <p:spPr>
          <a:xfrm flipV="1">
            <a:off x="1954011" y="5368395"/>
            <a:ext cx="1558400" cy="49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14FBE4D7-10A5-4622-84C4-35548FF6D926}"/>
              </a:ext>
            </a:extLst>
          </p:cNvPr>
          <p:cNvCxnSpPr>
            <a:cxnSpLocks/>
          </p:cNvCxnSpPr>
          <p:nvPr/>
        </p:nvCxnSpPr>
        <p:spPr>
          <a:xfrm>
            <a:off x="1957406" y="5257153"/>
            <a:ext cx="0" cy="1285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E84E7782-810F-40AF-B3B0-F09316D0A189}"/>
              </a:ext>
            </a:extLst>
          </p:cNvPr>
          <p:cNvCxnSpPr>
            <a:cxnSpLocks/>
          </p:cNvCxnSpPr>
          <p:nvPr/>
        </p:nvCxnSpPr>
        <p:spPr>
          <a:xfrm>
            <a:off x="3410178" y="5353449"/>
            <a:ext cx="985" cy="480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A5FFC905-8553-4D93-A575-DB484C753686}"/>
              </a:ext>
            </a:extLst>
          </p:cNvPr>
          <p:cNvCxnSpPr>
            <a:cxnSpLocks/>
          </p:cNvCxnSpPr>
          <p:nvPr/>
        </p:nvCxnSpPr>
        <p:spPr>
          <a:xfrm>
            <a:off x="3514981" y="5353449"/>
            <a:ext cx="985" cy="480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08951AF7-3F4D-4683-8CA2-92331D4CCC2C}"/>
              </a:ext>
            </a:extLst>
          </p:cNvPr>
          <p:cNvCxnSpPr>
            <a:cxnSpLocks/>
          </p:cNvCxnSpPr>
          <p:nvPr/>
        </p:nvCxnSpPr>
        <p:spPr>
          <a:xfrm>
            <a:off x="722669" y="2131836"/>
            <a:ext cx="0" cy="814829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C22F38E3-45C6-4AE3-8A01-380239D2C832}"/>
              </a:ext>
            </a:extLst>
          </p:cNvPr>
          <p:cNvCxnSpPr>
            <a:cxnSpLocks/>
          </p:cNvCxnSpPr>
          <p:nvPr/>
        </p:nvCxnSpPr>
        <p:spPr>
          <a:xfrm flipV="1">
            <a:off x="709100" y="2158775"/>
            <a:ext cx="769991" cy="4092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3915300-634C-48CD-BA8B-54F258BBEFDF}"/>
              </a:ext>
            </a:extLst>
          </p:cNvPr>
          <p:cNvCxnSpPr>
            <a:cxnSpLocks/>
          </p:cNvCxnSpPr>
          <p:nvPr/>
        </p:nvCxnSpPr>
        <p:spPr>
          <a:xfrm flipH="1" flipV="1">
            <a:off x="1442415" y="947745"/>
            <a:ext cx="6152" cy="1252670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25546F47-94B6-41BD-88D4-3942AE1633CF}"/>
              </a:ext>
            </a:extLst>
          </p:cNvPr>
          <p:cNvCxnSpPr>
            <a:cxnSpLocks/>
          </p:cNvCxnSpPr>
          <p:nvPr/>
        </p:nvCxnSpPr>
        <p:spPr>
          <a:xfrm>
            <a:off x="1406120" y="981771"/>
            <a:ext cx="3583163" cy="11739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6234405-3373-466C-8503-9A1832F816C8}"/>
              </a:ext>
            </a:extLst>
          </p:cNvPr>
          <p:cNvSpPr/>
          <p:nvPr/>
        </p:nvSpPr>
        <p:spPr>
          <a:xfrm>
            <a:off x="4529287" y="-117547"/>
            <a:ext cx="1905000" cy="89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IPC</a:t>
            </a:r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DA26208C-E11C-47C5-8FBE-14B509A0084C}"/>
              </a:ext>
            </a:extLst>
          </p:cNvPr>
          <p:cNvCxnSpPr>
            <a:cxnSpLocks/>
          </p:cNvCxnSpPr>
          <p:nvPr/>
        </p:nvCxnSpPr>
        <p:spPr>
          <a:xfrm flipH="1" flipV="1">
            <a:off x="4987492" y="739708"/>
            <a:ext cx="3645" cy="275291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42CA11-18FB-4F09-8647-905BFB36F21E}"/>
              </a:ext>
            </a:extLst>
          </p:cNvPr>
          <p:cNvSpPr txBox="1"/>
          <p:nvPr/>
        </p:nvSpPr>
        <p:spPr>
          <a:xfrm>
            <a:off x="5010613" y="148256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24V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1007CE-86BB-4BE5-B157-C953856D8039}"/>
              </a:ext>
            </a:extLst>
          </p:cNvPr>
          <p:cNvSpPr txBox="1"/>
          <p:nvPr/>
        </p:nvSpPr>
        <p:spPr>
          <a:xfrm>
            <a:off x="1643977" y="301875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13.5V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C064A7A-51FE-4631-AD4B-CDA9E6C24559}"/>
              </a:ext>
            </a:extLst>
          </p:cNvPr>
          <p:cNvSpPr txBox="1"/>
          <p:nvPr/>
        </p:nvSpPr>
        <p:spPr>
          <a:xfrm>
            <a:off x="7359823" y="4568529"/>
            <a:ext cx="581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Confirm the routing path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Wiring </a:t>
            </a:r>
          </a:p>
        </p:txBody>
      </p:sp>
      <p:sp>
        <p:nvSpPr>
          <p:cNvPr id="167" name="Title 3">
            <a:extLst>
              <a:ext uri="{FF2B5EF4-FFF2-40B4-BE49-F238E27FC236}">
                <a16:creationId xmlns:a16="http://schemas.microsoft.com/office/drawing/2014/main" id="{4C3D4869-610A-4D58-981E-651D13F40710}"/>
              </a:ext>
            </a:extLst>
          </p:cNvPr>
          <p:cNvSpPr txBox="1">
            <a:spLocks/>
          </p:cNvSpPr>
          <p:nvPr/>
        </p:nvSpPr>
        <p:spPr bwMode="auto">
          <a:xfrm>
            <a:off x="7113293" y="4175323"/>
            <a:ext cx="655320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Ubuntu" panose="020B0504030602030204" pitchFamily="34" charset="0"/>
              </a:defRPr>
            </a:lvl9pPr>
          </a:lstStyle>
          <a:p>
            <a:r>
              <a:rPr lang="en-US" sz="2400" dirty="0"/>
              <a:t>:Ant pinch cable and BSL USB cable </a:t>
            </a:r>
            <a:endParaRPr lang="en-IN" sz="2400" dirty="0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F0D79A1-458B-4B3A-BBFE-8449833874CC}"/>
              </a:ext>
            </a:extLst>
          </p:cNvPr>
          <p:cNvCxnSpPr>
            <a:cxnSpLocks/>
          </p:cNvCxnSpPr>
          <p:nvPr/>
        </p:nvCxnSpPr>
        <p:spPr>
          <a:xfrm>
            <a:off x="6685765" y="4938954"/>
            <a:ext cx="427528" cy="0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EB7CFB7-591E-4781-ADB7-EB74C71F45AA}"/>
              </a:ext>
            </a:extLst>
          </p:cNvPr>
          <p:cNvCxnSpPr>
            <a:cxnSpLocks/>
          </p:cNvCxnSpPr>
          <p:nvPr/>
        </p:nvCxnSpPr>
        <p:spPr>
          <a:xfrm flipV="1">
            <a:off x="7113293" y="2946665"/>
            <a:ext cx="0" cy="1978074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C5EA510-62A0-4AC2-BE2E-A71E074E910F}"/>
              </a:ext>
            </a:extLst>
          </p:cNvPr>
          <p:cNvCxnSpPr>
            <a:cxnSpLocks/>
          </p:cNvCxnSpPr>
          <p:nvPr/>
        </p:nvCxnSpPr>
        <p:spPr>
          <a:xfrm flipH="1">
            <a:off x="7113293" y="2810740"/>
            <a:ext cx="4240507" cy="145565"/>
          </a:xfrm>
          <a:prstGeom prst="line">
            <a:avLst/>
          </a:prstGeom>
          <a:ln w="76200">
            <a:solidFill>
              <a:srgbClr val="1335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0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Cycle Time Sequence for the standard WR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527458" y="5366550"/>
            <a:ext cx="5232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37693" y="2131399"/>
            <a:ext cx="6192" cy="322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9249" y="4271317"/>
            <a:ext cx="204716" cy="1095233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54201" y="5356314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3568400" y="3739056"/>
            <a:ext cx="5286540" cy="18643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96699" y="2439105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69905" y="242886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04526" y="2439106"/>
            <a:ext cx="573611" cy="292744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34430" y="5366550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537693" y="4271317"/>
            <a:ext cx="501555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3568400" y="2402136"/>
            <a:ext cx="5191290" cy="36969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12849" y="3411834"/>
            <a:ext cx="29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Shipping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7458" y="2135988"/>
            <a:ext cx="73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TDC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81586" y="5081440"/>
            <a:ext cx="7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BDC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04997" y="827967"/>
            <a:ext cx="28164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Load cell measurement</a:t>
            </a:r>
          </a:p>
        </p:txBody>
      </p:sp>
      <p:sp>
        <p:nvSpPr>
          <p:cNvPr id="46" name="TextBox 45"/>
          <p:cNvSpPr txBox="1"/>
          <p:nvPr/>
        </p:nvSpPr>
        <p:spPr>
          <a:xfrm rot="17028553">
            <a:off x="4156863" y="3452911"/>
            <a:ext cx="16274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Go up (Loaded)</a:t>
            </a:r>
          </a:p>
        </p:txBody>
      </p:sp>
      <p:sp>
        <p:nvSpPr>
          <p:cNvPr id="47" name="TextBox 46"/>
          <p:cNvSpPr txBox="1"/>
          <p:nvPr/>
        </p:nvSpPr>
        <p:spPr>
          <a:xfrm rot="17032894">
            <a:off x="6691209" y="4168346"/>
            <a:ext cx="849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Shipping </a:t>
            </a:r>
            <a:r>
              <a:rPr lang="en-IN" sz="1050" dirty="0" err="1"/>
              <a:t>posiition</a:t>
            </a:r>
            <a:endParaRPr lang="en-IN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EF5E9-6905-4A65-9D3E-F1282B530020}"/>
              </a:ext>
            </a:extLst>
          </p:cNvPr>
          <p:cNvSpPr txBox="1"/>
          <p:nvPr/>
        </p:nvSpPr>
        <p:spPr>
          <a:xfrm rot="4768329">
            <a:off x="3238797" y="4610422"/>
            <a:ext cx="15452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Homing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F9B2BE-FCC9-4AF3-BE91-C682ED0999E3}"/>
              </a:ext>
            </a:extLst>
          </p:cNvPr>
          <p:cNvCxnSpPr>
            <a:cxnSpLocks/>
          </p:cNvCxnSpPr>
          <p:nvPr/>
        </p:nvCxnSpPr>
        <p:spPr>
          <a:xfrm flipV="1">
            <a:off x="7031761" y="3739055"/>
            <a:ext cx="402961" cy="16224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4BE35B-2E1F-4FA1-A756-2321AF5E08C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313244" y="1197299"/>
            <a:ext cx="92765" cy="122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102A5B-F2C0-42B8-93C8-844F3F548642}"/>
              </a:ext>
            </a:extLst>
          </p:cNvPr>
          <p:cNvCxnSpPr/>
          <p:nvPr/>
        </p:nvCxnSpPr>
        <p:spPr>
          <a:xfrm flipV="1">
            <a:off x="6004526" y="2034155"/>
            <a:ext cx="0" cy="404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1300EC-D8A3-48CB-9CE7-A05C561A38E5}"/>
              </a:ext>
            </a:extLst>
          </p:cNvPr>
          <p:cNvCxnSpPr/>
          <p:nvPr/>
        </p:nvCxnSpPr>
        <p:spPr>
          <a:xfrm>
            <a:off x="5406009" y="2131399"/>
            <a:ext cx="598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FA92EB-D344-4AE2-AF12-697DA9F9AFD7}"/>
              </a:ext>
            </a:extLst>
          </p:cNvPr>
          <p:cNvSpPr txBox="1"/>
          <p:nvPr/>
        </p:nvSpPr>
        <p:spPr>
          <a:xfrm>
            <a:off x="5495434" y="1700492"/>
            <a:ext cx="957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814F5C-E578-41CE-8434-9C4F42B81372}"/>
              </a:ext>
            </a:extLst>
          </p:cNvPr>
          <p:cNvSpPr txBox="1"/>
          <p:nvPr/>
        </p:nvSpPr>
        <p:spPr>
          <a:xfrm>
            <a:off x="6452938" y="5461920"/>
            <a:ext cx="7189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6FF163-775C-4430-9DCC-21692D09C39D}"/>
              </a:ext>
            </a:extLst>
          </p:cNvPr>
          <p:cNvSpPr txBox="1"/>
          <p:nvPr/>
        </p:nvSpPr>
        <p:spPr>
          <a:xfrm>
            <a:off x="4185053" y="5461920"/>
            <a:ext cx="7189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3093911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3F9AE9-D806-45FA-B635-F7BD4C4B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221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Electronics study for the project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Station identification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51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8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52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communication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A33BE-BCFD-4DC2-8DAA-C0323B96BAA8}"/>
              </a:ext>
            </a:extLst>
          </p:cNvPr>
          <p:cNvSpPr txBox="1"/>
          <p:nvPr/>
        </p:nvSpPr>
        <p:spPr>
          <a:xfrm>
            <a:off x="1364974" y="1577009"/>
            <a:ext cx="3419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1 : Coin singling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2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3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4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605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Electronics study for the project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Medtronic's video for ventilator basics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53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0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39367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539367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75879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95630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68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5974493"/>
            <a:ext cx="224621" cy="67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59118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0029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095831" y="1773322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19900" y="1773322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94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773746"/>
            <a:ext cx="208388" cy="110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68384" y="3882887"/>
            <a:ext cx="45719" cy="10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09772" y="7231394"/>
            <a:ext cx="45719" cy="10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43988" y="6653384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up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71988" y="4171566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</a:t>
            </a:r>
            <a:r>
              <a:rPr lang="en-US" dirty="0" err="1"/>
              <a:t>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614065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5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87561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587561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24074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43825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07312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4848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43073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8424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107000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5107000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47212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66963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30451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16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199353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611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24501"/>
      </p:ext>
    </p:extLst>
  </p:cSld>
  <p:clrMapOvr>
    <a:masterClrMapping/>
  </p:clrMapOvr>
</p:sld>
</file>

<file path=ppt/theme/theme1.xml><?xml version="1.0" encoding="utf-8"?>
<a:theme xmlns:a="http://schemas.openxmlformats.org/drawingml/2006/main" name="Sasyaka">
  <a:themeElements>
    <a:clrScheme name="Custom 8">
      <a:dk1>
        <a:srgbClr val="13351F"/>
      </a:dk1>
      <a:lt1>
        <a:srgbClr val="FFFFFF"/>
      </a:lt1>
      <a:dk2>
        <a:srgbClr val="4D4D4C"/>
      </a:dk2>
      <a:lt2>
        <a:srgbClr val="AAAAA9"/>
      </a:lt2>
      <a:accent1>
        <a:srgbClr val="B65534"/>
      </a:accent1>
      <a:accent2>
        <a:srgbClr val="80676C"/>
      </a:accent2>
      <a:accent3>
        <a:srgbClr val="0A5824"/>
      </a:accent3>
      <a:accent4>
        <a:srgbClr val="CFB96A"/>
      </a:accent4>
      <a:accent5>
        <a:srgbClr val="5F7884"/>
      </a:accent5>
      <a:accent6>
        <a:srgbClr val="7C7640"/>
      </a:accent6>
      <a:hlink>
        <a:srgbClr val="A0220A"/>
      </a:hlink>
      <a:folHlink>
        <a:srgbClr val="006780"/>
      </a:folHlink>
    </a:clrScheme>
    <a:fontScheme name="Sasyaka">
      <a:majorFont>
        <a:latin typeface="Ubuntu"/>
        <a:ea typeface=""/>
        <a:cs typeface=""/>
      </a:majorFont>
      <a:minorFont>
        <a:latin typeface="Ubuntu Light"/>
        <a:ea typeface=""/>
        <a:cs typeface="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syaka" id="{07B95330-6727-4101-AD9F-3F5BA64AFA22}" vid="{CBC504E4-8A30-46E2-8D6B-3AF9FFC46A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7E260F34D97348B66A1FACC91E7184" ma:contentTypeVersion="6" ma:contentTypeDescription="Create a new document." ma:contentTypeScope="" ma:versionID="3c32d826e7c0e80d21219dc64dfbd367">
  <xsd:schema xmlns:xsd="http://www.w3.org/2001/XMLSchema" xmlns:xs="http://www.w3.org/2001/XMLSchema" xmlns:p="http://schemas.microsoft.com/office/2006/metadata/properties" xmlns:ns2="1772c744-c7b3-4094-9438-216b2f8fecc4" targetNamespace="http://schemas.microsoft.com/office/2006/metadata/properties" ma:root="true" ma:fieldsID="a418bf353e15b92b5ac351372125e18f" ns2:_="">
    <xsd:import namespace="1772c744-c7b3-4094-9438-216b2f8fec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2c744-c7b3-4094-9438-216b2f8fec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470955-1F45-4EAC-A3A2-014BDA6FD5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335273-53AE-4386-86F4-E2DF45A5B377}">
  <ds:schemaRefs>
    <ds:schemaRef ds:uri="1772c744-c7b3-4094-9438-216b2f8fecc4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8FD7CFB-3A01-4626-A52F-32A7F0111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72c744-c7b3-4094-9438-216b2f8fec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Sasyaka</Template>
  <TotalTime>4339906</TotalTime>
  <Words>1848</Words>
  <Application>Microsoft Office PowerPoint</Application>
  <PresentationFormat>Widescreen</PresentationFormat>
  <Paragraphs>790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Arial Narrow</vt:lpstr>
      <vt:lpstr>Calibri</vt:lpstr>
      <vt:lpstr>Ubuntu</vt:lpstr>
      <vt:lpstr>Ubuntu Light</vt:lpstr>
      <vt:lpstr>Sasyaka</vt:lpstr>
      <vt:lpstr>1929- PY1B</vt:lpstr>
      <vt:lpstr>Contents</vt:lpstr>
      <vt:lpstr>PowerPoint Presentation</vt:lpstr>
      <vt:lpstr>BSL flash and initialization details</vt:lpstr>
      <vt:lpstr>PowerPoint Presentation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Shipping position</vt:lpstr>
      <vt:lpstr>Shipping position</vt:lpstr>
      <vt:lpstr>Shipping position</vt:lpstr>
      <vt:lpstr>Test sequence</vt:lpstr>
      <vt:lpstr>Test sequence</vt:lpstr>
      <vt:lpstr>Test sequence</vt:lpstr>
      <vt:lpstr>Test sequence</vt:lpstr>
      <vt:lpstr>Test sequence</vt:lpstr>
      <vt:lpstr>Test sequence</vt:lpstr>
      <vt:lpstr>PowerPoint Presentation</vt:lpstr>
      <vt:lpstr>PowerPoint Presentation</vt:lpstr>
      <vt:lpstr>BSL flash and initialization details</vt:lpstr>
      <vt:lpstr>Installation diagram</vt:lpstr>
      <vt:lpstr>Installation diagram</vt:lpstr>
      <vt:lpstr>Installation diagram</vt:lpstr>
      <vt:lpstr>Installation diagram</vt:lpstr>
      <vt:lpstr>Installation diagram</vt:lpstr>
      <vt:lpstr>Installation diagram</vt:lpstr>
      <vt:lpstr>Installation diagram</vt:lpstr>
      <vt:lpstr>Installation diagram</vt:lpstr>
      <vt:lpstr>Installation diagram</vt:lpstr>
      <vt:lpstr>Installation diagram</vt:lpstr>
      <vt:lpstr>Installation diagram</vt:lpstr>
      <vt:lpstr>Installation diagram</vt:lpstr>
      <vt:lpstr>Installation diagram</vt:lpstr>
      <vt:lpstr>Installation diagram</vt:lpstr>
      <vt:lpstr>Installation diagram</vt:lpstr>
      <vt:lpstr>Installation diagram</vt:lpstr>
      <vt:lpstr>Installation diagram</vt:lpstr>
      <vt:lpstr>Installation diagram</vt:lpstr>
      <vt:lpstr>Installation diagram</vt:lpstr>
      <vt:lpstr>Installation diagram</vt:lpstr>
      <vt:lpstr>Installation diagram</vt:lpstr>
      <vt:lpstr>PowerPoint Presentation</vt:lpstr>
      <vt:lpstr>Contents</vt:lpstr>
      <vt:lpstr>I2c communication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Hashim Thangal</cp:lastModifiedBy>
  <cp:revision>2010</cp:revision>
  <dcterms:created xsi:type="dcterms:W3CDTF">2013-10-01T06:07:06Z</dcterms:created>
  <dcterms:modified xsi:type="dcterms:W3CDTF">2021-01-25T11:35:53Z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0x010100BC7E260F34D97348B66A1FACC91E7184</vt:lpwstr>
  </property>
</Properties>
</file>